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handoutMasterIdLst>
    <p:handoutMasterId r:id="rId27"/>
  </p:handoutMasterIdLst>
  <p:sldIdLst>
    <p:sldId id="1252" r:id="rId2"/>
    <p:sldId id="1281" r:id="rId3"/>
    <p:sldId id="1247" r:id="rId4"/>
    <p:sldId id="1261" r:id="rId5"/>
    <p:sldId id="1262" r:id="rId6"/>
    <p:sldId id="260" r:id="rId7"/>
    <p:sldId id="1263" r:id="rId8"/>
    <p:sldId id="1269" r:id="rId9"/>
    <p:sldId id="1229" r:id="rId10"/>
    <p:sldId id="1265" r:id="rId11"/>
    <p:sldId id="1273" r:id="rId12"/>
    <p:sldId id="1253" r:id="rId13"/>
    <p:sldId id="1270" r:id="rId14"/>
    <p:sldId id="1279" r:id="rId15"/>
    <p:sldId id="1271" r:id="rId16"/>
    <p:sldId id="1275" r:id="rId17"/>
    <p:sldId id="1278" r:id="rId18"/>
    <p:sldId id="1276" r:id="rId19"/>
    <p:sldId id="1222" r:id="rId20"/>
    <p:sldId id="1197" r:id="rId21"/>
    <p:sldId id="1196" r:id="rId22"/>
    <p:sldId id="1224" r:id="rId23"/>
    <p:sldId id="1223" r:id="rId24"/>
    <p:sldId id="1200"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30" userDrawn="1">
          <p15:clr>
            <a:srgbClr val="A4A3A4"/>
          </p15:clr>
        </p15:guide>
        <p15:guide id="2" pos="211" userDrawn="1">
          <p15:clr>
            <a:srgbClr val="A4A3A4"/>
          </p15:clr>
        </p15:guide>
        <p15:guide id="3" pos="7129" userDrawn="1">
          <p15:clr>
            <a:srgbClr val="A4A3A4"/>
          </p15:clr>
        </p15:guide>
        <p15:guide id="4"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u zhaoyuan" initials="xz" lastIdx="10" clrIdx="0">
    <p:extLst>
      <p:ext uri="{19B8F6BF-5375-455C-9EA6-DF929625EA0E}">
        <p15:presenceInfo xmlns:p15="http://schemas.microsoft.com/office/powerpoint/2012/main" userId="8733615a1f740d15" providerId="Windows Live"/>
      </p:ext>
    </p:extLst>
  </p:cmAuthor>
  <p:cmAuthor id="2" name="Xuzhaoyuan" initials="X" lastIdx="1" clrIdx="1">
    <p:extLst>
      <p:ext uri="{19B8F6BF-5375-455C-9EA6-DF929625EA0E}">
        <p15:presenceInfo xmlns:p15="http://schemas.microsoft.com/office/powerpoint/2012/main" userId="Xuzhaoyu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4C93"/>
    <a:srgbClr val="2E75B6"/>
    <a:srgbClr val="518CC2"/>
    <a:srgbClr val="0060A9"/>
    <a:srgbClr val="77AB2F"/>
    <a:srgbClr val="0073BD"/>
    <a:srgbClr val="DD6631"/>
    <a:srgbClr val="CDAA8E"/>
    <a:srgbClr val="ECAB8E"/>
    <a:srgbClr val="0072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16" autoAdjust="0"/>
    <p:restoredTop sz="59696" autoAdjust="0"/>
  </p:normalViewPr>
  <p:slideViewPr>
    <p:cSldViewPr snapToGrid="0">
      <p:cViewPr varScale="1">
        <p:scale>
          <a:sx n="54" d="100"/>
          <a:sy n="54" d="100"/>
        </p:scale>
        <p:origin x="72" y="144"/>
      </p:cViewPr>
      <p:guideLst>
        <p:guide orient="horz" pos="1230"/>
        <p:guide pos="211"/>
        <p:guide pos="7129"/>
        <p:guide orient="horz" pos="2160"/>
      </p:guideLst>
    </p:cSldViewPr>
  </p:slideViewPr>
  <p:notesTextViewPr>
    <p:cViewPr>
      <p:scale>
        <a:sx n="125" d="100"/>
        <a:sy n="125"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zhaoyuan" userId="92dacafb-b293-4395-ae6b-ab8c0207f0fc" providerId="ADAL" clId="{93E0CB7B-D37F-4B21-AA72-7081638B3F30}"/>
    <pc:docChg chg="undo custSel addSld delSld modSld sldOrd">
      <pc:chgData name="Xuzhaoyuan" userId="92dacafb-b293-4395-ae6b-ab8c0207f0fc" providerId="ADAL" clId="{93E0CB7B-D37F-4B21-AA72-7081638B3F30}" dt="2022-04-29T06:27:47.146" v="359" actId="338"/>
      <pc:docMkLst>
        <pc:docMk/>
      </pc:docMkLst>
      <pc:sldChg chg="modSp mod">
        <pc:chgData name="Xuzhaoyuan" userId="92dacafb-b293-4395-ae6b-ab8c0207f0fc" providerId="ADAL" clId="{93E0CB7B-D37F-4B21-AA72-7081638B3F30}" dt="2022-04-29T04:16:12.657" v="3" actId="20577"/>
        <pc:sldMkLst>
          <pc:docMk/>
          <pc:sldMk cId="2651659560" sldId="278"/>
        </pc:sldMkLst>
        <pc:spChg chg="mod">
          <ac:chgData name="Xuzhaoyuan" userId="92dacafb-b293-4395-ae6b-ab8c0207f0fc" providerId="ADAL" clId="{93E0CB7B-D37F-4B21-AA72-7081638B3F30}" dt="2022-04-29T04:16:12.657" v="3" actId="20577"/>
          <ac:spMkLst>
            <pc:docMk/>
            <pc:sldMk cId="2651659560" sldId="278"/>
            <ac:spMk id="13" creationId="{00000000-0000-0000-0000-000000000000}"/>
          </ac:spMkLst>
        </pc:spChg>
      </pc:sldChg>
      <pc:sldChg chg="addSp delSp modSp mod">
        <pc:chgData name="Xuzhaoyuan" userId="92dacafb-b293-4395-ae6b-ab8c0207f0fc" providerId="ADAL" clId="{93E0CB7B-D37F-4B21-AA72-7081638B3F30}" dt="2022-04-29T04:43:23.840" v="285" actId="404"/>
        <pc:sldMkLst>
          <pc:docMk/>
          <pc:sldMk cId="228469426" sldId="1015"/>
        </pc:sldMkLst>
        <pc:spChg chg="del">
          <ac:chgData name="Xuzhaoyuan" userId="92dacafb-b293-4395-ae6b-ab8c0207f0fc" providerId="ADAL" clId="{93E0CB7B-D37F-4B21-AA72-7081638B3F30}" dt="2022-04-29T04:16:31.307" v="4" actId="478"/>
          <ac:spMkLst>
            <pc:docMk/>
            <pc:sldMk cId="228469426" sldId="1015"/>
            <ac:spMk id="2" creationId="{CC0945D8-36E7-413C-8AD4-30ABD9D77128}"/>
          </ac:spMkLst>
        </pc:spChg>
        <pc:spChg chg="add mod">
          <ac:chgData name="Xuzhaoyuan" userId="92dacafb-b293-4395-ae6b-ab8c0207f0fc" providerId="ADAL" clId="{93E0CB7B-D37F-4B21-AA72-7081638B3F30}" dt="2022-04-29T04:43:23.840" v="285" actId="404"/>
          <ac:spMkLst>
            <pc:docMk/>
            <pc:sldMk cId="228469426" sldId="1015"/>
            <ac:spMk id="7" creationId="{7244DE2F-F3DA-4ABF-8192-6EBA715BEDC5}"/>
          </ac:spMkLst>
        </pc:spChg>
        <pc:picChg chg="del">
          <ac:chgData name="Xuzhaoyuan" userId="92dacafb-b293-4395-ae6b-ab8c0207f0fc" providerId="ADAL" clId="{93E0CB7B-D37F-4B21-AA72-7081638B3F30}" dt="2022-04-29T04:16:31.307" v="4" actId="478"/>
          <ac:picMkLst>
            <pc:docMk/>
            <pc:sldMk cId="228469426" sldId="1015"/>
            <ac:picMk id="6" creationId="{99461D39-F03A-4FDC-B293-0E84F3F36ED3}"/>
          </ac:picMkLst>
        </pc:picChg>
      </pc:sldChg>
      <pc:sldChg chg="del">
        <pc:chgData name="Xuzhaoyuan" userId="92dacafb-b293-4395-ae6b-ab8c0207f0fc" providerId="ADAL" clId="{93E0CB7B-D37F-4B21-AA72-7081638B3F30}" dt="2022-04-29T04:41:34.257" v="267" actId="47"/>
        <pc:sldMkLst>
          <pc:docMk/>
          <pc:sldMk cId="1865800588" sldId="1100"/>
        </pc:sldMkLst>
      </pc:sldChg>
      <pc:sldChg chg="delSp modSp add del mod">
        <pc:chgData name="Xuzhaoyuan" userId="92dacafb-b293-4395-ae6b-ab8c0207f0fc" providerId="ADAL" clId="{93E0CB7B-D37F-4B21-AA72-7081638B3F30}" dt="2022-04-29T04:40:12.997" v="238" actId="47"/>
        <pc:sldMkLst>
          <pc:docMk/>
          <pc:sldMk cId="1145491623" sldId="1101"/>
        </pc:sldMkLst>
        <pc:spChg chg="del">
          <ac:chgData name="Xuzhaoyuan" userId="92dacafb-b293-4395-ae6b-ab8c0207f0fc" providerId="ADAL" clId="{93E0CB7B-D37F-4B21-AA72-7081638B3F30}" dt="2022-04-29T04:16:48.989" v="13" actId="478"/>
          <ac:spMkLst>
            <pc:docMk/>
            <pc:sldMk cId="1145491623" sldId="1101"/>
            <ac:spMk id="2" creationId="{6638FE89-B928-49FA-BA8F-32BDB1537DDB}"/>
          </ac:spMkLst>
        </pc:spChg>
        <pc:spChg chg="mod">
          <ac:chgData name="Xuzhaoyuan" userId="92dacafb-b293-4395-ae6b-ab8c0207f0fc" providerId="ADAL" clId="{93E0CB7B-D37F-4B21-AA72-7081638B3F30}" dt="2022-04-29T04:17:11.959" v="16" actId="14100"/>
          <ac:spMkLst>
            <pc:docMk/>
            <pc:sldMk cId="1145491623" sldId="1101"/>
            <ac:spMk id="4" creationId="{65D00C4A-DAE2-4146-894E-3C84C23D9733}"/>
          </ac:spMkLst>
        </pc:spChg>
      </pc:sldChg>
      <pc:sldChg chg="modSp add mod ord">
        <pc:chgData name="Xuzhaoyuan" userId="92dacafb-b293-4395-ae6b-ab8c0207f0fc" providerId="ADAL" clId="{93E0CB7B-D37F-4B21-AA72-7081638B3F30}" dt="2022-04-29T04:41:04.233" v="251" actId="20577"/>
        <pc:sldMkLst>
          <pc:docMk/>
          <pc:sldMk cId="1771942367" sldId="1102"/>
        </pc:sldMkLst>
        <pc:spChg chg="mod">
          <ac:chgData name="Xuzhaoyuan" userId="92dacafb-b293-4395-ae6b-ab8c0207f0fc" providerId="ADAL" clId="{93E0CB7B-D37F-4B21-AA72-7081638B3F30}" dt="2022-04-29T04:41:04.233" v="251" actId="20577"/>
          <ac:spMkLst>
            <pc:docMk/>
            <pc:sldMk cId="1771942367" sldId="1102"/>
            <ac:spMk id="4" creationId="{65D00C4A-DAE2-4146-894E-3C84C23D9733}"/>
          </ac:spMkLst>
        </pc:spChg>
      </pc:sldChg>
      <pc:sldChg chg="modSp add mod">
        <pc:chgData name="Xuzhaoyuan" userId="92dacafb-b293-4395-ae6b-ab8c0207f0fc" providerId="ADAL" clId="{93E0CB7B-D37F-4B21-AA72-7081638B3F30}" dt="2022-04-29T04:41:14.017" v="265" actId="20577"/>
        <pc:sldMkLst>
          <pc:docMk/>
          <pc:sldMk cId="1795113716" sldId="1103"/>
        </pc:sldMkLst>
        <pc:spChg chg="mod">
          <ac:chgData name="Xuzhaoyuan" userId="92dacafb-b293-4395-ae6b-ab8c0207f0fc" providerId="ADAL" clId="{93E0CB7B-D37F-4B21-AA72-7081638B3F30}" dt="2022-04-29T04:41:14.017" v="265" actId="20577"/>
          <ac:spMkLst>
            <pc:docMk/>
            <pc:sldMk cId="1795113716" sldId="1103"/>
            <ac:spMk id="4" creationId="{65D00C4A-DAE2-4146-894E-3C84C23D9733}"/>
          </ac:spMkLst>
        </pc:spChg>
      </pc:sldChg>
      <pc:sldChg chg="addSp delSp modSp add mod">
        <pc:chgData name="Xuzhaoyuan" userId="92dacafb-b293-4395-ae6b-ab8c0207f0fc" providerId="ADAL" clId="{93E0CB7B-D37F-4B21-AA72-7081638B3F30}" dt="2022-04-29T05:51:10.444" v="288" actId="478"/>
        <pc:sldMkLst>
          <pc:docMk/>
          <pc:sldMk cId="3888088203" sldId="1104"/>
        </pc:sldMkLst>
        <pc:spChg chg="add del mod">
          <ac:chgData name="Xuzhaoyuan" userId="92dacafb-b293-4395-ae6b-ab8c0207f0fc" providerId="ADAL" clId="{93E0CB7B-D37F-4B21-AA72-7081638B3F30}" dt="2022-04-29T05:51:10.444" v="288" actId="478"/>
          <ac:spMkLst>
            <pc:docMk/>
            <pc:sldMk cId="3888088203" sldId="1104"/>
            <ac:spMk id="2" creationId="{993F367B-DA8E-47FD-B86C-36DC981EA1B2}"/>
          </ac:spMkLst>
        </pc:spChg>
        <pc:spChg chg="mod">
          <ac:chgData name="Xuzhaoyuan" userId="92dacafb-b293-4395-ae6b-ab8c0207f0fc" providerId="ADAL" clId="{93E0CB7B-D37F-4B21-AA72-7081638B3F30}" dt="2022-04-29T04:41:43.692" v="281" actId="20577"/>
          <ac:spMkLst>
            <pc:docMk/>
            <pc:sldMk cId="3888088203" sldId="1104"/>
            <ac:spMk id="4" creationId="{65D00C4A-DAE2-4146-894E-3C84C23D9733}"/>
          </ac:spMkLst>
        </pc:spChg>
      </pc:sldChg>
      <pc:sldChg chg="add">
        <pc:chgData name="Xuzhaoyuan" userId="92dacafb-b293-4395-ae6b-ab8c0207f0fc" providerId="ADAL" clId="{93E0CB7B-D37F-4B21-AA72-7081638B3F30}" dt="2022-04-29T04:41:47.079" v="282"/>
        <pc:sldMkLst>
          <pc:docMk/>
          <pc:sldMk cId="3770318101" sldId="1105"/>
        </pc:sldMkLst>
      </pc:sldChg>
      <pc:sldChg chg="add">
        <pc:chgData name="Xuzhaoyuan" userId="92dacafb-b293-4395-ae6b-ab8c0207f0fc" providerId="ADAL" clId="{93E0CB7B-D37F-4B21-AA72-7081638B3F30}" dt="2022-04-29T04:41:48.407" v="283"/>
        <pc:sldMkLst>
          <pc:docMk/>
          <pc:sldMk cId="4155112598" sldId="1106"/>
        </pc:sldMkLst>
      </pc:sldChg>
      <pc:sldChg chg="addSp delSp modSp add mod">
        <pc:chgData name="Xuzhaoyuan" userId="92dacafb-b293-4395-ae6b-ab8c0207f0fc" providerId="ADAL" clId="{93E0CB7B-D37F-4B21-AA72-7081638B3F30}" dt="2022-04-29T06:27:47.146" v="359" actId="338"/>
        <pc:sldMkLst>
          <pc:docMk/>
          <pc:sldMk cId="2174285288" sldId="1107"/>
        </pc:sldMkLst>
        <pc:spChg chg="add mod">
          <ac:chgData name="Xuzhaoyuan" userId="92dacafb-b293-4395-ae6b-ab8c0207f0fc" providerId="ADAL" clId="{93E0CB7B-D37F-4B21-AA72-7081638B3F30}" dt="2022-04-29T06:03:45.005" v="336" actId="14100"/>
          <ac:spMkLst>
            <pc:docMk/>
            <pc:sldMk cId="2174285288" sldId="1107"/>
            <ac:spMk id="2" creationId="{CD106ED0-F56E-4630-8100-1A75110241A4}"/>
          </ac:spMkLst>
        </pc:spChg>
        <pc:spChg chg="mod">
          <ac:chgData name="Xuzhaoyuan" userId="92dacafb-b293-4395-ae6b-ab8c0207f0fc" providerId="ADAL" clId="{93E0CB7B-D37F-4B21-AA72-7081638B3F30}" dt="2022-04-29T05:59:39.574" v="295" actId="20577"/>
          <ac:spMkLst>
            <pc:docMk/>
            <pc:sldMk cId="2174285288" sldId="1107"/>
            <ac:spMk id="4" creationId="{65D00C4A-DAE2-4146-894E-3C84C23D9733}"/>
          </ac:spMkLst>
        </pc:spChg>
        <pc:spChg chg="mod">
          <ac:chgData name="Xuzhaoyuan" userId="92dacafb-b293-4395-ae6b-ab8c0207f0fc" providerId="ADAL" clId="{93E0CB7B-D37F-4B21-AA72-7081638B3F30}" dt="2022-04-29T06:26:30.923" v="337"/>
          <ac:spMkLst>
            <pc:docMk/>
            <pc:sldMk cId="2174285288" sldId="1107"/>
            <ac:spMk id="6" creationId="{6663B1D8-291A-4D25-8C09-1E21F0ED0CD0}"/>
          </ac:spMkLst>
        </pc:spChg>
        <pc:spChg chg="mod">
          <ac:chgData name="Xuzhaoyuan" userId="92dacafb-b293-4395-ae6b-ab8c0207f0fc" providerId="ADAL" clId="{93E0CB7B-D37F-4B21-AA72-7081638B3F30}" dt="2022-04-29T06:26:30.923" v="337"/>
          <ac:spMkLst>
            <pc:docMk/>
            <pc:sldMk cId="2174285288" sldId="1107"/>
            <ac:spMk id="7" creationId="{5C0A294C-4139-4E83-A0E1-CD9999D3098E}"/>
          </ac:spMkLst>
        </pc:spChg>
        <pc:spChg chg="mod">
          <ac:chgData name="Xuzhaoyuan" userId="92dacafb-b293-4395-ae6b-ab8c0207f0fc" providerId="ADAL" clId="{93E0CB7B-D37F-4B21-AA72-7081638B3F30}" dt="2022-04-29T06:26:30.923" v="337"/>
          <ac:spMkLst>
            <pc:docMk/>
            <pc:sldMk cId="2174285288" sldId="1107"/>
            <ac:spMk id="8" creationId="{BC80A17C-3672-4971-8387-EED9B27565BC}"/>
          </ac:spMkLst>
        </pc:spChg>
        <pc:spChg chg="mod">
          <ac:chgData name="Xuzhaoyuan" userId="92dacafb-b293-4395-ae6b-ab8c0207f0fc" providerId="ADAL" clId="{93E0CB7B-D37F-4B21-AA72-7081638B3F30}" dt="2022-04-29T06:26:40.996" v="339"/>
          <ac:spMkLst>
            <pc:docMk/>
            <pc:sldMk cId="2174285288" sldId="1107"/>
            <ac:spMk id="10" creationId="{5AD10A4F-C13C-436C-AE6D-D08B4FCBCBEC}"/>
          </ac:spMkLst>
        </pc:spChg>
        <pc:spChg chg="add mod">
          <ac:chgData name="Xuzhaoyuan" userId="92dacafb-b293-4395-ae6b-ab8c0207f0fc" providerId="ADAL" clId="{93E0CB7B-D37F-4B21-AA72-7081638B3F30}" dt="2022-04-29T06:27:27.310" v="353" actId="1076"/>
          <ac:spMkLst>
            <pc:docMk/>
            <pc:sldMk cId="2174285288" sldId="1107"/>
            <ac:spMk id="21" creationId="{A09B17F9-ABDF-4A48-8D49-98F87C5D669E}"/>
          </ac:spMkLst>
        </pc:spChg>
        <pc:spChg chg="mod topLvl">
          <ac:chgData name="Xuzhaoyuan" userId="92dacafb-b293-4395-ae6b-ab8c0207f0fc" providerId="ADAL" clId="{93E0CB7B-D37F-4B21-AA72-7081638B3F30}" dt="2022-04-29T06:27:47.146" v="359" actId="338"/>
          <ac:spMkLst>
            <pc:docMk/>
            <pc:sldMk cId="2174285288" sldId="1107"/>
            <ac:spMk id="23" creationId="{151C99A7-3218-4E7F-94C5-CBEF28979E80}"/>
          </ac:spMkLst>
        </pc:spChg>
        <pc:spChg chg="add del mod topLvl">
          <ac:chgData name="Xuzhaoyuan" userId="92dacafb-b293-4395-ae6b-ab8c0207f0fc" providerId="ADAL" clId="{93E0CB7B-D37F-4B21-AA72-7081638B3F30}" dt="2022-04-29T06:27:47.146" v="359" actId="338"/>
          <ac:spMkLst>
            <pc:docMk/>
            <pc:sldMk cId="2174285288" sldId="1107"/>
            <ac:spMk id="24" creationId="{61411D15-63D0-4933-B5F8-75282E8BA474}"/>
          </ac:spMkLst>
        </pc:spChg>
        <pc:spChg chg="mod topLvl">
          <ac:chgData name="Xuzhaoyuan" userId="92dacafb-b293-4395-ae6b-ab8c0207f0fc" providerId="ADAL" clId="{93E0CB7B-D37F-4B21-AA72-7081638B3F30}" dt="2022-04-29T06:27:47.146" v="359" actId="338"/>
          <ac:spMkLst>
            <pc:docMk/>
            <pc:sldMk cId="2174285288" sldId="1107"/>
            <ac:spMk id="25" creationId="{B426E60C-D508-46E7-9780-6CC06CD29B7D}"/>
          </ac:spMkLst>
        </pc:spChg>
        <pc:spChg chg="add mod">
          <ac:chgData name="Xuzhaoyuan" userId="92dacafb-b293-4395-ae6b-ab8c0207f0fc" providerId="ADAL" clId="{93E0CB7B-D37F-4B21-AA72-7081638B3F30}" dt="2022-04-29T06:27:16.716" v="350" actId="1076"/>
          <ac:spMkLst>
            <pc:docMk/>
            <pc:sldMk cId="2174285288" sldId="1107"/>
            <ac:spMk id="26" creationId="{2D03B508-2296-4FC6-8453-0CB17D42C39B}"/>
          </ac:spMkLst>
        </pc:spChg>
        <pc:spChg chg="mod">
          <ac:chgData name="Xuzhaoyuan" userId="92dacafb-b293-4395-ae6b-ab8c0207f0fc" providerId="ADAL" clId="{93E0CB7B-D37F-4B21-AA72-7081638B3F30}" dt="2022-04-29T06:27:29.536" v="354"/>
          <ac:spMkLst>
            <pc:docMk/>
            <pc:sldMk cId="2174285288" sldId="1107"/>
            <ac:spMk id="28" creationId="{D9599872-6001-4474-8180-0B6FA49BE3EA}"/>
          </ac:spMkLst>
        </pc:spChg>
        <pc:spChg chg="mod">
          <ac:chgData name="Xuzhaoyuan" userId="92dacafb-b293-4395-ae6b-ab8c0207f0fc" providerId="ADAL" clId="{93E0CB7B-D37F-4B21-AA72-7081638B3F30}" dt="2022-04-29T06:27:29.536" v="354"/>
          <ac:spMkLst>
            <pc:docMk/>
            <pc:sldMk cId="2174285288" sldId="1107"/>
            <ac:spMk id="29" creationId="{9E6541EC-4B78-4569-AF3C-E6355CC8E7C3}"/>
          </ac:spMkLst>
        </pc:spChg>
        <pc:spChg chg="mod">
          <ac:chgData name="Xuzhaoyuan" userId="92dacafb-b293-4395-ae6b-ab8c0207f0fc" providerId="ADAL" clId="{93E0CB7B-D37F-4B21-AA72-7081638B3F30}" dt="2022-04-29T06:27:29.536" v="354"/>
          <ac:spMkLst>
            <pc:docMk/>
            <pc:sldMk cId="2174285288" sldId="1107"/>
            <ac:spMk id="30" creationId="{9F213DCA-9097-4B12-9A1C-4FE1C136E877}"/>
          </ac:spMkLst>
        </pc:spChg>
        <pc:grpChg chg="add mod">
          <ac:chgData name="Xuzhaoyuan" userId="92dacafb-b293-4395-ae6b-ab8c0207f0fc" providerId="ADAL" clId="{93E0CB7B-D37F-4B21-AA72-7081638B3F30}" dt="2022-04-29T06:27:47.146" v="359" actId="338"/>
          <ac:grpSpMkLst>
            <pc:docMk/>
            <pc:sldMk cId="2174285288" sldId="1107"/>
            <ac:grpSpMk id="3" creationId="{DEF4CCB6-8A70-42C3-B11D-A3E0DCF52107}"/>
          </ac:grpSpMkLst>
        </pc:grpChg>
        <pc:grpChg chg="add mod">
          <ac:chgData name="Xuzhaoyuan" userId="92dacafb-b293-4395-ae6b-ab8c0207f0fc" providerId="ADAL" clId="{93E0CB7B-D37F-4B21-AA72-7081638B3F30}" dt="2022-04-29T06:27:27.310" v="353" actId="1076"/>
          <ac:grpSpMkLst>
            <pc:docMk/>
            <pc:sldMk cId="2174285288" sldId="1107"/>
            <ac:grpSpMk id="5" creationId="{3B8C14C9-E5C7-4C06-BA2D-4AED997917B0}"/>
          </ac:grpSpMkLst>
        </pc:grpChg>
        <pc:grpChg chg="add mod">
          <ac:chgData name="Xuzhaoyuan" userId="92dacafb-b293-4395-ae6b-ab8c0207f0fc" providerId="ADAL" clId="{93E0CB7B-D37F-4B21-AA72-7081638B3F30}" dt="2022-04-29T06:27:27.310" v="353" actId="1076"/>
          <ac:grpSpMkLst>
            <pc:docMk/>
            <pc:sldMk cId="2174285288" sldId="1107"/>
            <ac:grpSpMk id="9" creationId="{E7808370-3465-45FB-8AF7-3D8263D15576}"/>
          </ac:grpSpMkLst>
        </pc:grpChg>
        <pc:grpChg chg="add del mod">
          <ac:chgData name="Xuzhaoyuan" userId="92dacafb-b293-4395-ae6b-ab8c0207f0fc" providerId="ADAL" clId="{93E0CB7B-D37F-4B21-AA72-7081638B3F30}" dt="2022-04-29T06:27:39.041" v="356" actId="165"/>
          <ac:grpSpMkLst>
            <pc:docMk/>
            <pc:sldMk cId="2174285288" sldId="1107"/>
            <ac:grpSpMk id="22" creationId="{5FA526F3-F18A-476F-8E5A-D14E2E34C251}"/>
          </ac:grpSpMkLst>
        </pc:grpChg>
        <pc:grpChg chg="add mod">
          <ac:chgData name="Xuzhaoyuan" userId="92dacafb-b293-4395-ae6b-ab8c0207f0fc" providerId="ADAL" clId="{93E0CB7B-D37F-4B21-AA72-7081638B3F30}" dt="2022-04-29T06:27:33.390" v="355" actId="1076"/>
          <ac:grpSpMkLst>
            <pc:docMk/>
            <pc:sldMk cId="2174285288" sldId="1107"/>
            <ac:grpSpMk id="27" creationId="{DB7A0069-6E25-418A-B164-DE96A9B944EA}"/>
          </ac:grpSpMkLst>
        </pc:grpChg>
        <pc:cxnChg chg="mod">
          <ac:chgData name="Xuzhaoyuan" userId="92dacafb-b293-4395-ae6b-ab8c0207f0fc" providerId="ADAL" clId="{93E0CB7B-D37F-4B21-AA72-7081638B3F30}" dt="2022-04-29T06:26:40.996" v="339"/>
          <ac:cxnSpMkLst>
            <pc:docMk/>
            <pc:sldMk cId="2174285288" sldId="1107"/>
            <ac:cxnSpMk id="11" creationId="{36795457-5255-4312-993E-D8ABE934A98D}"/>
          </ac:cxnSpMkLst>
        </pc:cxnChg>
        <pc:cxnChg chg="mod">
          <ac:chgData name="Xuzhaoyuan" userId="92dacafb-b293-4395-ae6b-ab8c0207f0fc" providerId="ADAL" clId="{93E0CB7B-D37F-4B21-AA72-7081638B3F30}" dt="2022-04-29T06:26:40.996" v="339"/>
          <ac:cxnSpMkLst>
            <pc:docMk/>
            <pc:sldMk cId="2174285288" sldId="1107"/>
            <ac:cxnSpMk id="12" creationId="{2399790E-4F91-4032-B21E-7A6660EA92AC}"/>
          </ac:cxnSpMkLst>
        </pc:cxnChg>
        <pc:cxnChg chg="mod">
          <ac:chgData name="Xuzhaoyuan" userId="92dacafb-b293-4395-ae6b-ab8c0207f0fc" providerId="ADAL" clId="{93E0CB7B-D37F-4B21-AA72-7081638B3F30}" dt="2022-04-29T06:26:40.996" v="339"/>
          <ac:cxnSpMkLst>
            <pc:docMk/>
            <pc:sldMk cId="2174285288" sldId="1107"/>
            <ac:cxnSpMk id="13" creationId="{440BCC83-6DC3-49CD-8A5A-BBBBCEB8FF68}"/>
          </ac:cxnSpMkLst>
        </pc:cxnChg>
        <pc:cxnChg chg="mod">
          <ac:chgData name="Xuzhaoyuan" userId="92dacafb-b293-4395-ae6b-ab8c0207f0fc" providerId="ADAL" clId="{93E0CB7B-D37F-4B21-AA72-7081638B3F30}" dt="2022-04-29T06:26:40.996" v="339"/>
          <ac:cxnSpMkLst>
            <pc:docMk/>
            <pc:sldMk cId="2174285288" sldId="1107"/>
            <ac:cxnSpMk id="14" creationId="{1210E1BA-E955-4662-814E-1159A23370F6}"/>
          </ac:cxnSpMkLst>
        </pc:cxnChg>
        <pc:cxnChg chg="mod">
          <ac:chgData name="Xuzhaoyuan" userId="92dacafb-b293-4395-ae6b-ab8c0207f0fc" providerId="ADAL" clId="{93E0CB7B-D37F-4B21-AA72-7081638B3F30}" dt="2022-04-29T06:26:40.996" v="339"/>
          <ac:cxnSpMkLst>
            <pc:docMk/>
            <pc:sldMk cId="2174285288" sldId="1107"/>
            <ac:cxnSpMk id="15" creationId="{CDED01E6-3843-4157-BAB4-5CFB48E96974}"/>
          </ac:cxnSpMkLst>
        </pc:cxnChg>
        <pc:cxnChg chg="mod">
          <ac:chgData name="Xuzhaoyuan" userId="92dacafb-b293-4395-ae6b-ab8c0207f0fc" providerId="ADAL" clId="{93E0CB7B-D37F-4B21-AA72-7081638B3F30}" dt="2022-04-29T06:26:40.996" v="339"/>
          <ac:cxnSpMkLst>
            <pc:docMk/>
            <pc:sldMk cId="2174285288" sldId="1107"/>
            <ac:cxnSpMk id="16" creationId="{2E4BD032-04BF-4109-8D7D-F3AEE7D7D456}"/>
          </ac:cxnSpMkLst>
        </pc:cxnChg>
        <pc:cxnChg chg="mod">
          <ac:chgData name="Xuzhaoyuan" userId="92dacafb-b293-4395-ae6b-ab8c0207f0fc" providerId="ADAL" clId="{93E0CB7B-D37F-4B21-AA72-7081638B3F30}" dt="2022-04-29T06:26:40.996" v="339"/>
          <ac:cxnSpMkLst>
            <pc:docMk/>
            <pc:sldMk cId="2174285288" sldId="1107"/>
            <ac:cxnSpMk id="17" creationId="{AD5AFBD5-8969-4298-B0D2-71F254840F30}"/>
          </ac:cxnSpMkLst>
        </pc:cxnChg>
        <pc:cxnChg chg="mod">
          <ac:chgData name="Xuzhaoyuan" userId="92dacafb-b293-4395-ae6b-ab8c0207f0fc" providerId="ADAL" clId="{93E0CB7B-D37F-4B21-AA72-7081638B3F30}" dt="2022-04-29T06:26:40.996" v="339"/>
          <ac:cxnSpMkLst>
            <pc:docMk/>
            <pc:sldMk cId="2174285288" sldId="1107"/>
            <ac:cxnSpMk id="18" creationId="{C8E3F2A2-DEAB-463C-96E8-91B6E6174458}"/>
          </ac:cxnSpMkLst>
        </pc:cxnChg>
        <pc:cxnChg chg="mod">
          <ac:chgData name="Xuzhaoyuan" userId="92dacafb-b293-4395-ae6b-ab8c0207f0fc" providerId="ADAL" clId="{93E0CB7B-D37F-4B21-AA72-7081638B3F30}" dt="2022-04-29T06:26:40.996" v="339"/>
          <ac:cxnSpMkLst>
            <pc:docMk/>
            <pc:sldMk cId="2174285288" sldId="1107"/>
            <ac:cxnSpMk id="19" creationId="{95036751-79D3-4807-8FC4-A1A449BFA52B}"/>
          </ac:cxnSpMkLst>
        </pc:cxnChg>
        <pc:cxnChg chg="mod">
          <ac:chgData name="Xuzhaoyuan" userId="92dacafb-b293-4395-ae6b-ab8c0207f0fc" providerId="ADAL" clId="{93E0CB7B-D37F-4B21-AA72-7081638B3F30}" dt="2022-04-29T06:26:40.996" v="339"/>
          <ac:cxnSpMkLst>
            <pc:docMk/>
            <pc:sldMk cId="2174285288" sldId="1107"/>
            <ac:cxnSpMk id="20" creationId="{EDAE9EDA-67E2-4D09-9ABA-DDCC45D52730}"/>
          </ac:cxnSpMkLst>
        </pc:cxnChg>
      </pc:sldChg>
    </pc:docChg>
  </pc:docChgLst>
  <pc:docChgLst>
    <pc:chgData name="Xuzhaoyuan" userId="92dacafb-b293-4395-ae6b-ab8c0207f0fc" providerId="ADAL" clId="{926F37C5-85E2-4DD5-8D9E-349A9AB96DF7}"/>
    <pc:docChg chg="undo custSel addSld delSld modSld">
      <pc:chgData name="Xuzhaoyuan" userId="92dacafb-b293-4395-ae6b-ab8c0207f0fc" providerId="ADAL" clId="{926F37C5-85E2-4DD5-8D9E-349A9AB96DF7}" dt="2023-02-02T13:16:40.116" v="13213"/>
      <pc:docMkLst>
        <pc:docMk/>
      </pc:docMkLst>
      <pc:sldChg chg="modNotesTx">
        <pc:chgData name="Xuzhaoyuan" userId="92dacafb-b293-4395-ae6b-ab8c0207f0fc" providerId="ADAL" clId="{926F37C5-85E2-4DD5-8D9E-349A9AB96DF7}" dt="2023-02-01T09:27:41.826" v="11080"/>
        <pc:sldMkLst>
          <pc:docMk/>
          <pc:sldMk cId="1496840638" sldId="260"/>
        </pc:sldMkLst>
      </pc:sldChg>
      <pc:sldChg chg="addSp delSp modSp mod modAnim modNotesTx">
        <pc:chgData name="Xuzhaoyuan" userId="92dacafb-b293-4395-ae6b-ab8c0207f0fc" providerId="ADAL" clId="{926F37C5-85E2-4DD5-8D9E-349A9AB96DF7}" dt="2023-02-02T08:41:49.491" v="13178"/>
        <pc:sldMkLst>
          <pc:docMk/>
          <pc:sldMk cId="3975707027" sldId="1196"/>
        </pc:sldMkLst>
        <pc:spChg chg="mod">
          <ac:chgData name="Xuzhaoyuan" userId="92dacafb-b293-4395-ae6b-ab8c0207f0fc" providerId="ADAL" clId="{926F37C5-85E2-4DD5-8D9E-349A9AB96DF7}" dt="2023-01-27T03:15:47.996" v="1961" actId="1076"/>
          <ac:spMkLst>
            <pc:docMk/>
            <pc:sldMk cId="3975707027" sldId="1196"/>
            <ac:spMk id="2" creationId="{2D4E46E3-3CF6-1B6B-38EC-3311D0FFD064}"/>
          </ac:spMkLst>
        </pc:spChg>
        <pc:spChg chg="mod">
          <ac:chgData name="Xuzhaoyuan" userId="92dacafb-b293-4395-ae6b-ab8c0207f0fc" providerId="ADAL" clId="{926F37C5-85E2-4DD5-8D9E-349A9AB96DF7}" dt="2023-01-27T03:15:47.996" v="1961" actId="1076"/>
          <ac:spMkLst>
            <pc:docMk/>
            <pc:sldMk cId="3975707027" sldId="1196"/>
            <ac:spMk id="3" creationId="{B2A1BB1F-5EC9-DD62-75C1-89D1FC3FBAEA}"/>
          </ac:spMkLst>
        </pc:spChg>
        <pc:spChg chg="mod">
          <ac:chgData name="Xuzhaoyuan" userId="92dacafb-b293-4395-ae6b-ab8c0207f0fc" providerId="ADAL" clId="{926F37C5-85E2-4DD5-8D9E-349A9AB96DF7}" dt="2023-01-27T03:15:47.996" v="1961" actId="1076"/>
          <ac:spMkLst>
            <pc:docMk/>
            <pc:sldMk cId="3975707027" sldId="1196"/>
            <ac:spMk id="4" creationId="{40D17F0D-A9E4-445E-4318-083A1374D1F1}"/>
          </ac:spMkLst>
        </pc:spChg>
        <pc:spChg chg="add mod">
          <ac:chgData name="Xuzhaoyuan" userId="92dacafb-b293-4395-ae6b-ab8c0207f0fc" providerId="ADAL" clId="{926F37C5-85E2-4DD5-8D9E-349A9AB96DF7}" dt="2023-01-27T03:15:58.992" v="1962" actId="12788"/>
          <ac:spMkLst>
            <pc:docMk/>
            <pc:sldMk cId="3975707027" sldId="1196"/>
            <ac:spMk id="5" creationId="{9C823A1A-4E0D-4335-19E9-2BD07E4D47F1}"/>
          </ac:spMkLst>
        </pc:spChg>
        <pc:spChg chg="del">
          <ac:chgData name="Xuzhaoyuan" userId="92dacafb-b293-4395-ae6b-ab8c0207f0fc" providerId="ADAL" clId="{926F37C5-85E2-4DD5-8D9E-349A9AB96DF7}" dt="2023-01-27T03:14:31.921" v="1959" actId="478"/>
          <ac:spMkLst>
            <pc:docMk/>
            <pc:sldMk cId="3975707027" sldId="1196"/>
            <ac:spMk id="6" creationId="{CC983C81-EC75-836C-B936-ABA0CDDE4E94}"/>
          </ac:spMkLst>
        </pc:spChg>
        <pc:graphicFrameChg chg="mod">
          <ac:chgData name="Xuzhaoyuan" userId="92dacafb-b293-4395-ae6b-ab8c0207f0fc" providerId="ADAL" clId="{926F37C5-85E2-4DD5-8D9E-349A9AB96DF7}" dt="2023-01-27T03:15:47.996" v="1961" actId="1076"/>
          <ac:graphicFrameMkLst>
            <pc:docMk/>
            <pc:sldMk cId="3975707027" sldId="1196"/>
            <ac:graphicFrameMk id="25" creationId="{8FAED510-2FA0-E957-09B6-CF36868C3244}"/>
          </ac:graphicFrameMkLst>
        </pc:graphicFrameChg>
        <pc:graphicFrameChg chg="mod">
          <ac:chgData name="Xuzhaoyuan" userId="92dacafb-b293-4395-ae6b-ab8c0207f0fc" providerId="ADAL" clId="{926F37C5-85E2-4DD5-8D9E-349A9AB96DF7}" dt="2023-01-27T03:15:47.996" v="1961" actId="1076"/>
          <ac:graphicFrameMkLst>
            <pc:docMk/>
            <pc:sldMk cId="3975707027" sldId="1196"/>
            <ac:graphicFrameMk id="31" creationId="{D3785B58-1D57-1578-DC04-4A6C22239C9C}"/>
          </ac:graphicFrameMkLst>
        </pc:graphicFrameChg>
        <pc:graphicFrameChg chg="mod">
          <ac:chgData name="Xuzhaoyuan" userId="92dacafb-b293-4395-ae6b-ab8c0207f0fc" providerId="ADAL" clId="{926F37C5-85E2-4DD5-8D9E-349A9AB96DF7}" dt="2023-01-27T03:15:47.996" v="1961" actId="1076"/>
          <ac:graphicFrameMkLst>
            <pc:docMk/>
            <pc:sldMk cId="3975707027" sldId="1196"/>
            <ac:graphicFrameMk id="36" creationId="{DB01EF2E-3449-AFBA-A9C3-7DC72148296B}"/>
          </ac:graphicFrameMkLst>
        </pc:graphicFrameChg>
      </pc:sldChg>
      <pc:sldChg chg="addSp delSp modSp mod delAnim modAnim">
        <pc:chgData name="Xuzhaoyuan" userId="92dacafb-b293-4395-ae6b-ab8c0207f0fc" providerId="ADAL" clId="{926F37C5-85E2-4DD5-8D9E-349A9AB96DF7}" dt="2023-01-27T04:10:55.196" v="2535" actId="478"/>
        <pc:sldMkLst>
          <pc:docMk/>
          <pc:sldMk cId="1273579151" sldId="1197"/>
        </pc:sldMkLst>
        <pc:spChg chg="add mod">
          <ac:chgData name="Xuzhaoyuan" userId="92dacafb-b293-4395-ae6b-ab8c0207f0fc" providerId="ADAL" clId="{926F37C5-85E2-4DD5-8D9E-349A9AB96DF7}" dt="2023-01-27T04:10:51.897" v="2534" actId="20577"/>
          <ac:spMkLst>
            <pc:docMk/>
            <pc:sldMk cId="1273579151" sldId="1197"/>
            <ac:spMk id="3" creationId="{B928D375-223A-238C-F4D6-D13A21B5A248}"/>
          </ac:spMkLst>
        </pc:spChg>
        <pc:spChg chg="del">
          <ac:chgData name="Xuzhaoyuan" userId="92dacafb-b293-4395-ae6b-ab8c0207f0fc" providerId="ADAL" clId="{926F37C5-85E2-4DD5-8D9E-349A9AB96DF7}" dt="2023-01-27T04:10:55.196" v="2535" actId="478"/>
          <ac:spMkLst>
            <pc:docMk/>
            <pc:sldMk cId="1273579151" sldId="1197"/>
            <ac:spMk id="5" creationId="{946BD93E-D858-FC23-565D-2BEF92B99F15}"/>
          </ac:spMkLst>
        </pc:spChg>
      </pc:sldChg>
      <pc:sldChg chg="modNotesTx">
        <pc:chgData name="Xuzhaoyuan" userId="92dacafb-b293-4395-ae6b-ab8c0207f0fc" providerId="ADAL" clId="{926F37C5-85E2-4DD5-8D9E-349A9AB96DF7}" dt="2023-01-27T03:08:43.138" v="1512" actId="20577"/>
        <pc:sldMkLst>
          <pc:docMk/>
          <pc:sldMk cId="73973087" sldId="1222"/>
        </pc:sldMkLst>
      </pc:sldChg>
      <pc:sldChg chg="modNotesTx">
        <pc:chgData name="Xuzhaoyuan" userId="92dacafb-b293-4395-ae6b-ab8c0207f0fc" providerId="ADAL" clId="{926F37C5-85E2-4DD5-8D9E-349A9AB96DF7}" dt="2023-02-02T02:47:41.811" v="13009" actId="20577"/>
        <pc:sldMkLst>
          <pc:docMk/>
          <pc:sldMk cId="1645216379" sldId="1223"/>
        </pc:sldMkLst>
      </pc:sldChg>
      <pc:sldChg chg="addSp delSp modSp mod modAnim modNotesTx">
        <pc:chgData name="Xuzhaoyuan" userId="92dacafb-b293-4395-ae6b-ab8c0207f0fc" providerId="ADAL" clId="{926F37C5-85E2-4DD5-8D9E-349A9AB96DF7}" dt="2023-02-02T08:42:43.265" v="13179"/>
        <pc:sldMkLst>
          <pc:docMk/>
          <pc:sldMk cId="3734941079" sldId="1224"/>
        </pc:sldMkLst>
        <pc:spChg chg="add mod">
          <ac:chgData name="Xuzhaoyuan" userId="92dacafb-b293-4395-ae6b-ab8c0207f0fc" providerId="ADAL" clId="{926F37C5-85E2-4DD5-8D9E-349A9AB96DF7}" dt="2023-01-27T02:56:36.475" v="1174" actId="1076"/>
          <ac:spMkLst>
            <pc:docMk/>
            <pc:sldMk cId="3734941079" sldId="1224"/>
            <ac:spMk id="4" creationId="{8ACFAA9F-0BE7-5599-D123-1F6134576EFB}"/>
          </ac:spMkLst>
        </pc:spChg>
        <pc:spChg chg="del">
          <ac:chgData name="Xuzhaoyuan" userId="92dacafb-b293-4395-ae6b-ab8c0207f0fc" providerId="ADAL" clId="{926F37C5-85E2-4DD5-8D9E-349A9AB96DF7}" dt="2023-01-27T02:56:40.002" v="1175" actId="478"/>
          <ac:spMkLst>
            <pc:docMk/>
            <pc:sldMk cId="3734941079" sldId="1224"/>
            <ac:spMk id="16" creationId="{358909D3-691D-8BF1-78FF-182E6A7B32C3}"/>
          </ac:spMkLst>
        </pc:spChg>
      </pc:sldChg>
      <pc:sldChg chg="modNotesTx">
        <pc:chgData name="Xuzhaoyuan" userId="92dacafb-b293-4395-ae6b-ab8c0207f0fc" providerId="ADAL" clId="{926F37C5-85E2-4DD5-8D9E-349A9AB96DF7}" dt="2023-02-02T07:13:47.284" v="13023"/>
        <pc:sldMkLst>
          <pc:docMk/>
          <pc:sldMk cId="695513594" sldId="1229"/>
        </pc:sldMkLst>
      </pc:sldChg>
      <pc:sldChg chg="modNotesTx">
        <pc:chgData name="Xuzhaoyuan" userId="92dacafb-b293-4395-ae6b-ab8c0207f0fc" providerId="ADAL" clId="{926F37C5-85E2-4DD5-8D9E-349A9AB96DF7}" dt="2023-02-01T09:27:11.900" v="11077"/>
        <pc:sldMkLst>
          <pc:docMk/>
          <pc:sldMk cId="1643154187" sldId="1247"/>
        </pc:sldMkLst>
      </pc:sldChg>
      <pc:sldChg chg="modNotesTx">
        <pc:chgData name="Xuzhaoyuan" userId="92dacafb-b293-4395-ae6b-ab8c0207f0fc" providerId="ADAL" clId="{926F37C5-85E2-4DD5-8D9E-349A9AB96DF7}" dt="2023-01-26T09:12:09.981" v="263" actId="403"/>
        <pc:sldMkLst>
          <pc:docMk/>
          <pc:sldMk cId="1238118061" sldId="1252"/>
        </pc:sldMkLst>
      </pc:sldChg>
      <pc:sldChg chg="modNotesTx">
        <pc:chgData name="Xuzhaoyuan" userId="92dacafb-b293-4395-ae6b-ab8c0207f0fc" providerId="ADAL" clId="{926F37C5-85E2-4DD5-8D9E-349A9AB96DF7}" dt="2023-02-02T10:52:30.982" v="13212"/>
        <pc:sldMkLst>
          <pc:docMk/>
          <pc:sldMk cId="10950568" sldId="1253"/>
        </pc:sldMkLst>
      </pc:sldChg>
      <pc:sldChg chg="addSp delSp modSp del mod delAnim modAnim modNotesTx">
        <pc:chgData name="Xuzhaoyuan" userId="92dacafb-b293-4395-ae6b-ab8c0207f0fc" providerId="ADAL" clId="{926F37C5-85E2-4DD5-8D9E-349A9AB96DF7}" dt="2023-01-27T10:03:57.147" v="4633" actId="47"/>
        <pc:sldMkLst>
          <pc:docMk/>
          <pc:sldMk cId="1535161868" sldId="1257"/>
        </pc:sldMkLst>
        <pc:spChg chg="mod">
          <ac:chgData name="Xuzhaoyuan" userId="92dacafb-b293-4395-ae6b-ab8c0207f0fc" providerId="ADAL" clId="{926F37C5-85E2-4DD5-8D9E-349A9AB96DF7}" dt="2023-01-27T07:58:37.424" v="3482" actId="1076"/>
          <ac:spMkLst>
            <pc:docMk/>
            <pc:sldMk cId="1535161868" sldId="1257"/>
            <ac:spMk id="4" creationId="{3B230DF3-9B0E-E701-60CC-2153745981CC}"/>
          </ac:spMkLst>
        </pc:spChg>
        <pc:spChg chg="del">
          <ac:chgData name="Xuzhaoyuan" userId="92dacafb-b293-4395-ae6b-ab8c0207f0fc" providerId="ADAL" clId="{926F37C5-85E2-4DD5-8D9E-349A9AB96DF7}" dt="2023-01-27T08:00:29.457" v="3496" actId="478"/>
          <ac:spMkLst>
            <pc:docMk/>
            <pc:sldMk cId="1535161868" sldId="1257"/>
            <ac:spMk id="1055" creationId="{8BDB2F50-5180-7873-5D46-94AACFD27C08}"/>
          </ac:spMkLst>
        </pc:spChg>
        <pc:spChg chg="del">
          <ac:chgData name="Xuzhaoyuan" userId="92dacafb-b293-4395-ae6b-ab8c0207f0fc" providerId="ADAL" clId="{926F37C5-85E2-4DD5-8D9E-349A9AB96DF7}" dt="2023-01-27T08:01:05.553" v="3501" actId="478"/>
          <ac:spMkLst>
            <pc:docMk/>
            <pc:sldMk cId="1535161868" sldId="1257"/>
            <ac:spMk id="1056" creationId="{568346DB-D68B-608D-8D79-CC080E8FEA84}"/>
          </ac:spMkLst>
        </pc:spChg>
        <pc:spChg chg="del">
          <ac:chgData name="Xuzhaoyuan" userId="92dacafb-b293-4395-ae6b-ab8c0207f0fc" providerId="ADAL" clId="{926F37C5-85E2-4DD5-8D9E-349A9AB96DF7}" dt="2023-01-27T08:00:29.457" v="3496" actId="478"/>
          <ac:spMkLst>
            <pc:docMk/>
            <pc:sldMk cId="1535161868" sldId="1257"/>
            <ac:spMk id="1057" creationId="{41B0F20E-D836-F7F3-8F54-A5A46ECF519D}"/>
          </ac:spMkLst>
        </pc:spChg>
        <pc:spChg chg="del">
          <ac:chgData name="Xuzhaoyuan" userId="92dacafb-b293-4395-ae6b-ab8c0207f0fc" providerId="ADAL" clId="{926F37C5-85E2-4DD5-8D9E-349A9AB96DF7}" dt="2023-01-27T08:01:05.553" v="3501" actId="478"/>
          <ac:spMkLst>
            <pc:docMk/>
            <pc:sldMk cId="1535161868" sldId="1257"/>
            <ac:spMk id="1058" creationId="{03F8E1A1-E7A9-114C-617D-30A46841340F}"/>
          </ac:spMkLst>
        </pc:spChg>
        <pc:spChg chg="del">
          <ac:chgData name="Xuzhaoyuan" userId="92dacafb-b293-4395-ae6b-ab8c0207f0fc" providerId="ADAL" clId="{926F37C5-85E2-4DD5-8D9E-349A9AB96DF7}" dt="2023-01-27T08:01:18.391" v="3503" actId="478"/>
          <ac:spMkLst>
            <pc:docMk/>
            <pc:sldMk cId="1535161868" sldId="1257"/>
            <ac:spMk id="1059" creationId="{CEDCDAED-5D89-14B2-C67C-AE4FB1D04B76}"/>
          </ac:spMkLst>
        </pc:spChg>
        <pc:spChg chg="del">
          <ac:chgData name="Xuzhaoyuan" userId="92dacafb-b293-4395-ae6b-ab8c0207f0fc" providerId="ADAL" clId="{926F37C5-85E2-4DD5-8D9E-349A9AB96DF7}" dt="2023-01-27T08:01:18.391" v="3503" actId="478"/>
          <ac:spMkLst>
            <pc:docMk/>
            <pc:sldMk cId="1535161868" sldId="1257"/>
            <ac:spMk id="1060" creationId="{08DD36C7-CB0E-1488-1953-0DFAB1481C08}"/>
          </ac:spMkLst>
        </pc:spChg>
        <pc:spChg chg="del">
          <ac:chgData name="Xuzhaoyuan" userId="92dacafb-b293-4395-ae6b-ab8c0207f0fc" providerId="ADAL" clId="{926F37C5-85E2-4DD5-8D9E-349A9AB96DF7}" dt="2023-01-27T08:00:37.946" v="3497" actId="478"/>
          <ac:spMkLst>
            <pc:docMk/>
            <pc:sldMk cId="1535161868" sldId="1257"/>
            <ac:spMk id="1061" creationId="{6ED74F9F-3AFB-776F-054C-1605CC1D9451}"/>
          </ac:spMkLst>
        </pc:spChg>
        <pc:spChg chg="del">
          <ac:chgData name="Xuzhaoyuan" userId="92dacafb-b293-4395-ae6b-ab8c0207f0fc" providerId="ADAL" clId="{926F37C5-85E2-4DD5-8D9E-349A9AB96DF7}" dt="2023-01-27T08:00:37.946" v="3497" actId="478"/>
          <ac:spMkLst>
            <pc:docMk/>
            <pc:sldMk cId="1535161868" sldId="1257"/>
            <ac:spMk id="1062" creationId="{E0FFB409-950D-12B1-DB29-B67B7DBA9E6A}"/>
          </ac:spMkLst>
        </pc:spChg>
        <pc:spChg chg="del">
          <ac:chgData name="Xuzhaoyuan" userId="92dacafb-b293-4395-ae6b-ab8c0207f0fc" providerId="ADAL" clId="{926F37C5-85E2-4DD5-8D9E-349A9AB96DF7}" dt="2023-01-27T08:00:44.556" v="3498" actId="478"/>
          <ac:spMkLst>
            <pc:docMk/>
            <pc:sldMk cId="1535161868" sldId="1257"/>
            <ac:spMk id="1063" creationId="{D543F908-C36F-0C1B-2A5B-D36D15B632B6}"/>
          </ac:spMkLst>
        </pc:spChg>
        <pc:spChg chg="del">
          <ac:chgData name="Xuzhaoyuan" userId="92dacafb-b293-4395-ae6b-ab8c0207f0fc" providerId="ADAL" clId="{926F37C5-85E2-4DD5-8D9E-349A9AB96DF7}" dt="2023-01-27T08:00:44.556" v="3498" actId="478"/>
          <ac:spMkLst>
            <pc:docMk/>
            <pc:sldMk cId="1535161868" sldId="1257"/>
            <ac:spMk id="1064" creationId="{0CF8FB18-5B57-9A5C-6FCB-5E04574BFC77}"/>
          </ac:spMkLst>
        </pc:spChg>
        <pc:spChg chg="del">
          <ac:chgData name="Xuzhaoyuan" userId="92dacafb-b293-4395-ae6b-ab8c0207f0fc" providerId="ADAL" clId="{926F37C5-85E2-4DD5-8D9E-349A9AB96DF7}" dt="2023-01-27T08:00:44.556" v="3498" actId="478"/>
          <ac:spMkLst>
            <pc:docMk/>
            <pc:sldMk cId="1535161868" sldId="1257"/>
            <ac:spMk id="1065" creationId="{ABE49E5A-240D-F569-A19F-6BE5EF8FFD85}"/>
          </ac:spMkLst>
        </pc:spChg>
        <pc:spChg chg="del">
          <ac:chgData name="Xuzhaoyuan" userId="92dacafb-b293-4395-ae6b-ab8c0207f0fc" providerId="ADAL" clId="{926F37C5-85E2-4DD5-8D9E-349A9AB96DF7}" dt="2023-01-27T08:00:48.647" v="3499" actId="478"/>
          <ac:spMkLst>
            <pc:docMk/>
            <pc:sldMk cId="1535161868" sldId="1257"/>
            <ac:spMk id="1066" creationId="{B7073481-F042-A81E-C815-BDA4BC734D18}"/>
          </ac:spMkLst>
        </pc:spChg>
        <pc:spChg chg="del">
          <ac:chgData name="Xuzhaoyuan" userId="92dacafb-b293-4395-ae6b-ab8c0207f0fc" providerId="ADAL" clId="{926F37C5-85E2-4DD5-8D9E-349A9AB96DF7}" dt="2023-01-27T08:01:34.136" v="3506" actId="478"/>
          <ac:spMkLst>
            <pc:docMk/>
            <pc:sldMk cId="1535161868" sldId="1257"/>
            <ac:spMk id="1067" creationId="{FEA8BFB0-4C83-6217-783A-FEBBE4191B0A}"/>
          </ac:spMkLst>
        </pc:spChg>
        <pc:spChg chg="del">
          <ac:chgData name="Xuzhaoyuan" userId="92dacafb-b293-4395-ae6b-ab8c0207f0fc" providerId="ADAL" clId="{926F37C5-85E2-4DD5-8D9E-349A9AB96DF7}" dt="2023-01-27T08:01:34.136" v="3506" actId="478"/>
          <ac:spMkLst>
            <pc:docMk/>
            <pc:sldMk cId="1535161868" sldId="1257"/>
            <ac:spMk id="1068" creationId="{BC142951-123F-466E-23E7-0489FF7F949E}"/>
          </ac:spMkLst>
        </pc:spChg>
        <pc:spChg chg="del">
          <ac:chgData name="Xuzhaoyuan" userId="92dacafb-b293-4395-ae6b-ab8c0207f0fc" providerId="ADAL" clId="{926F37C5-85E2-4DD5-8D9E-349A9AB96DF7}" dt="2023-01-27T08:01:34.136" v="3506" actId="478"/>
          <ac:spMkLst>
            <pc:docMk/>
            <pc:sldMk cId="1535161868" sldId="1257"/>
            <ac:spMk id="1069" creationId="{14E93A83-B418-1D97-C5A1-38FC77A74DF8}"/>
          </ac:spMkLst>
        </pc:spChg>
        <pc:spChg chg="del">
          <ac:chgData name="Xuzhaoyuan" userId="92dacafb-b293-4395-ae6b-ab8c0207f0fc" providerId="ADAL" clId="{926F37C5-85E2-4DD5-8D9E-349A9AB96DF7}" dt="2023-01-27T08:01:34.136" v="3506" actId="478"/>
          <ac:spMkLst>
            <pc:docMk/>
            <pc:sldMk cId="1535161868" sldId="1257"/>
            <ac:spMk id="1070" creationId="{2CBA9974-FFAA-F425-FE02-2B15754126A8}"/>
          </ac:spMkLst>
        </pc:spChg>
        <pc:spChg chg="del">
          <ac:chgData name="Xuzhaoyuan" userId="92dacafb-b293-4395-ae6b-ab8c0207f0fc" providerId="ADAL" clId="{926F37C5-85E2-4DD5-8D9E-349A9AB96DF7}" dt="2023-01-27T08:01:09.741" v="3502" actId="478"/>
          <ac:spMkLst>
            <pc:docMk/>
            <pc:sldMk cId="1535161868" sldId="1257"/>
            <ac:spMk id="1075" creationId="{708A7F8E-9D90-EC89-0B0B-E85C3407ECB2}"/>
          </ac:spMkLst>
        </pc:spChg>
        <pc:spChg chg="del">
          <ac:chgData name="Xuzhaoyuan" userId="92dacafb-b293-4395-ae6b-ab8c0207f0fc" providerId="ADAL" clId="{926F37C5-85E2-4DD5-8D9E-349A9AB96DF7}" dt="2023-01-27T08:01:09.741" v="3502" actId="478"/>
          <ac:spMkLst>
            <pc:docMk/>
            <pc:sldMk cId="1535161868" sldId="1257"/>
            <ac:spMk id="1076" creationId="{09F21478-6E55-088E-A5F3-3BC6800FD310}"/>
          </ac:spMkLst>
        </pc:spChg>
        <pc:spChg chg="del">
          <ac:chgData name="Xuzhaoyuan" userId="92dacafb-b293-4395-ae6b-ab8c0207f0fc" providerId="ADAL" clId="{926F37C5-85E2-4DD5-8D9E-349A9AB96DF7}" dt="2023-01-27T08:00:29.457" v="3496" actId="478"/>
          <ac:spMkLst>
            <pc:docMk/>
            <pc:sldMk cId="1535161868" sldId="1257"/>
            <ac:spMk id="1077" creationId="{B2C901FF-F9F7-7A2F-FF95-FE3560AC902F}"/>
          </ac:spMkLst>
        </pc:spChg>
        <pc:spChg chg="del">
          <ac:chgData name="Xuzhaoyuan" userId="92dacafb-b293-4395-ae6b-ab8c0207f0fc" providerId="ADAL" clId="{926F37C5-85E2-4DD5-8D9E-349A9AB96DF7}" dt="2023-01-27T08:00:29.457" v="3496" actId="478"/>
          <ac:spMkLst>
            <pc:docMk/>
            <pc:sldMk cId="1535161868" sldId="1257"/>
            <ac:spMk id="1078" creationId="{31AC9705-68BA-9D3F-E841-D033A657254A}"/>
          </ac:spMkLst>
        </pc:spChg>
        <pc:spChg chg="del">
          <ac:chgData name="Xuzhaoyuan" userId="92dacafb-b293-4395-ae6b-ab8c0207f0fc" providerId="ADAL" clId="{926F37C5-85E2-4DD5-8D9E-349A9AB96DF7}" dt="2023-01-27T08:00:21.367" v="3495" actId="478"/>
          <ac:spMkLst>
            <pc:docMk/>
            <pc:sldMk cId="1535161868" sldId="1257"/>
            <ac:spMk id="1081" creationId="{C4BAFC3F-4CD9-11E6-C49E-E20FE0CBF2A9}"/>
          </ac:spMkLst>
        </pc:spChg>
        <pc:spChg chg="del">
          <ac:chgData name="Xuzhaoyuan" userId="92dacafb-b293-4395-ae6b-ab8c0207f0fc" providerId="ADAL" clId="{926F37C5-85E2-4DD5-8D9E-349A9AB96DF7}" dt="2023-01-27T08:00:21.367" v="3495" actId="478"/>
          <ac:spMkLst>
            <pc:docMk/>
            <pc:sldMk cId="1535161868" sldId="1257"/>
            <ac:spMk id="1082" creationId="{FE5655A8-C032-567F-C93B-8F701B3857BE}"/>
          </ac:spMkLst>
        </pc:spChg>
        <pc:spChg chg="del">
          <ac:chgData name="Xuzhaoyuan" userId="92dacafb-b293-4395-ae6b-ab8c0207f0fc" providerId="ADAL" clId="{926F37C5-85E2-4DD5-8D9E-349A9AB96DF7}" dt="2023-01-27T08:00:21.367" v="3495" actId="478"/>
          <ac:spMkLst>
            <pc:docMk/>
            <pc:sldMk cId="1535161868" sldId="1257"/>
            <ac:spMk id="1083" creationId="{6AD2FF2F-720F-2038-D66A-ADC199F21380}"/>
          </ac:spMkLst>
        </pc:spChg>
        <pc:spChg chg="del">
          <ac:chgData name="Xuzhaoyuan" userId="92dacafb-b293-4395-ae6b-ab8c0207f0fc" providerId="ADAL" clId="{926F37C5-85E2-4DD5-8D9E-349A9AB96DF7}" dt="2023-01-27T08:00:21.367" v="3495" actId="478"/>
          <ac:spMkLst>
            <pc:docMk/>
            <pc:sldMk cId="1535161868" sldId="1257"/>
            <ac:spMk id="1084" creationId="{38B99435-E1AE-4B94-6228-ABF4C39E25E6}"/>
          </ac:spMkLst>
        </pc:spChg>
        <pc:spChg chg="del">
          <ac:chgData name="Xuzhaoyuan" userId="92dacafb-b293-4395-ae6b-ab8c0207f0fc" providerId="ADAL" clId="{926F37C5-85E2-4DD5-8D9E-349A9AB96DF7}" dt="2023-01-27T08:01:26.455" v="3505" actId="478"/>
          <ac:spMkLst>
            <pc:docMk/>
            <pc:sldMk cId="1535161868" sldId="1257"/>
            <ac:spMk id="1085" creationId="{364D0644-5B95-F968-0454-5CF622A4CC74}"/>
          </ac:spMkLst>
        </pc:spChg>
        <pc:spChg chg="del">
          <ac:chgData name="Xuzhaoyuan" userId="92dacafb-b293-4395-ae6b-ab8c0207f0fc" providerId="ADAL" clId="{926F37C5-85E2-4DD5-8D9E-349A9AB96DF7}" dt="2023-01-27T08:01:23.876" v="3504" actId="478"/>
          <ac:spMkLst>
            <pc:docMk/>
            <pc:sldMk cId="1535161868" sldId="1257"/>
            <ac:spMk id="1086" creationId="{AF4BF391-D278-FA1B-0702-F04BE7DF90FD}"/>
          </ac:spMkLst>
        </pc:spChg>
        <pc:spChg chg="del">
          <ac:chgData name="Xuzhaoyuan" userId="92dacafb-b293-4395-ae6b-ab8c0207f0fc" providerId="ADAL" clId="{926F37C5-85E2-4DD5-8D9E-349A9AB96DF7}" dt="2023-01-27T08:00:58.121" v="3500" actId="478"/>
          <ac:spMkLst>
            <pc:docMk/>
            <pc:sldMk cId="1535161868" sldId="1257"/>
            <ac:spMk id="1087" creationId="{AFFF54B3-6C11-553C-E820-7C8D9521DF13}"/>
          </ac:spMkLst>
        </pc:spChg>
        <pc:spChg chg="del">
          <ac:chgData name="Xuzhaoyuan" userId="92dacafb-b293-4395-ae6b-ab8c0207f0fc" providerId="ADAL" clId="{926F37C5-85E2-4DD5-8D9E-349A9AB96DF7}" dt="2023-01-27T08:01:23.876" v="3504" actId="478"/>
          <ac:spMkLst>
            <pc:docMk/>
            <pc:sldMk cId="1535161868" sldId="1257"/>
            <ac:spMk id="5120" creationId="{FFB2223B-0E06-2F36-2452-480FBF9FF3E3}"/>
          </ac:spMkLst>
        </pc:spChg>
        <pc:picChg chg="add mod">
          <ac:chgData name="Xuzhaoyuan" userId="92dacafb-b293-4395-ae6b-ab8c0207f0fc" providerId="ADAL" clId="{926F37C5-85E2-4DD5-8D9E-349A9AB96DF7}" dt="2023-01-27T08:03:38.280" v="3559" actId="1076"/>
          <ac:picMkLst>
            <pc:docMk/>
            <pc:sldMk cId="1535161868" sldId="1257"/>
            <ac:picMk id="7" creationId="{D4691C61-6CDB-0E1A-2CE8-B57E1B20F55B}"/>
          </ac:picMkLst>
        </pc:picChg>
        <pc:picChg chg="add mod">
          <ac:chgData name="Xuzhaoyuan" userId="92dacafb-b293-4395-ae6b-ab8c0207f0fc" providerId="ADAL" clId="{926F37C5-85E2-4DD5-8D9E-349A9AB96DF7}" dt="2023-01-27T08:03:38.280" v="3559" actId="1076"/>
          <ac:picMkLst>
            <pc:docMk/>
            <pc:sldMk cId="1535161868" sldId="1257"/>
            <ac:picMk id="8" creationId="{7DB1EC9F-E7C0-31A9-8D1A-988B354D90F6}"/>
          </ac:picMkLst>
        </pc:picChg>
        <pc:picChg chg="add mod">
          <ac:chgData name="Xuzhaoyuan" userId="92dacafb-b293-4395-ae6b-ab8c0207f0fc" providerId="ADAL" clId="{926F37C5-85E2-4DD5-8D9E-349A9AB96DF7}" dt="2023-01-27T08:03:38.280" v="3559" actId="1076"/>
          <ac:picMkLst>
            <pc:docMk/>
            <pc:sldMk cId="1535161868" sldId="1257"/>
            <ac:picMk id="9" creationId="{CBCCAA3C-219E-DCD7-4261-5989626CA81B}"/>
          </ac:picMkLst>
        </pc:picChg>
        <pc:picChg chg="add mod">
          <ac:chgData name="Xuzhaoyuan" userId="92dacafb-b293-4395-ae6b-ab8c0207f0fc" providerId="ADAL" clId="{926F37C5-85E2-4DD5-8D9E-349A9AB96DF7}" dt="2023-01-27T08:03:38.280" v="3559" actId="1076"/>
          <ac:picMkLst>
            <pc:docMk/>
            <pc:sldMk cId="1535161868" sldId="1257"/>
            <ac:picMk id="14" creationId="{2607B055-BB72-0EE8-6148-F224D940E1A6}"/>
          </ac:picMkLst>
        </pc:picChg>
        <pc:cxnChg chg="mod">
          <ac:chgData name="Xuzhaoyuan" userId="92dacafb-b293-4395-ae6b-ab8c0207f0fc" providerId="ADAL" clId="{926F37C5-85E2-4DD5-8D9E-349A9AB96DF7}" dt="2023-01-27T08:02:35.216" v="3521" actId="14100"/>
          <ac:cxnSpMkLst>
            <pc:docMk/>
            <pc:sldMk cId="1535161868" sldId="1257"/>
            <ac:cxnSpMk id="6" creationId="{D7E917C9-09D0-E50C-4BF4-FC04FC63021B}"/>
          </ac:cxnSpMkLst>
        </pc:cxnChg>
        <pc:cxnChg chg="mod">
          <ac:chgData name="Xuzhaoyuan" userId="92dacafb-b293-4395-ae6b-ab8c0207f0fc" providerId="ADAL" clId="{926F37C5-85E2-4DD5-8D9E-349A9AB96DF7}" dt="2023-01-27T08:02:15.745" v="3514" actId="14100"/>
          <ac:cxnSpMkLst>
            <pc:docMk/>
            <pc:sldMk cId="1535161868" sldId="1257"/>
            <ac:cxnSpMk id="13" creationId="{A2324551-A99D-16EB-0D06-7C4DD50CBBCA}"/>
          </ac:cxnSpMkLst>
        </pc:cxnChg>
        <pc:cxnChg chg="mod">
          <ac:chgData name="Xuzhaoyuan" userId="92dacafb-b293-4395-ae6b-ab8c0207f0fc" providerId="ADAL" clId="{926F37C5-85E2-4DD5-8D9E-349A9AB96DF7}" dt="2023-01-27T08:02:23.023" v="3517" actId="14100"/>
          <ac:cxnSpMkLst>
            <pc:docMk/>
            <pc:sldMk cId="1535161868" sldId="1257"/>
            <ac:cxnSpMk id="23" creationId="{A31DB422-BAB7-EAD6-83D5-03FB52B60D63}"/>
          </ac:cxnSpMkLst>
        </pc:cxnChg>
        <pc:cxnChg chg="mod">
          <ac:chgData name="Xuzhaoyuan" userId="92dacafb-b293-4395-ae6b-ab8c0207f0fc" providerId="ADAL" clId="{926F37C5-85E2-4DD5-8D9E-349A9AB96DF7}" dt="2023-01-27T08:02:38.792" v="3522" actId="14100"/>
          <ac:cxnSpMkLst>
            <pc:docMk/>
            <pc:sldMk cId="1535161868" sldId="1257"/>
            <ac:cxnSpMk id="27" creationId="{77ADE127-6126-D69E-D25F-61ADE2622697}"/>
          </ac:cxnSpMkLst>
        </pc:cxnChg>
        <pc:cxnChg chg="mod">
          <ac:chgData name="Xuzhaoyuan" userId="92dacafb-b293-4395-ae6b-ab8c0207f0fc" providerId="ADAL" clId="{926F37C5-85E2-4DD5-8D9E-349A9AB96DF7}" dt="2023-01-27T08:02:43.152" v="3524" actId="14100"/>
          <ac:cxnSpMkLst>
            <pc:docMk/>
            <pc:sldMk cId="1535161868" sldId="1257"/>
            <ac:cxnSpMk id="30" creationId="{DD169FF4-89CD-6A5B-FFFB-60740C67BA39}"/>
          </ac:cxnSpMkLst>
        </pc:cxnChg>
        <pc:cxnChg chg="mod">
          <ac:chgData name="Xuzhaoyuan" userId="92dacafb-b293-4395-ae6b-ab8c0207f0fc" providerId="ADAL" clId="{926F37C5-85E2-4DD5-8D9E-349A9AB96DF7}" dt="2023-01-27T08:02:49.695" v="3526" actId="14100"/>
          <ac:cxnSpMkLst>
            <pc:docMk/>
            <pc:sldMk cId="1535161868" sldId="1257"/>
            <ac:cxnSpMk id="33" creationId="{7AF630D7-EBC4-8718-A5FF-32EA7D8612B3}"/>
          </ac:cxnSpMkLst>
        </pc:cxnChg>
        <pc:cxnChg chg="mod">
          <ac:chgData name="Xuzhaoyuan" userId="92dacafb-b293-4395-ae6b-ab8c0207f0fc" providerId="ADAL" clId="{926F37C5-85E2-4DD5-8D9E-349A9AB96DF7}" dt="2023-01-27T08:03:29.519" v="3555" actId="14100"/>
          <ac:cxnSpMkLst>
            <pc:docMk/>
            <pc:sldMk cId="1535161868" sldId="1257"/>
            <ac:cxnSpMk id="38" creationId="{211527C9-997D-D744-F6AA-360804E5A3A8}"/>
          </ac:cxnSpMkLst>
        </pc:cxnChg>
        <pc:cxnChg chg="mod">
          <ac:chgData name="Xuzhaoyuan" userId="92dacafb-b293-4395-ae6b-ab8c0207f0fc" providerId="ADAL" clId="{926F37C5-85E2-4DD5-8D9E-349A9AB96DF7}" dt="2023-01-27T08:06:26.312" v="3563" actId="14100"/>
          <ac:cxnSpMkLst>
            <pc:docMk/>
            <pc:sldMk cId="1535161868" sldId="1257"/>
            <ac:cxnSpMk id="41" creationId="{DE706C51-FF19-712F-152D-58822C82B471}"/>
          </ac:cxnSpMkLst>
        </pc:cxnChg>
        <pc:cxnChg chg="mod">
          <ac:chgData name="Xuzhaoyuan" userId="92dacafb-b293-4395-ae6b-ab8c0207f0fc" providerId="ADAL" clId="{926F37C5-85E2-4DD5-8D9E-349A9AB96DF7}" dt="2023-01-27T08:02:52.384" v="3527" actId="14100"/>
          <ac:cxnSpMkLst>
            <pc:docMk/>
            <pc:sldMk cId="1535161868" sldId="1257"/>
            <ac:cxnSpMk id="44" creationId="{E421A19D-B8ED-27E7-4AD5-8FA76DDFFE78}"/>
          </ac:cxnSpMkLst>
        </pc:cxnChg>
      </pc:sldChg>
      <pc:sldChg chg="modAnim modNotesTx">
        <pc:chgData name="Xuzhaoyuan" userId="92dacafb-b293-4395-ae6b-ab8c0207f0fc" providerId="ADAL" clId="{926F37C5-85E2-4DD5-8D9E-349A9AB96DF7}" dt="2023-02-02T03:50:11.811" v="13014"/>
        <pc:sldMkLst>
          <pc:docMk/>
          <pc:sldMk cId="4095338828" sldId="1261"/>
        </pc:sldMkLst>
      </pc:sldChg>
      <pc:sldChg chg="modSp mod modAnim modNotesTx">
        <pc:chgData name="Xuzhaoyuan" userId="92dacafb-b293-4395-ae6b-ab8c0207f0fc" providerId="ADAL" clId="{926F37C5-85E2-4DD5-8D9E-349A9AB96DF7}" dt="2023-02-02T09:11:52.955" v="13180"/>
        <pc:sldMkLst>
          <pc:docMk/>
          <pc:sldMk cId="2648739206" sldId="1262"/>
        </pc:sldMkLst>
        <pc:spChg chg="mod">
          <ac:chgData name="Xuzhaoyuan" userId="92dacafb-b293-4395-ae6b-ab8c0207f0fc" providerId="ADAL" clId="{926F37C5-85E2-4DD5-8D9E-349A9AB96DF7}" dt="2023-02-01T08:45:04.953" v="10576" actId="1076"/>
          <ac:spMkLst>
            <pc:docMk/>
            <pc:sldMk cId="2648739206" sldId="1262"/>
            <ac:spMk id="166" creationId="{FF018266-0C11-89C1-23FF-593F84FCBA19}"/>
          </ac:spMkLst>
        </pc:spChg>
      </pc:sldChg>
      <pc:sldChg chg="modSp mod modAnim modNotesTx">
        <pc:chgData name="Xuzhaoyuan" userId="92dacafb-b293-4395-ae6b-ab8c0207f0fc" providerId="ADAL" clId="{926F37C5-85E2-4DD5-8D9E-349A9AB96DF7}" dt="2023-02-02T09:50:11.657" v="13210"/>
        <pc:sldMkLst>
          <pc:docMk/>
          <pc:sldMk cId="2692387725" sldId="1263"/>
        </pc:sldMkLst>
        <pc:spChg chg="mod">
          <ac:chgData name="Xuzhaoyuan" userId="92dacafb-b293-4395-ae6b-ab8c0207f0fc" providerId="ADAL" clId="{926F37C5-85E2-4DD5-8D9E-349A9AB96DF7}" dt="2023-02-02T09:40:21.765" v="13207" actId="1076"/>
          <ac:spMkLst>
            <pc:docMk/>
            <pc:sldMk cId="2692387725" sldId="1263"/>
            <ac:spMk id="31" creationId="{2BE525AD-3335-6257-0926-207A41D935DD}"/>
          </ac:spMkLst>
        </pc:spChg>
      </pc:sldChg>
      <pc:sldChg chg="modAnim modNotesTx">
        <pc:chgData name="Xuzhaoyuan" userId="92dacafb-b293-4395-ae6b-ab8c0207f0fc" providerId="ADAL" clId="{926F37C5-85E2-4DD5-8D9E-349A9AB96DF7}" dt="2023-02-02T07:20:21.227" v="13025"/>
        <pc:sldMkLst>
          <pc:docMk/>
          <pc:sldMk cId="4243446373" sldId="1265"/>
        </pc:sldMkLst>
      </pc:sldChg>
      <pc:sldChg chg="modAnim modNotesTx">
        <pc:chgData name="Xuzhaoyuan" userId="92dacafb-b293-4395-ae6b-ab8c0207f0fc" providerId="ADAL" clId="{926F37C5-85E2-4DD5-8D9E-349A9AB96DF7}" dt="2023-02-02T09:50:08.493" v="13209"/>
        <pc:sldMkLst>
          <pc:docMk/>
          <pc:sldMk cId="4187099269" sldId="1269"/>
        </pc:sldMkLst>
      </pc:sldChg>
      <pc:sldChg chg="modNotesTx">
        <pc:chgData name="Xuzhaoyuan" userId="92dacafb-b293-4395-ae6b-ab8c0207f0fc" providerId="ADAL" clId="{926F37C5-85E2-4DD5-8D9E-349A9AB96DF7}" dt="2023-02-02T08:29:26.253" v="13030"/>
        <pc:sldMkLst>
          <pc:docMk/>
          <pc:sldMk cId="1228814540" sldId="1270"/>
        </pc:sldMkLst>
      </pc:sldChg>
      <pc:sldChg chg="modNotesTx">
        <pc:chgData name="Xuzhaoyuan" userId="92dacafb-b293-4395-ae6b-ab8c0207f0fc" providerId="ADAL" clId="{926F37C5-85E2-4DD5-8D9E-349A9AB96DF7}" dt="2023-02-02T08:36:45.736" v="13035"/>
        <pc:sldMkLst>
          <pc:docMk/>
          <pc:sldMk cId="276214542" sldId="1271"/>
        </pc:sldMkLst>
      </pc:sldChg>
      <pc:sldChg chg="modNotesTx">
        <pc:chgData name="Xuzhaoyuan" userId="92dacafb-b293-4395-ae6b-ab8c0207f0fc" providerId="ADAL" clId="{926F37C5-85E2-4DD5-8D9E-349A9AB96DF7}" dt="2023-02-02T10:09:15.751" v="13211"/>
        <pc:sldMkLst>
          <pc:docMk/>
          <pc:sldMk cId="930948353" sldId="1273"/>
        </pc:sldMkLst>
      </pc:sldChg>
      <pc:sldChg chg="modAnim">
        <pc:chgData name="Xuzhaoyuan" userId="92dacafb-b293-4395-ae6b-ab8c0207f0fc" providerId="ADAL" clId="{926F37C5-85E2-4DD5-8D9E-349A9AB96DF7}" dt="2023-02-02T08:38:31.466" v="13177"/>
        <pc:sldMkLst>
          <pc:docMk/>
          <pc:sldMk cId="1877588207" sldId="1276"/>
        </pc:sldMkLst>
      </pc:sldChg>
      <pc:sldChg chg="modAnim">
        <pc:chgData name="Xuzhaoyuan" userId="92dacafb-b293-4395-ae6b-ab8c0207f0fc" providerId="ADAL" clId="{926F37C5-85E2-4DD5-8D9E-349A9AB96DF7}" dt="2023-02-02T08:38:18.270" v="13111"/>
        <pc:sldMkLst>
          <pc:docMk/>
          <pc:sldMk cId="1470375037" sldId="1278"/>
        </pc:sldMkLst>
      </pc:sldChg>
      <pc:sldChg chg="modNotesTx">
        <pc:chgData name="Xuzhaoyuan" userId="92dacafb-b293-4395-ae6b-ab8c0207f0fc" providerId="ADAL" clId="{926F37C5-85E2-4DD5-8D9E-349A9AB96DF7}" dt="2023-02-02T13:16:40.116" v="13213"/>
        <pc:sldMkLst>
          <pc:docMk/>
          <pc:sldMk cId="2532350952" sldId="1279"/>
        </pc:sldMkLst>
      </pc:sldChg>
      <pc:sldChg chg="delSp add del mod modNotesTx">
        <pc:chgData name="Xuzhaoyuan" userId="92dacafb-b293-4395-ae6b-ab8c0207f0fc" providerId="ADAL" clId="{926F37C5-85E2-4DD5-8D9E-349A9AB96DF7}" dt="2023-01-27T10:03:58.865" v="4634" actId="47"/>
        <pc:sldMkLst>
          <pc:docMk/>
          <pc:sldMk cId="3223065803" sldId="1280"/>
        </pc:sldMkLst>
        <pc:picChg chg="del">
          <ac:chgData name="Xuzhaoyuan" userId="92dacafb-b293-4395-ae6b-ab8c0207f0fc" providerId="ADAL" clId="{926F37C5-85E2-4DD5-8D9E-349A9AB96DF7}" dt="2023-01-27T08:00:07.465" v="3494" actId="478"/>
          <ac:picMkLst>
            <pc:docMk/>
            <pc:sldMk cId="3223065803" sldId="1280"/>
            <ac:picMk id="7" creationId="{D4691C61-6CDB-0E1A-2CE8-B57E1B20F55B}"/>
          </ac:picMkLst>
        </pc:picChg>
      </pc:sldChg>
      <pc:sldChg chg="addSp delSp modSp add mod delAnim modAnim modNotesTx">
        <pc:chgData name="Xuzhaoyuan" userId="92dacafb-b293-4395-ae6b-ab8c0207f0fc" providerId="ADAL" clId="{926F37C5-85E2-4DD5-8D9E-349A9AB96DF7}" dt="2023-02-01T09:26:57.418" v="11076"/>
        <pc:sldMkLst>
          <pc:docMk/>
          <pc:sldMk cId="30270912" sldId="1281"/>
        </pc:sldMkLst>
        <pc:spChg chg="mod">
          <ac:chgData name="Xuzhaoyuan" userId="92dacafb-b293-4395-ae6b-ab8c0207f0fc" providerId="ADAL" clId="{926F37C5-85E2-4DD5-8D9E-349A9AB96DF7}" dt="2023-01-27T11:59:23.326" v="5012" actId="1076"/>
          <ac:spMkLst>
            <pc:docMk/>
            <pc:sldMk cId="30270912" sldId="1281"/>
            <ac:spMk id="4" creationId="{3B230DF3-9B0E-E701-60CC-2153745981CC}"/>
          </ac:spMkLst>
        </pc:spChg>
        <pc:spChg chg="add mod">
          <ac:chgData name="Xuzhaoyuan" userId="92dacafb-b293-4395-ae6b-ab8c0207f0fc" providerId="ADAL" clId="{926F37C5-85E2-4DD5-8D9E-349A9AB96DF7}" dt="2023-02-01T07:44:59.789" v="10282" actId="571"/>
          <ac:spMkLst>
            <pc:docMk/>
            <pc:sldMk cId="30270912" sldId="1281"/>
            <ac:spMk id="7" creationId="{7D24DEB5-A528-E1CA-C160-7B6625A1073C}"/>
          </ac:spMkLst>
        </pc:spChg>
        <pc:spChg chg="mod">
          <ac:chgData name="Xuzhaoyuan" userId="92dacafb-b293-4395-ae6b-ab8c0207f0fc" providerId="ADAL" clId="{926F37C5-85E2-4DD5-8D9E-349A9AB96DF7}" dt="2023-02-01T07:44:59.789" v="10282" actId="571"/>
          <ac:spMkLst>
            <pc:docMk/>
            <pc:sldMk cId="30270912" sldId="1281"/>
            <ac:spMk id="24" creationId="{20B08E10-EB6D-C002-7D0D-DDF0C3F24A41}"/>
          </ac:spMkLst>
        </pc:spChg>
        <pc:spChg chg="add mod">
          <ac:chgData name="Xuzhaoyuan" userId="92dacafb-b293-4395-ae6b-ab8c0207f0fc" providerId="ADAL" clId="{926F37C5-85E2-4DD5-8D9E-349A9AB96DF7}" dt="2023-01-27T12:03:50.837" v="5058" actId="1076"/>
          <ac:spMkLst>
            <pc:docMk/>
            <pc:sldMk cId="30270912" sldId="1281"/>
            <ac:spMk id="25" creationId="{E3D53B68-3A3C-1C38-C6F1-486EFF5986E1}"/>
          </ac:spMkLst>
        </pc:spChg>
        <pc:spChg chg="add mod">
          <ac:chgData name="Xuzhaoyuan" userId="92dacafb-b293-4395-ae6b-ab8c0207f0fc" providerId="ADAL" clId="{926F37C5-85E2-4DD5-8D9E-349A9AB96DF7}" dt="2023-01-27T12:03:50.837" v="5058" actId="1076"/>
          <ac:spMkLst>
            <pc:docMk/>
            <pc:sldMk cId="30270912" sldId="1281"/>
            <ac:spMk id="26" creationId="{0F44F4E8-5491-B50E-443C-A7993CFE87A8}"/>
          </ac:spMkLst>
        </pc:spChg>
        <pc:spChg chg="add mod">
          <ac:chgData name="Xuzhaoyuan" userId="92dacafb-b293-4395-ae6b-ab8c0207f0fc" providerId="ADAL" clId="{926F37C5-85E2-4DD5-8D9E-349A9AB96DF7}" dt="2023-01-27T12:03:50.837" v="5058" actId="1076"/>
          <ac:spMkLst>
            <pc:docMk/>
            <pc:sldMk cId="30270912" sldId="1281"/>
            <ac:spMk id="28" creationId="{BA41909A-8E41-4F91-2DCC-797746169BE1}"/>
          </ac:spMkLst>
        </pc:spChg>
        <pc:spChg chg="mod">
          <ac:chgData name="Xuzhaoyuan" userId="92dacafb-b293-4395-ae6b-ab8c0207f0fc" providerId="ADAL" clId="{926F37C5-85E2-4DD5-8D9E-349A9AB96DF7}" dt="2023-02-01T07:45:59.072" v="10291"/>
          <ac:spMkLst>
            <pc:docMk/>
            <pc:sldMk cId="30270912" sldId="1281"/>
            <ac:spMk id="32" creationId="{0978C9F3-52D4-A6DF-1AC6-6B3FDA46F5E9}"/>
          </ac:spMkLst>
        </pc:spChg>
        <pc:spChg chg="mod">
          <ac:chgData name="Xuzhaoyuan" userId="92dacafb-b293-4395-ae6b-ab8c0207f0fc" providerId="ADAL" clId="{926F37C5-85E2-4DD5-8D9E-349A9AB96DF7}" dt="2023-01-27T11:25:15.893" v="4781"/>
          <ac:spMkLst>
            <pc:docMk/>
            <pc:sldMk cId="30270912" sldId="1281"/>
            <ac:spMk id="59" creationId="{B7A089AE-0184-8E0F-026E-AD880744852F}"/>
          </ac:spMkLst>
        </pc:spChg>
        <pc:spChg chg="mod">
          <ac:chgData name="Xuzhaoyuan" userId="92dacafb-b293-4395-ae6b-ab8c0207f0fc" providerId="ADAL" clId="{926F37C5-85E2-4DD5-8D9E-349A9AB96DF7}" dt="2023-01-27T11:25:39.930" v="4788"/>
          <ac:spMkLst>
            <pc:docMk/>
            <pc:sldMk cId="30270912" sldId="1281"/>
            <ac:spMk id="62" creationId="{A738965F-998E-BA80-0B08-902FC0E7EE90}"/>
          </ac:spMkLst>
        </pc:spChg>
        <pc:spChg chg="mod">
          <ac:chgData name="Xuzhaoyuan" userId="92dacafb-b293-4395-ae6b-ab8c0207f0fc" providerId="ADAL" clId="{926F37C5-85E2-4DD5-8D9E-349A9AB96DF7}" dt="2023-01-27T11:25:44.609" v="4790"/>
          <ac:spMkLst>
            <pc:docMk/>
            <pc:sldMk cId="30270912" sldId="1281"/>
            <ac:spMk id="1025" creationId="{2D167BD2-6809-B0FC-A12C-A378CAE00BF7}"/>
          </ac:spMkLst>
        </pc:spChg>
        <pc:spChg chg="mod">
          <ac:chgData name="Xuzhaoyuan" userId="92dacafb-b293-4395-ae6b-ab8c0207f0fc" providerId="ADAL" clId="{926F37C5-85E2-4DD5-8D9E-349A9AB96DF7}" dt="2023-01-27T11:26:27.487" v="4798"/>
          <ac:spMkLst>
            <pc:docMk/>
            <pc:sldMk cId="30270912" sldId="1281"/>
            <ac:spMk id="1028" creationId="{BFCD3B23-AE7E-11CA-E30A-E2E740358B37}"/>
          </ac:spMkLst>
        </pc:spChg>
        <pc:spChg chg="mod topLvl">
          <ac:chgData name="Xuzhaoyuan" userId="92dacafb-b293-4395-ae6b-ab8c0207f0fc" providerId="ADAL" clId="{926F37C5-85E2-4DD5-8D9E-349A9AB96DF7}" dt="2023-01-27T11:22:08.263" v="4739" actId="164"/>
          <ac:spMkLst>
            <pc:docMk/>
            <pc:sldMk cId="30270912" sldId="1281"/>
            <ac:spMk id="1032" creationId="{5765468F-BF55-E6AA-FA6D-04E6A9AA6015}"/>
          </ac:spMkLst>
        </pc:spChg>
        <pc:spChg chg="mod topLvl">
          <ac:chgData name="Xuzhaoyuan" userId="92dacafb-b293-4395-ae6b-ab8c0207f0fc" providerId="ADAL" clId="{926F37C5-85E2-4DD5-8D9E-349A9AB96DF7}" dt="2023-01-27T11:19:17.494" v="4707" actId="164"/>
          <ac:spMkLst>
            <pc:docMk/>
            <pc:sldMk cId="30270912" sldId="1281"/>
            <ac:spMk id="1041" creationId="{944DF258-BDCE-188A-C1B8-3F70A8C60D1F}"/>
          </ac:spMkLst>
        </pc:spChg>
        <pc:spChg chg="mod topLvl">
          <ac:chgData name="Xuzhaoyuan" userId="92dacafb-b293-4395-ae6b-ab8c0207f0fc" providerId="ADAL" clId="{926F37C5-85E2-4DD5-8D9E-349A9AB96DF7}" dt="2023-01-27T11:21:37.135" v="4729" actId="164"/>
          <ac:spMkLst>
            <pc:docMk/>
            <pc:sldMk cId="30270912" sldId="1281"/>
            <ac:spMk id="1047" creationId="{FE1713AE-D41B-E44D-E72D-1C8895FB931F}"/>
          </ac:spMkLst>
        </pc:spChg>
        <pc:spChg chg="mod topLvl">
          <ac:chgData name="Xuzhaoyuan" userId="92dacafb-b293-4395-ae6b-ab8c0207f0fc" providerId="ADAL" clId="{926F37C5-85E2-4DD5-8D9E-349A9AB96DF7}" dt="2023-01-27T11:23:00.566" v="4751" actId="164"/>
          <ac:spMkLst>
            <pc:docMk/>
            <pc:sldMk cId="30270912" sldId="1281"/>
            <ac:spMk id="1050" creationId="{054BE63C-EF46-84D7-F45C-8A1C0CC405B9}"/>
          </ac:spMkLst>
        </pc:spChg>
        <pc:spChg chg="mod">
          <ac:chgData name="Xuzhaoyuan" userId="92dacafb-b293-4395-ae6b-ab8c0207f0fc" providerId="ADAL" clId="{926F37C5-85E2-4DD5-8D9E-349A9AB96DF7}" dt="2023-01-27T11:26:38.639" v="4804"/>
          <ac:spMkLst>
            <pc:docMk/>
            <pc:sldMk cId="30270912" sldId="1281"/>
            <ac:spMk id="1052" creationId="{FE9CB8C4-1614-E519-578B-CED4549189A4}"/>
          </ac:spMkLst>
        </pc:spChg>
        <pc:spChg chg="del">
          <ac:chgData name="Xuzhaoyuan" userId="92dacafb-b293-4395-ae6b-ab8c0207f0fc" providerId="ADAL" clId="{926F37C5-85E2-4DD5-8D9E-349A9AB96DF7}" dt="2023-01-27T11:26:01.970" v="4797" actId="478"/>
          <ac:spMkLst>
            <pc:docMk/>
            <pc:sldMk cId="30270912" sldId="1281"/>
            <ac:spMk id="1055" creationId="{8BDB2F50-5180-7873-5D46-94AACFD27C08}"/>
          </ac:spMkLst>
        </pc:spChg>
        <pc:spChg chg="del">
          <ac:chgData name="Xuzhaoyuan" userId="92dacafb-b293-4395-ae6b-ab8c0207f0fc" providerId="ADAL" clId="{926F37C5-85E2-4DD5-8D9E-349A9AB96DF7}" dt="2023-01-27T11:26:01.970" v="4797" actId="478"/>
          <ac:spMkLst>
            <pc:docMk/>
            <pc:sldMk cId="30270912" sldId="1281"/>
            <ac:spMk id="1056" creationId="{568346DB-D68B-608D-8D79-CC080E8FEA84}"/>
          </ac:spMkLst>
        </pc:spChg>
        <pc:spChg chg="del">
          <ac:chgData name="Xuzhaoyuan" userId="92dacafb-b293-4395-ae6b-ab8c0207f0fc" providerId="ADAL" clId="{926F37C5-85E2-4DD5-8D9E-349A9AB96DF7}" dt="2023-01-27T11:26:01.970" v="4797" actId="478"/>
          <ac:spMkLst>
            <pc:docMk/>
            <pc:sldMk cId="30270912" sldId="1281"/>
            <ac:spMk id="1057" creationId="{41B0F20E-D836-F7F3-8F54-A5A46ECF519D}"/>
          </ac:spMkLst>
        </pc:spChg>
        <pc:spChg chg="del">
          <ac:chgData name="Xuzhaoyuan" userId="92dacafb-b293-4395-ae6b-ab8c0207f0fc" providerId="ADAL" clId="{926F37C5-85E2-4DD5-8D9E-349A9AB96DF7}" dt="2023-01-27T11:26:01.970" v="4797" actId="478"/>
          <ac:spMkLst>
            <pc:docMk/>
            <pc:sldMk cId="30270912" sldId="1281"/>
            <ac:spMk id="1058" creationId="{03F8E1A1-E7A9-114C-617D-30A46841340F}"/>
          </ac:spMkLst>
        </pc:spChg>
        <pc:spChg chg="mod">
          <ac:chgData name="Xuzhaoyuan" userId="92dacafb-b293-4395-ae6b-ab8c0207f0fc" providerId="ADAL" clId="{926F37C5-85E2-4DD5-8D9E-349A9AB96DF7}" dt="2023-01-27T12:03:50.837" v="5058" actId="1076"/>
          <ac:spMkLst>
            <pc:docMk/>
            <pc:sldMk cId="30270912" sldId="1281"/>
            <ac:spMk id="1059" creationId="{CEDCDAED-5D89-14B2-C67C-AE4FB1D04B76}"/>
          </ac:spMkLst>
        </pc:spChg>
        <pc:spChg chg="mod">
          <ac:chgData name="Xuzhaoyuan" userId="92dacafb-b293-4395-ae6b-ab8c0207f0fc" providerId="ADAL" clId="{926F37C5-85E2-4DD5-8D9E-349A9AB96DF7}" dt="2023-01-27T12:03:50.837" v="5058" actId="1076"/>
          <ac:spMkLst>
            <pc:docMk/>
            <pc:sldMk cId="30270912" sldId="1281"/>
            <ac:spMk id="1060" creationId="{08DD36C7-CB0E-1488-1953-0DFAB1481C08}"/>
          </ac:spMkLst>
        </pc:spChg>
        <pc:spChg chg="mod">
          <ac:chgData name="Xuzhaoyuan" userId="92dacafb-b293-4395-ae6b-ab8c0207f0fc" providerId="ADAL" clId="{926F37C5-85E2-4DD5-8D9E-349A9AB96DF7}" dt="2023-01-27T12:03:50.837" v="5058" actId="1076"/>
          <ac:spMkLst>
            <pc:docMk/>
            <pc:sldMk cId="30270912" sldId="1281"/>
            <ac:spMk id="1061" creationId="{6ED74F9F-3AFB-776F-054C-1605CC1D9451}"/>
          </ac:spMkLst>
        </pc:spChg>
        <pc:spChg chg="mod">
          <ac:chgData name="Xuzhaoyuan" userId="92dacafb-b293-4395-ae6b-ab8c0207f0fc" providerId="ADAL" clId="{926F37C5-85E2-4DD5-8D9E-349A9AB96DF7}" dt="2023-01-27T12:03:50.837" v="5058" actId="1076"/>
          <ac:spMkLst>
            <pc:docMk/>
            <pc:sldMk cId="30270912" sldId="1281"/>
            <ac:spMk id="1062" creationId="{E0FFB409-950D-12B1-DB29-B67B7DBA9E6A}"/>
          </ac:spMkLst>
        </pc:spChg>
        <pc:spChg chg="del">
          <ac:chgData name="Xuzhaoyuan" userId="92dacafb-b293-4395-ae6b-ab8c0207f0fc" providerId="ADAL" clId="{926F37C5-85E2-4DD5-8D9E-349A9AB96DF7}" dt="2023-01-27T11:30:33.830" v="4849" actId="478"/>
          <ac:spMkLst>
            <pc:docMk/>
            <pc:sldMk cId="30270912" sldId="1281"/>
            <ac:spMk id="1063" creationId="{D543F908-C36F-0C1B-2A5B-D36D15B632B6}"/>
          </ac:spMkLst>
        </pc:spChg>
        <pc:spChg chg="del">
          <ac:chgData name="Xuzhaoyuan" userId="92dacafb-b293-4395-ae6b-ab8c0207f0fc" providerId="ADAL" clId="{926F37C5-85E2-4DD5-8D9E-349A9AB96DF7}" dt="2023-01-27T11:30:33.830" v="4849" actId="478"/>
          <ac:spMkLst>
            <pc:docMk/>
            <pc:sldMk cId="30270912" sldId="1281"/>
            <ac:spMk id="1064" creationId="{0CF8FB18-5B57-9A5C-6FCB-5E04574BFC77}"/>
          </ac:spMkLst>
        </pc:spChg>
        <pc:spChg chg="del">
          <ac:chgData name="Xuzhaoyuan" userId="92dacafb-b293-4395-ae6b-ab8c0207f0fc" providerId="ADAL" clId="{926F37C5-85E2-4DD5-8D9E-349A9AB96DF7}" dt="2023-01-27T11:30:33.830" v="4849" actId="478"/>
          <ac:spMkLst>
            <pc:docMk/>
            <pc:sldMk cId="30270912" sldId="1281"/>
            <ac:spMk id="1065" creationId="{ABE49E5A-240D-F569-A19F-6BE5EF8FFD85}"/>
          </ac:spMkLst>
        </pc:spChg>
        <pc:spChg chg="del">
          <ac:chgData name="Xuzhaoyuan" userId="92dacafb-b293-4395-ae6b-ab8c0207f0fc" providerId="ADAL" clId="{926F37C5-85E2-4DD5-8D9E-349A9AB96DF7}" dt="2023-01-27T11:30:33.830" v="4849" actId="478"/>
          <ac:spMkLst>
            <pc:docMk/>
            <pc:sldMk cId="30270912" sldId="1281"/>
            <ac:spMk id="1066" creationId="{B7073481-F042-A81E-C815-BDA4BC734D18}"/>
          </ac:spMkLst>
        </pc:spChg>
        <pc:spChg chg="del">
          <ac:chgData name="Xuzhaoyuan" userId="92dacafb-b293-4395-ae6b-ab8c0207f0fc" providerId="ADAL" clId="{926F37C5-85E2-4DD5-8D9E-349A9AB96DF7}" dt="2023-01-27T11:29:24.544" v="4835" actId="478"/>
          <ac:spMkLst>
            <pc:docMk/>
            <pc:sldMk cId="30270912" sldId="1281"/>
            <ac:spMk id="1067" creationId="{FEA8BFB0-4C83-6217-783A-FEBBE4191B0A}"/>
          </ac:spMkLst>
        </pc:spChg>
        <pc:spChg chg="del">
          <ac:chgData name="Xuzhaoyuan" userId="92dacafb-b293-4395-ae6b-ab8c0207f0fc" providerId="ADAL" clId="{926F37C5-85E2-4DD5-8D9E-349A9AB96DF7}" dt="2023-01-27T11:29:24.544" v="4835" actId="478"/>
          <ac:spMkLst>
            <pc:docMk/>
            <pc:sldMk cId="30270912" sldId="1281"/>
            <ac:spMk id="1068" creationId="{BC142951-123F-466E-23E7-0489FF7F949E}"/>
          </ac:spMkLst>
        </pc:spChg>
        <pc:spChg chg="del">
          <ac:chgData name="Xuzhaoyuan" userId="92dacafb-b293-4395-ae6b-ab8c0207f0fc" providerId="ADAL" clId="{926F37C5-85E2-4DD5-8D9E-349A9AB96DF7}" dt="2023-01-27T11:29:24.544" v="4835" actId="478"/>
          <ac:spMkLst>
            <pc:docMk/>
            <pc:sldMk cId="30270912" sldId="1281"/>
            <ac:spMk id="1069" creationId="{14E93A83-B418-1D97-C5A1-38FC77A74DF8}"/>
          </ac:spMkLst>
        </pc:spChg>
        <pc:spChg chg="del">
          <ac:chgData name="Xuzhaoyuan" userId="92dacafb-b293-4395-ae6b-ab8c0207f0fc" providerId="ADAL" clId="{926F37C5-85E2-4DD5-8D9E-349A9AB96DF7}" dt="2023-01-27T11:29:24.544" v="4835" actId="478"/>
          <ac:spMkLst>
            <pc:docMk/>
            <pc:sldMk cId="30270912" sldId="1281"/>
            <ac:spMk id="1070" creationId="{2CBA9974-FFAA-F425-FE02-2B15754126A8}"/>
          </ac:spMkLst>
        </pc:spChg>
        <pc:spChg chg="mod">
          <ac:chgData name="Xuzhaoyuan" userId="92dacafb-b293-4395-ae6b-ab8c0207f0fc" providerId="ADAL" clId="{926F37C5-85E2-4DD5-8D9E-349A9AB96DF7}" dt="2023-01-27T11:26:42.733" v="4806"/>
          <ac:spMkLst>
            <pc:docMk/>
            <pc:sldMk cId="30270912" sldId="1281"/>
            <ac:spMk id="1071" creationId="{5684BF2F-399D-95DD-AFE5-F20E5C5311DF}"/>
          </ac:spMkLst>
        </pc:spChg>
        <pc:spChg chg="mod">
          <ac:chgData name="Xuzhaoyuan" userId="92dacafb-b293-4395-ae6b-ab8c0207f0fc" providerId="ADAL" clId="{926F37C5-85E2-4DD5-8D9E-349A9AB96DF7}" dt="2023-01-27T12:03:50.837" v="5058" actId="1076"/>
          <ac:spMkLst>
            <pc:docMk/>
            <pc:sldMk cId="30270912" sldId="1281"/>
            <ac:spMk id="1075" creationId="{708A7F8E-9D90-EC89-0B0B-E85C3407ECB2}"/>
          </ac:spMkLst>
        </pc:spChg>
        <pc:spChg chg="mod">
          <ac:chgData name="Xuzhaoyuan" userId="92dacafb-b293-4395-ae6b-ab8c0207f0fc" providerId="ADAL" clId="{926F37C5-85E2-4DD5-8D9E-349A9AB96DF7}" dt="2023-01-27T12:03:50.837" v="5058" actId="1076"/>
          <ac:spMkLst>
            <pc:docMk/>
            <pc:sldMk cId="30270912" sldId="1281"/>
            <ac:spMk id="1076" creationId="{09F21478-6E55-088E-A5F3-3BC6800FD310}"/>
          </ac:spMkLst>
        </pc:spChg>
        <pc:spChg chg="mod">
          <ac:chgData name="Xuzhaoyuan" userId="92dacafb-b293-4395-ae6b-ab8c0207f0fc" providerId="ADAL" clId="{926F37C5-85E2-4DD5-8D9E-349A9AB96DF7}" dt="2023-01-27T12:03:50.837" v="5058" actId="1076"/>
          <ac:spMkLst>
            <pc:docMk/>
            <pc:sldMk cId="30270912" sldId="1281"/>
            <ac:spMk id="1077" creationId="{B2C901FF-F9F7-7A2F-FF95-FE3560AC902F}"/>
          </ac:spMkLst>
        </pc:spChg>
        <pc:spChg chg="mod">
          <ac:chgData name="Xuzhaoyuan" userId="92dacafb-b293-4395-ae6b-ab8c0207f0fc" providerId="ADAL" clId="{926F37C5-85E2-4DD5-8D9E-349A9AB96DF7}" dt="2023-01-27T12:03:50.837" v="5058" actId="1076"/>
          <ac:spMkLst>
            <pc:docMk/>
            <pc:sldMk cId="30270912" sldId="1281"/>
            <ac:spMk id="1078" creationId="{31AC9705-68BA-9D3F-E841-D033A657254A}"/>
          </ac:spMkLst>
        </pc:spChg>
        <pc:spChg chg="mod">
          <ac:chgData name="Xuzhaoyuan" userId="92dacafb-b293-4395-ae6b-ab8c0207f0fc" providerId="ADAL" clId="{926F37C5-85E2-4DD5-8D9E-349A9AB96DF7}" dt="2023-01-27T12:03:50.837" v="5058" actId="1076"/>
          <ac:spMkLst>
            <pc:docMk/>
            <pc:sldMk cId="30270912" sldId="1281"/>
            <ac:spMk id="1081" creationId="{C4BAFC3F-4CD9-11E6-C49E-E20FE0CBF2A9}"/>
          </ac:spMkLst>
        </pc:spChg>
        <pc:spChg chg="mod">
          <ac:chgData name="Xuzhaoyuan" userId="92dacafb-b293-4395-ae6b-ab8c0207f0fc" providerId="ADAL" clId="{926F37C5-85E2-4DD5-8D9E-349A9AB96DF7}" dt="2023-01-27T12:03:50.837" v="5058" actId="1076"/>
          <ac:spMkLst>
            <pc:docMk/>
            <pc:sldMk cId="30270912" sldId="1281"/>
            <ac:spMk id="1082" creationId="{FE5655A8-C032-567F-C93B-8F701B3857BE}"/>
          </ac:spMkLst>
        </pc:spChg>
        <pc:spChg chg="mod">
          <ac:chgData name="Xuzhaoyuan" userId="92dacafb-b293-4395-ae6b-ab8c0207f0fc" providerId="ADAL" clId="{926F37C5-85E2-4DD5-8D9E-349A9AB96DF7}" dt="2023-01-27T12:03:50.837" v="5058" actId="1076"/>
          <ac:spMkLst>
            <pc:docMk/>
            <pc:sldMk cId="30270912" sldId="1281"/>
            <ac:spMk id="1083" creationId="{6AD2FF2F-720F-2038-D66A-ADC199F21380}"/>
          </ac:spMkLst>
        </pc:spChg>
        <pc:spChg chg="mod">
          <ac:chgData name="Xuzhaoyuan" userId="92dacafb-b293-4395-ae6b-ab8c0207f0fc" providerId="ADAL" clId="{926F37C5-85E2-4DD5-8D9E-349A9AB96DF7}" dt="2023-01-27T12:03:50.837" v="5058" actId="1076"/>
          <ac:spMkLst>
            <pc:docMk/>
            <pc:sldMk cId="30270912" sldId="1281"/>
            <ac:spMk id="1084" creationId="{38B99435-E1AE-4B94-6228-ABF4C39E25E6}"/>
          </ac:spMkLst>
        </pc:spChg>
        <pc:spChg chg="del">
          <ac:chgData name="Xuzhaoyuan" userId="92dacafb-b293-4395-ae6b-ab8c0207f0fc" providerId="ADAL" clId="{926F37C5-85E2-4DD5-8D9E-349A9AB96DF7}" dt="2023-01-27T11:28:15.044" v="4826" actId="478"/>
          <ac:spMkLst>
            <pc:docMk/>
            <pc:sldMk cId="30270912" sldId="1281"/>
            <ac:spMk id="1085" creationId="{364D0644-5B95-F968-0454-5CF622A4CC74}"/>
          </ac:spMkLst>
        </pc:spChg>
        <pc:spChg chg="del">
          <ac:chgData name="Xuzhaoyuan" userId="92dacafb-b293-4395-ae6b-ab8c0207f0fc" providerId="ADAL" clId="{926F37C5-85E2-4DD5-8D9E-349A9AB96DF7}" dt="2023-01-27T11:28:15.044" v="4826" actId="478"/>
          <ac:spMkLst>
            <pc:docMk/>
            <pc:sldMk cId="30270912" sldId="1281"/>
            <ac:spMk id="1086" creationId="{AF4BF391-D278-FA1B-0702-F04BE7DF90FD}"/>
          </ac:spMkLst>
        </pc:spChg>
        <pc:spChg chg="del">
          <ac:chgData name="Xuzhaoyuan" userId="92dacafb-b293-4395-ae6b-ab8c0207f0fc" providerId="ADAL" clId="{926F37C5-85E2-4DD5-8D9E-349A9AB96DF7}" dt="2023-01-27T11:28:15.044" v="4826" actId="478"/>
          <ac:spMkLst>
            <pc:docMk/>
            <pc:sldMk cId="30270912" sldId="1281"/>
            <ac:spMk id="1087" creationId="{AFFF54B3-6C11-553C-E820-7C8D9521DF13}"/>
          </ac:spMkLst>
        </pc:spChg>
        <pc:spChg chg="del">
          <ac:chgData name="Xuzhaoyuan" userId="92dacafb-b293-4395-ae6b-ab8c0207f0fc" providerId="ADAL" clId="{926F37C5-85E2-4DD5-8D9E-349A9AB96DF7}" dt="2023-01-27T11:28:15.044" v="4826" actId="478"/>
          <ac:spMkLst>
            <pc:docMk/>
            <pc:sldMk cId="30270912" sldId="1281"/>
            <ac:spMk id="5120" creationId="{FFB2223B-0E06-2F36-2452-480FBF9FF3E3}"/>
          </ac:spMkLst>
        </pc:spChg>
        <pc:spChg chg="add mod">
          <ac:chgData name="Xuzhaoyuan" userId="92dacafb-b293-4395-ae6b-ab8c0207f0fc" providerId="ADAL" clId="{926F37C5-85E2-4DD5-8D9E-349A9AB96DF7}" dt="2023-01-27T12:03:50.837" v="5058" actId="1076"/>
          <ac:spMkLst>
            <pc:docMk/>
            <pc:sldMk cId="30270912" sldId="1281"/>
            <ac:spMk id="5149" creationId="{FCD33C93-9112-1896-D79D-BFA40214CABB}"/>
          </ac:spMkLst>
        </pc:spChg>
        <pc:spChg chg="add mod">
          <ac:chgData name="Xuzhaoyuan" userId="92dacafb-b293-4395-ae6b-ab8c0207f0fc" providerId="ADAL" clId="{926F37C5-85E2-4DD5-8D9E-349A9AB96DF7}" dt="2023-01-27T12:03:50.837" v="5058" actId="1076"/>
          <ac:spMkLst>
            <pc:docMk/>
            <pc:sldMk cId="30270912" sldId="1281"/>
            <ac:spMk id="5150" creationId="{6F040C65-FD26-F141-4BF3-392F61512C9F}"/>
          </ac:spMkLst>
        </pc:spChg>
        <pc:spChg chg="add mod">
          <ac:chgData name="Xuzhaoyuan" userId="92dacafb-b293-4395-ae6b-ab8c0207f0fc" providerId="ADAL" clId="{926F37C5-85E2-4DD5-8D9E-349A9AB96DF7}" dt="2023-01-27T12:03:50.837" v="5058" actId="1076"/>
          <ac:spMkLst>
            <pc:docMk/>
            <pc:sldMk cId="30270912" sldId="1281"/>
            <ac:spMk id="5151" creationId="{7EC436F5-19D0-86C0-B9B9-A67054091ACD}"/>
          </ac:spMkLst>
        </pc:spChg>
        <pc:spChg chg="add mod">
          <ac:chgData name="Xuzhaoyuan" userId="92dacafb-b293-4395-ae6b-ab8c0207f0fc" providerId="ADAL" clId="{926F37C5-85E2-4DD5-8D9E-349A9AB96DF7}" dt="2023-01-27T12:03:50.837" v="5058" actId="1076"/>
          <ac:spMkLst>
            <pc:docMk/>
            <pc:sldMk cId="30270912" sldId="1281"/>
            <ac:spMk id="5152" creationId="{F8C4C446-BD14-B38C-8566-4543DBF9EDE0}"/>
          </ac:spMkLst>
        </pc:spChg>
        <pc:spChg chg="add mod">
          <ac:chgData name="Xuzhaoyuan" userId="92dacafb-b293-4395-ae6b-ab8c0207f0fc" providerId="ADAL" clId="{926F37C5-85E2-4DD5-8D9E-349A9AB96DF7}" dt="2023-01-27T12:03:50.837" v="5058" actId="1076"/>
          <ac:spMkLst>
            <pc:docMk/>
            <pc:sldMk cId="30270912" sldId="1281"/>
            <ac:spMk id="5154" creationId="{46C82DDD-40D7-410B-CD36-0589D5018E29}"/>
          </ac:spMkLst>
        </pc:spChg>
        <pc:spChg chg="mod topLvl">
          <ac:chgData name="Xuzhaoyuan" userId="92dacafb-b293-4395-ae6b-ab8c0207f0fc" providerId="ADAL" clId="{926F37C5-85E2-4DD5-8D9E-349A9AB96DF7}" dt="2023-01-27T11:39:12.029" v="4924" actId="164"/>
          <ac:spMkLst>
            <pc:docMk/>
            <pc:sldMk cId="30270912" sldId="1281"/>
            <ac:spMk id="5156" creationId="{CB0B0A70-42B6-F780-82E3-B30AA9DC0543}"/>
          </ac:spMkLst>
        </pc:spChg>
        <pc:spChg chg="add del mod">
          <ac:chgData name="Xuzhaoyuan" userId="92dacafb-b293-4395-ae6b-ab8c0207f0fc" providerId="ADAL" clId="{926F37C5-85E2-4DD5-8D9E-349A9AB96DF7}" dt="2023-01-27T11:43:27.733" v="4975" actId="478"/>
          <ac:spMkLst>
            <pc:docMk/>
            <pc:sldMk cId="30270912" sldId="1281"/>
            <ac:spMk id="5161" creationId="{5CEA84F1-FEDA-1866-74B1-6F83E9203651}"/>
          </ac:spMkLst>
        </pc:spChg>
        <pc:spChg chg="add mod">
          <ac:chgData name="Xuzhaoyuan" userId="92dacafb-b293-4395-ae6b-ab8c0207f0fc" providerId="ADAL" clId="{926F37C5-85E2-4DD5-8D9E-349A9AB96DF7}" dt="2023-01-28T03:20:47.598" v="9976" actId="14100"/>
          <ac:spMkLst>
            <pc:docMk/>
            <pc:sldMk cId="30270912" sldId="1281"/>
            <ac:spMk id="5162" creationId="{91DA4FF7-5657-1C94-33EC-0789D67A20EA}"/>
          </ac:spMkLst>
        </pc:spChg>
        <pc:spChg chg="add del mod">
          <ac:chgData name="Xuzhaoyuan" userId="92dacafb-b293-4395-ae6b-ab8c0207f0fc" providerId="ADAL" clId="{926F37C5-85E2-4DD5-8D9E-349A9AB96DF7}" dt="2023-01-27T11:43:27.733" v="4975" actId="478"/>
          <ac:spMkLst>
            <pc:docMk/>
            <pc:sldMk cId="30270912" sldId="1281"/>
            <ac:spMk id="5163" creationId="{F193817D-EA07-027F-5AC2-B06DCDB107C2}"/>
          </ac:spMkLst>
        </pc:spChg>
        <pc:spChg chg="add del mod">
          <ac:chgData name="Xuzhaoyuan" userId="92dacafb-b293-4395-ae6b-ab8c0207f0fc" providerId="ADAL" clId="{926F37C5-85E2-4DD5-8D9E-349A9AB96DF7}" dt="2023-01-27T11:43:58.499" v="4978" actId="478"/>
          <ac:spMkLst>
            <pc:docMk/>
            <pc:sldMk cId="30270912" sldId="1281"/>
            <ac:spMk id="5164" creationId="{1E2F321B-A699-9E29-3D52-4A3CB30343C6}"/>
          </ac:spMkLst>
        </pc:spChg>
        <pc:spChg chg="add mod">
          <ac:chgData name="Xuzhaoyuan" userId="92dacafb-b293-4395-ae6b-ab8c0207f0fc" providerId="ADAL" clId="{926F37C5-85E2-4DD5-8D9E-349A9AB96DF7}" dt="2023-01-27T12:30:15.280" v="5107" actId="14100"/>
          <ac:spMkLst>
            <pc:docMk/>
            <pc:sldMk cId="30270912" sldId="1281"/>
            <ac:spMk id="5165" creationId="{FE961CF6-FE4D-25C2-E8C2-8FE248611462}"/>
          </ac:spMkLst>
        </pc:spChg>
        <pc:spChg chg="add del mod">
          <ac:chgData name="Xuzhaoyuan" userId="92dacafb-b293-4395-ae6b-ab8c0207f0fc" providerId="ADAL" clId="{926F37C5-85E2-4DD5-8D9E-349A9AB96DF7}" dt="2023-01-27T11:43:27.733" v="4975" actId="478"/>
          <ac:spMkLst>
            <pc:docMk/>
            <pc:sldMk cId="30270912" sldId="1281"/>
            <ac:spMk id="5166" creationId="{78E099A6-AEC5-5C86-48B0-8A84ED6CCC9B}"/>
          </ac:spMkLst>
        </pc:spChg>
        <pc:spChg chg="add del mod">
          <ac:chgData name="Xuzhaoyuan" userId="92dacafb-b293-4395-ae6b-ab8c0207f0fc" providerId="ADAL" clId="{926F37C5-85E2-4DD5-8D9E-349A9AB96DF7}" dt="2023-01-27T11:43:19.112" v="4974" actId="478"/>
          <ac:spMkLst>
            <pc:docMk/>
            <pc:sldMk cId="30270912" sldId="1281"/>
            <ac:spMk id="5167" creationId="{78E29AD4-C724-91DF-F093-C890BD19AF02}"/>
          </ac:spMkLst>
        </pc:spChg>
        <pc:spChg chg="add mod">
          <ac:chgData name="Xuzhaoyuan" userId="92dacafb-b293-4395-ae6b-ab8c0207f0fc" providerId="ADAL" clId="{926F37C5-85E2-4DD5-8D9E-349A9AB96DF7}" dt="2023-01-27T12:21:12.584" v="5087" actId="1076"/>
          <ac:spMkLst>
            <pc:docMk/>
            <pc:sldMk cId="30270912" sldId="1281"/>
            <ac:spMk id="5168" creationId="{226CD720-74F0-1911-73D0-BC8D0FFA9189}"/>
          </ac:spMkLst>
        </pc:spChg>
        <pc:spChg chg="add mod">
          <ac:chgData name="Xuzhaoyuan" userId="92dacafb-b293-4395-ae6b-ab8c0207f0fc" providerId="ADAL" clId="{926F37C5-85E2-4DD5-8D9E-349A9AB96DF7}" dt="2023-02-01T07:51:58.336" v="10346" actId="1076"/>
          <ac:spMkLst>
            <pc:docMk/>
            <pc:sldMk cId="30270912" sldId="1281"/>
            <ac:spMk id="5179" creationId="{F43AD736-4EFC-D033-9884-B75AA24A7CA4}"/>
          </ac:spMkLst>
        </pc:spChg>
        <pc:spChg chg="mod">
          <ac:chgData name="Xuzhaoyuan" userId="92dacafb-b293-4395-ae6b-ab8c0207f0fc" providerId="ADAL" clId="{926F37C5-85E2-4DD5-8D9E-349A9AB96DF7}" dt="2023-01-27T12:03:50.837" v="5058" actId="1076"/>
          <ac:spMkLst>
            <pc:docMk/>
            <pc:sldMk cId="30270912" sldId="1281"/>
            <ac:spMk id="5195" creationId="{071FB2D1-A54A-BCAF-8DA0-3B06A8096958}"/>
          </ac:spMkLst>
        </pc:spChg>
        <pc:spChg chg="mod">
          <ac:chgData name="Xuzhaoyuan" userId="92dacafb-b293-4395-ae6b-ab8c0207f0fc" providerId="ADAL" clId="{926F37C5-85E2-4DD5-8D9E-349A9AB96DF7}" dt="2023-01-27T12:03:50.837" v="5058" actId="1076"/>
          <ac:spMkLst>
            <pc:docMk/>
            <pc:sldMk cId="30270912" sldId="1281"/>
            <ac:spMk id="5196" creationId="{841BA041-CF7D-98E4-868B-A77CAEBF179E}"/>
          </ac:spMkLst>
        </pc:spChg>
        <pc:grpChg chg="add mod">
          <ac:chgData name="Xuzhaoyuan" userId="92dacafb-b293-4395-ae6b-ab8c0207f0fc" providerId="ADAL" clId="{926F37C5-85E2-4DD5-8D9E-349A9AB96DF7}" dt="2023-02-01T07:44:59.789" v="10282" actId="571"/>
          <ac:grpSpMkLst>
            <pc:docMk/>
            <pc:sldMk cId="30270912" sldId="1281"/>
            <ac:grpSpMk id="23" creationId="{8799846F-7E2A-3557-C6B0-43E206645C4B}"/>
          </ac:grpSpMkLst>
        </pc:grpChg>
        <pc:grpChg chg="add mod">
          <ac:chgData name="Xuzhaoyuan" userId="92dacafb-b293-4395-ae6b-ab8c0207f0fc" providerId="ADAL" clId="{926F37C5-85E2-4DD5-8D9E-349A9AB96DF7}" dt="2023-02-01T07:46:05.366" v="10293" actId="1076"/>
          <ac:grpSpMkLst>
            <pc:docMk/>
            <pc:sldMk cId="30270912" sldId="1281"/>
            <ac:grpSpMk id="31" creationId="{E4C8C3FC-F223-4220-B830-282D7774B3B5}"/>
          </ac:grpSpMkLst>
        </pc:grpChg>
        <pc:grpChg chg="add mod">
          <ac:chgData name="Xuzhaoyuan" userId="92dacafb-b293-4395-ae6b-ab8c0207f0fc" providerId="ADAL" clId="{926F37C5-85E2-4DD5-8D9E-349A9AB96DF7}" dt="2023-01-27T12:03:50.837" v="5058" actId="1076"/>
          <ac:grpSpMkLst>
            <pc:docMk/>
            <pc:sldMk cId="30270912" sldId="1281"/>
            <ac:grpSpMk id="45" creationId="{08B7C363-9848-9AD8-B43F-B36248E52109}"/>
          </ac:grpSpMkLst>
        </pc:grpChg>
        <pc:grpChg chg="add mod">
          <ac:chgData name="Xuzhaoyuan" userId="92dacafb-b293-4395-ae6b-ab8c0207f0fc" providerId="ADAL" clId="{926F37C5-85E2-4DD5-8D9E-349A9AB96DF7}" dt="2023-02-01T07:51:51.903" v="10345" actId="1076"/>
          <ac:grpSpMkLst>
            <pc:docMk/>
            <pc:sldMk cId="30270912" sldId="1281"/>
            <ac:grpSpMk id="50" creationId="{0163AA3C-78DE-A153-37D1-201380987235}"/>
          </ac:grpSpMkLst>
        </pc:grpChg>
        <pc:grpChg chg="add mod">
          <ac:chgData name="Xuzhaoyuan" userId="92dacafb-b293-4395-ae6b-ab8c0207f0fc" providerId="ADAL" clId="{926F37C5-85E2-4DD5-8D9E-349A9AB96DF7}" dt="2023-02-01T07:51:34.160" v="10340" actId="1076"/>
          <ac:grpSpMkLst>
            <pc:docMk/>
            <pc:sldMk cId="30270912" sldId="1281"/>
            <ac:grpSpMk id="51" creationId="{B68BD578-308D-E6A4-164D-5D4F1D60DAEC}"/>
          </ac:grpSpMkLst>
        </pc:grpChg>
        <pc:grpChg chg="add mod">
          <ac:chgData name="Xuzhaoyuan" userId="92dacafb-b293-4395-ae6b-ab8c0207f0fc" providerId="ADAL" clId="{926F37C5-85E2-4DD5-8D9E-349A9AB96DF7}" dt="2023-02-01T07:57:39.040" v="10368" actId="1076"/>
          <ac:grpSpMkLst>
            <pc:docMk/>
            <pc:sldMk cId="30270912" sldId="1281"/>
            <ac:grpSpMk id="54" creationId="{89423230-7A04-BE87-BD1C-8289866C8690}"/>
          </ac:grpSpMkLst>
        </pc:grpChg>
        <pc:grpChg chg="add mod">
          <ac:chgData name="Xuzhaoyuan" userId="92dacafb-b293-4395-ae6b-ab8c0207f0fc" providerId="ADAL" clId="{926F37C5-85E2-4DD5-8D9E-349A9AB96DF7}" dt="2023-01-27T12:03:50.837" v="5058" actId="1076"/>
          <ac:grpSpMkLst>
            <pc:docMk/>
            <pc:sldMk cId="30270912" sldId="1281"/>
            <ac:grpSpMk id="58" creationId="{90B5826F-5CF1-6372-F820-BE250CBFEFF5}"/>
          </ac:grpSpMkLst>
        </pc:grpChg>
        <pc:grpChg chg="add mod">
          <ac:chgData name="Xuzhaoyuan" userId="92dacafb-b293-4395-ae6b-ab8c0207f0fc" providerId="ADAL" clId="{926F37C5-85E2-4DD5-8D9E-349A9AB96DF7}" dt="2023-01-27T12:03:50.837" v="5058" actId="1076"/>
          <ac:grpSpMkLst>
            <pc:docMk/>
            <pc:sldMk cId="30270912" sldId="1281"/>
            <ac:grpSpMk id="61" creationId="{0F968D9C-7940-0B52-2348-C3CF9E34C5AD}"/>
          </ac:grpSpMkLst>
        </pc:grpChg>
        <pc:grpChg chg="add mod">
          <ac:chgData name="Xuzhaoyuan" userId="92dacafb-b293-4395-ae6b-ab8c0207f0fc" providerId="ADAL" clId="{926F37C5-85E2-4DD5-8D9E-349A9AB96DF7}" dt="2023-01-27T12:03:50.837" v="5058" actId="1076"/>
          <ac:grpSpMkLst>
            <pc:docMk/>
            <pc:sldMk cId="30270912" sldId="1281"/>
            <ac:grpSpMk id="1024" creationId="{73A52849-F080-8533-C8F0-012903AFBAE9}"/>
          </ac:grpSpMkLst>
        </pc:grpChg>
        <pc:grpChg chg="add mod">
          <ac:chgData name="Xuzhaoyuan" userId="92dacafb-b293-4395-ae6b-ab8c0207f0fc" providerId="ADAL" clId="{926F37C5-85E2-4DD5-8D9E-349A9AB96DF7}" dt="2023-01-27T12:03:50.837" v="5058" actId="1076"/>
          <ac:grpSpMkLst>
            <pc:docMk/>
            <pc:sldMk cId="30270912" sldId="1281"/>
            <ac:grpSpMk id="1027" creationId="{B8B26B71-2091-8511-0D2A-845DFE6CBE83}"/>
          </ac:grpSpMkLst>
        </pc:grpChg>
        <pc:grpChg chg="add mod">
          <ac:chgData name="Xuzhaoyuan" userId="92dacafb-b293-4395-ae6b-ab8c0207f0fc" providerId="ADAL" clId="{926F37C5-85E2-4DD5-8D9E-349A9AB96DF7}" dt="2023-01-27T12:03:50.837" v="5058" actId="1076"/>
          <ac:grpSpMkLst>
            <pc:docMk/>
            <pc:sldMk cId="30270912" sldId="1281"/>
            <ac:grpSpMk id="1030" creationId="{47CA8980-6BEA-2D66-EB59-7F92D231F11B}"/>
          </ac:grpSpMkLst>
        </pc:grpChg>
        <pc:grpChg chg="del mod ord">
          <ac:chgData name="Xuzhaoyuan" userId="92dacafb-b293-4395-ae6b-ab8c0207f0fc" providerId="ADAL" clId="{926F37C5-85E2-4DD5-8D9E-349A9AB96DF7}" dt="2023-01-27T11:21:46.265" v="4730" actId="165"/>
          <ac:grpSpMkLst>
            <pc:docMk/>
            <pc:sldMk cId="30270912" sldId="1281"/>
            <ac:grpSpMk id="1031" creationId="{4A169BCD-2960-C040-8A3C-4344D7DE182F}"/>
          </ac:grpSpMkLst>
        </pc:grpChg>
        <pc:grpChg chg="del">
          <ac:chgData name="Xuzhaoyuan" userId="92dacafb-b293-4395-ae6b-ab8c0207f0fc" providerId="ADAL" clId="{926F37C5-85E2-4DD5-8D9E-349A9AB96DF7}" dt="2023-01-27T11:25:08.064" v="4780" actId="478"/>
          <ac:grpSpMkLst>
            <pc:docMk/>
            <pc:sldMk cId="30270912" sldId="1281"/>
            <ac:grpSpMk id="1034" creationId="{1D1A9A16-04CE-B6CA-DE5F-EBF4FE6F6E1D}"/>
          </ac:grpSpMkLst>
        </pc:grpChg>
        <pc:grpChg chg="del">
          <ac:chgData name="Xuzhaoyuan" userId="92dacafb-b293-4395-ae6b-ab8c0207f0fc" providerId="ADAL" clId="{926F37C5-85E2-4DD5-8D9E-349A9AB96DF7}" dt="2023-01-27T11:26:37.604" v="4803" actId="478"/>
          <ac:grpSpMkLst>
            <pc:docMk/>
            <pc:sldMk cId="30270912" sldId="1281"/>
            <ac:grpSpMk id="1037" creationId="{0225744F-CD8F-134E-0A0B-D045D350E0C3}"/>
          </ac:grpSpMkLst>
        </pc:grpChg>
        <pc:grpChg chg="del">
          <ac:chgData name="Xuzhaoyuan" userId="92dacafb-b293-4395-ae6b-ab8c0207f0fc" providerId="ADAL" clId="{926F37C5-85E2-4DD5-8D9E-349A9AB96DF7}" dt="2023-01-27T11:18:58.120" v="4703" actId="165"/>
          <ac:grpSpMkLst>
            <pc:docMk/>
            <pc:sldMk cId="30270912" sldId="1281"/>
            <ac:grpSpMk id="1040" creationId="{C66DD44E-6F50-9701-5640-3EB93887F14C}"/>
          </ac:grpSpMkLst>
        </pc:grpChg>
        <pc:grpChg chg="del">
          <ac:chgData name="Xuzhaoyuan" userId="92dacafb-b293-4395-ae6b-ab8c0207f0fc" providerId="ADAL" clId="{926F37C5-85E2-4DD5-8D9E-349A9AB96DF7}" dt="2023-01-27T11:25:48.021" v="4792" actId="478"/>
          <ac:grpSpMkLst>
            <pc:docMk/>
            <pc:sldMk cId="30270912" sldId="1281"/>
            <ac:grpSpMk id="1043" creationId="{B4C56A12-235B-A882-8576-96A01C2866D0}"/>
          </ac:grpSpMkLst>
        </pc:grpChg>
        <pc:grpChg chg="del mod ord">
          <ac:chgData name="Xuzhaoyuan" userId="92dacafb-b293-4395-ae6b-ab8c0207f0fc" providerId="ADAL" clId="{926F37C5-85E2-4DD5-8D9E-349A9AB96DF7}" dt="2023-01-27T11:20:55.296" v="4711" actId="165"/>
          <ac:grpSpMkLst>
            <pc:docMk/>
            <pc:sldMk cId="30270912" sldId="1281"/>
            <ac:grpSpMk id="1046" creationId="{EBBF01E3-09AF-C178-723A-DC499BCC198E}"/>
          </ac:grpSpMkLst>
        </pc:grpChg>
        <pc:grpChg chg="del mod ord">
          <ac:chgData name="Xuzhaoyuan" userId="92dacafb-b293-4395-ae6b-ab8c0207f0fc" providerId="ADAL" clId="{926F37C5-85E2-4DD5-8D9E-349A9AB96DF7}" dt="2023-01-27T11:22:33.202" v="4742" actId="165"/>
          <ac:grpSpMkLst>
            <pc:docMk/>
            <pc:sldMk cId="30270912" sldId="1281"/>
            <ac:grpSpMk id="1049" creationId="{CAA414C0-417C-8DC1-D5EE-075C878190EE}"/>
          </ac:grpSpMkLst>
        </pc:grpChg>
        <pc:grpChg chg="add mod">
          <ac:chgData name="Xuzhaoyuan" userId="92dacafb-b293-4395-ae6b-ab8c0207f0fc" providerId="ADAL" clId="{926F37C5-85E2-4DD5-8D9E-349A9AB96DF7}" dt="2023-01-27T12:03:50.837" v="5058" actId="1076"/>
          <ac:grpSpMkLst>
            <pc:docMk/>
            <pc:sldMk cId="30270912" sldId="1281"/>
            <ac:grpSpMk id="1054" creationId="{75876B9C-446D-BBDF-A397-67090944C333}"/>
          </ac:grpSpMkLst>
        </pc:grpChg>
        <pc:grpChg chg="add del mod">
          <ac:chgData name="Xuzhaoyuan" userId="92dacafb-b293-4395-ae6b-ab8c0207f0fc" providerId="ADAL" clId="{926F37C5-85E2-4DD5-8D9E-349A9AB96DF7}" dt="2023-01-27T11:38:48.575" v="4919" actId="165"/>
          <ac:grpSpMkLst>
            <pc:docMk/>
            <pc:sldMk cId="30270912" sldId="1281"/>
            <ac:grpSpMk id="5155" creationId="{ADCD909A-E44C-933A-43B4-06CFA6BD02CC}"/>
          </ac:grpSpMkLst>
        </pc:grpChg>
        <pc:grpChg chg="add mod">
          <ac:chgData name="Xuzhaoyuan" userId="92dacafb-b293-4395-ae6b-ab8c0207f0fc" providerId="ADAL" clId="{926F37C5-85E2-4DD5-8D9E-349A9AB96DF7}" dt="2023-02-01T07:51:58.336" v="10346" actId="1076"/>
          <ac:grpSpMkLst>
            <pc:docMk/>
            <pc:sldMk cId="30270912" sldId="1281"/>
            <ac:grpSpMk id="5160" creationId="{81E3442E-7653-9519-5F7D-7FC118520109}"/>
          </ac:grpSpMkLst>
        </pc:grpChg>
        <pc:picChg chg="add mod">
          <ac:chgData name="Xuzhaoyuan" userId="92dacafb-b293-4395-ae6b-ab8c0207f0fc" providerId="ADAL" clId="{926F37C5-85E2-4DD5-8D9E-349A9AB96DF7}" dt="2023-01-27T12:03:50.837" v="5058" actId="1076"/>
          <ac:picMkLst>
            <pc:docMk/>
            <pc:sldMk cId="30270912" sldId="1281"/>
            <ac:picMk id="5" creationId="{EE0557DD-9277-7C4D-95D6-1A48C2251557}"/>
          </ac:picMkLst>
        </pc:picChg>
        <pc:picChg chg="add mod">
          <ac:chgData name="Xuzhaoyuan" userId="92dacafb-b293-4395-ae6b-ab8c0207f0fc" providerId="ADAL" clId="{926F37C5-85E2-4DD5-8D9E-349A9AB96DF7}" dt="2023-02-01T07:44:59.789" v="10282" actId="571"/>
          <ac:picMkLst>
            <pc:docMk/>
            <pc:sldMk cId="30270912" sldId="1281"/>
            <ac:picMk id="6" creationId="{F189EAB8-4C2F-CAD7-315F-9AE2E3FC103C}"/>
          </ac:picMkLst>
        </pc:picChg>
        <pc:picChg chg="add mod">
          <ac:chgData name="Xuzhaoyuan" userId="92dacafb-b293-4395-ae6b-ab8c0207f0fc" providerId="ADAL" clId="{926F37C5-85E2-4DD5-8D9E-349A9AB96DF7}" dt="2023-01-27T12:03:50.837" v="5058" actId="1076"/>
          <ac:picMkLst>
            <pc:docMk/>
            <pc:sldMk cId="30270912" sldId="1281"/>
            <ac:picMk id="7" creationId="{99840590-737C-F3C5-FC94-DBABBAE5CFB2}"/>
          </ac:picMkLst>
        </pc:picChg>
        <pc:picChg chg="add mod">
          <ac:chgData name="Xuzhaoyuan" userId="92dacafb-b293-4395-ae6b-ab8c0207f0fc" providerId="ADAL" clId="{926F37C5-85E2-4DD5-8D9E-349A9AB96DF7}" dt="2023-02-01T07:44:59.789" v="10282" actId="571"/>
          <ac:picMkLst>
            <pc:docMk/>
            <pc:sldMk cId="30270912" sldId="1281"/>
            <ac:picMk id="8" creationId="{D5F77A5D-A56B-FDE2-AFBE-1D5F317FAB58}"/>
          </ac:picMkLst>
        </pc:picChg>
        <pc:picChg chg="add mod">
          <ac:chgData name="Xuzhaoyuan" userId="92dacafb-b293-4395-ae6b-ab8c0207f0fc" providerId="ADAL" clId="{926F37C5-85E2-4DD5-8D9E-349A9AB96DF7}" dt="2023-01-27T12:03:50.837" v="5058" actId="1076"/>
          <ac:picMkLst>
            <pc:docMk/>
            <pc:sldMk cId="30270912" sldId="1281"/>
            <ac:picMk id="8" creationId="{F6EE5A04-6F46-6AD2-BE2F-E3E1F8AF09B5}"/>
          </ac:picMkLst>
        </pc:picChg>
        <pc:picChg chg="add del mod">
          <ac:chgData name="Xuzhaoyuan" userId="92dacafb-b293-4395-ae6b-ab8c0207f0fc" providerId="ADAL" clId="{926F37C5-85E2-4DD5-8D9E-349A9AB96DF7}" dt="2023-01-27T09:49:45.974" v="4531" actId="478"/>
          <ac:picMkLst>
            <pc:docMk/>
            <pc:sldMk cId="30270912" sldId="1281"/>
            <ac:picMk id="9" creationId="{4039A76D-7D21-89BA-1B14-D3CCC45F76D3}"/>
          </ac:picMkLst>
        </pc:picChg>
        <pc:picChg chg="add mod">
          <ac:chgData name="Xuzhaoyuan" userId="92dacafb-b293-4395-ae6b-ab8c0207f0fc" providerId="ADAL" clId="{926F37C5-85E2-4DD5-8D9E-349A9AB96DF7}" dt="2023-02-01T07:44:59.789" v="10282" actId="571"/>
          <ac:picMkLst>
            <pc:docMk/>
            <pc:sldMk cId="30270912" sldId="1281"/>
            <ac:picMk id="9" creationId="{94B06B0F-BEF1-DAD7-73E3-09BFF9DB7AA6}"/>
          </ac:picMkLst>
        </pc:picChg>
        <pc:picChg chg="add mod">
          <ac:chgData name="Xuzhaoyuan" userId="92dacafb-b293-4395-ae6b-ab8c0207f0fc" providerId="ADAL" clId="{926F37C5-85E2-4DD5-8D9E-349A9AB96DF7}" dt="2023-02-01T07:44:59.789" v="10282" actId="571"/>
          <ac:picMkLst>
            <pc:docMk/>
            <pc:sldMk cId="30270912" sldId="1281"/>
            <ac:picMk id="13" creationId="{8C6CFE78-EDFF-7B4B-1431-B74C42B06849}"/>
          </ac:picMkLst>
        </pc:picChg>
        <pc:picChg chg="add mod">
          <ac:chgData name="Xuzhaoyuan" userId="92dacafb-b293-4395-ae6b-ab8c0207f0fc" providerId="ADAL" clId="{926F37C5-85E2-4DD5-8D9E-349A9AB96DF7}" dt="2023-02-01T07:44:59.789" v="10282" actId="571"/>
          <ac:picMkLst>
            <pc:docMk/>
            <pc:sldMk cId="30270912" sldId="1281"/>
            <ac:picMk id="14" creationId="{94983133-0321-25FF-EB68-EA3E55D971FC}"/>
          </ac:picMkLst>
        </pc:picChg>
        <pc:picChg chg="add del mod">
          <ac:chgData name="Xuzhaoyuan" userId="92dacafb-b293-4395-ae6b-ab8c0207f0fc" providerId="ADAL" clId="{926F37C5-85E2-4DD5-8D9E-349A9AB96DF7}" dt="2023-01-27T09:45:12.029" v="4515" actId="478"/>
          <ac:picMkLst>
            <pc:docMk/>
            <pc:sldMk cId="30270912" sldId="1281"/>
            <ac:picMk id="15" creationId="{76D2376D-143A-1872-78EA-FE8A2433BA21}"/>
          </ac:picMkLst>
        </pc:picChg>
        <pc:picChg chg="add mod">
          <ac:chgData name="Xuzhaoyuan" userId="92dacafb-b293-4395-ae6b-ab8c0207f0fc" providerId="ADAL" clId="{926F37C5-85E2-4DD5-8D9E-349A9AB96DF7}" dt="2023-02-01T07:44:59.789" v="10282" actId="571"/>
          <ac:picMkLst>
            <pc:docMk/>
            <pc:sldMk cId="30270912" sldId="1281"/>
            <ac:picMk id="15" creationId="{C62B4599-CF0D-342E-8476-E08C2330CCED}"/>
          </ac:picMkLst>
        </pc:picChg>
        <pc:picChg chg="add mod">
          <ac:chgData name="Xuzhaoyuan" userId="92dacafb-b293-4395-ae6b-ab8c0207f0fc" providerId="ADAL" clId="{926F37C5-85E2-4DD5-8D9E-349A9AB96DF7}" dt="2023-02-01T07:44:59.789" v="10282" actId="571"/>
          <ac:picMkLst>
            <pc:docMk/>
            <pc:sldMk cId="30270912" sldId="1281"/>
            <ac:picMk id="22" creationId="{96024C40-1100-CBCC-A0C0-8859A5288622}"/>
          </ac:picMkLst>
        </pc:picChg>
        <pc:picChg chg="add del mod">
          <ac:chgData name="Xuzhaoyuan" userId="92dacafb-b293-4395-ae6b-ab8c0207f0fc" providerId="ADAL" clId="{926F37C5-85E2-4DD5-8D9E-349A9AB96DF7}" dt="2023-01-27T09:44:48.478" v="4510" actId="478"/>
          <ac:picMkLst>
            <pc:docMk/>
            <pc:sldMk cId="30270912" sldId="1281"/>
            <ac:picMk id="24" creationId="{A848C0C7-4A49-ABE6-EEFD-12F5DCEAD6E4}"/>
          </ac:picMkLst>
        </pc:picChg>
        <pc:picChg chg="mod">
          <ac:chgData name="Xuzhaoyuan" userId="92dacafb-b293-4395-ae6b-ab8c0207f0fc" providerId="ADAL" clId="{926F37C5-85E2-4DD5-8D9E-349A9AB96DF7}" dt="2023-02-01T07:44:59.789" v="10282" actId="571"/>
          <ac:picMkLst>
            <pc:docMk/>
            <pc:sldMk cId="30270912" sldId="1281"/>
            <ac:picMk id="27" creationId="{3806F665-C254-1B02-0B1B-EA32B0E10211}"/>
          </ac:picMkLst>
        </pc:picChg>
        <pc:picChg chg="add del mod">
          <ac:chgData name="Xuzhaoyuan" userId="92dacafb-b293-4395-ae6b-ab8c0207f0fc" providerId="ADAL" clId="{926F37C5-85E2-4DD5-8D9E-349A9AB96DF7}" dt="2023-01-27T11:10:30.734" v="4652" actId="478"/>
          <ac:picMkLst>
            <pc:docMk/>
            <pc:sldMk cId="30270912" sldId="1281"/>
            <ac:picMk id="29" creationId="{B3C01063-AA9E-D656-4117-787997132052}"/>
          </ac:picMkLst>
        </pc:picChg>
        <pc:picChg chg="add del mod">
          <ac:chgData name="Xuzhaoyuan" userId="92dacafb-b293-4395-ae6b-ab8c0207f0fc" providerId="ADAL" clId="{926F37C5-85E2-4DD5-8D9E-349A9AB96DF7}" dt="2023-01-27T11:10:30.734" v="4652" actId="478"/>
          <ac:picMkLst>
            <pc:docMk/>
            <pc:sldMk cId="30270912" sldId="1281"/>
            <ac:picMk id="31" creationId="{0665C610-3075-1015-34BF-3D770CD5A884}"/>
          </ac:picMkLst>
        </pc:picChg>
        <pc:picChg chg="add del mod">
          <ac:chgData name="Xuzhaoyuan" userId="92dacafb-b293-4395-ae6b-ab8c0207f0fc" providerId="ADAL" clId="{926F37C5-85E2-4DD5-8D9E-349A9AB96DF7}" dt="2023-01-27T11:10:30.734" v="4652" actId="478"/>
          <ac:picMkLst>
            <pc:docMk/>
            <pc:sldMk cId="30270912" sldId="1281"/>
            <ac:picMk id="32" creationId="{A4AF773A-D21A-05E8-3408-877D9C2CF413}"/>
          </ac:picMkLst>
        </pc:picChg>
        <pc:picChg chg="mod">
          <ac:chgData name="Xuzhaoyuan" userId="92dacafb-b293-4395-ae6b-ab8c0207f0fc" providerId="ADAL" clId="{926F37C5-85E2-4DD5-8D9E-349A9AB96DF7}" dt="2023-02-01T07:45:59.072" v="10291"/>
          <ac:picMkLst>
            <pc:docMk/>
            <pc:sldMk cId="30270912" sldId="1281"/>
            <ac:picMk id="33" creationId="{45005E4A-4CB2-AB81-0531-ADBB5A60ABDF}"/>
          </ac:picMkLst>
        </pc:picChg>
        <pc:picChg chg="add del mod">
          <ac:chgData name="Xuzhaoyuan" userId="92dacafb-b293-4395-ae6b-ab8c0207f0fc" providerId="ADAL" clId="{926F37C5-85E2-4DD5-8D9E-349A9AB96DF7}" dt="2023-01-27T11:10:50.517" v="4659" actId="478"/>
          <ac:picMkLst>
            <pc:docMk/>
            <pc:sldMk cId="30270912" sldId="1281"/>
            <ac:picMk id="34" creationId="{60015F0A-30F1-B519-53AA-BC398A48E879}"/>
          </ac:picMkLst>
        </pc:picChg>
        <pc:picChg chg="add del mod">
          <ac:chgData name="Xuzhaoyuan" userId="92dacafb-b293-4395-ae6b-ab8c0207f0fc" providerId="ADAL" clId="{926F37C5-85E2-4DD5-8D9E-349A9AB96DF7}" dt="2023-01-27T11:10:50.517" v="4659" actId="478"/>
          <ac:picMkLst>
            <pc:docMk/>
            <pc:sldMk cId="30270912" sldId="1281"/>
            <ac:picMk id="35" creationId="{288D59CE-F404-0663-2BBA-C6D6D2561E31}"/>
          </ac:picMkLst>
        </pc:picChg>
        <pc:picChg chg="add del mod">
          <ac:chgData name="Xuzhaoyuan" userId="92dacafb-b293-4395-ae6b-ab8c0207f0fc" providerId="ADAL" clId="{926F37C5-85E2-4DD5-8D9E-349A9AB96DF7}" dt="2023-01-27T11:10:50.517" v="4659" actId="478"/>
          <ac:picMkLst>
            <pc:docMk/>
            <pc:sldMk cId="30270912" sldId="1281"/>
            <ac:picMk id="36" creationId="{59197FA9-3A02-F523-EE54-3E6DA9BD5C12}"/>
          </ac:picMkLst>
        </pc:picChg>
        <pc:picChg chg="add del mod">
          <ac:chgData name="Xuzhaoyuan" userId="92dacafb-b293-4395-ae6b-ab8c0207f0fc" providerId="ADAL" clId="{926F37C5-85E2-4DD5-8D9E-349A9AB96DF7}" dt="2023-01-27T11:11:29.728" v="4685" actId="478"/>
          <ac:picMkLst>
            <pc:docMk/>
            <pc:sldMk cId="30270912" sldId="1281"/>
            <ac:picMk id="37" creationId="{7F883366-970C-82A2-6DEF-826EF2FC1954}"/>
          </ac:picMkLst>
        </pc:picChg>
        <pc:picChg chg="add del mod">
          <ac:chgData name="Xuzhaoyuan" userId="92dacafb-b293-4395-ae6b-ab8c0207f0fc" providerId="ADAL" clId="{926F37C5-85E2-4DD5-8D9E-349A9AB96DF7}" dt="2023-01-27T11:11:29.728" v="4685" actId="478"/>
          <ac:picMkLst>
            <pc:docMk/>
            <pc:sldMk cId="30270912" sldId="1281"/>
            <ac:picMk id="39" creationId="{4584CCB8-BD0D-E2A9-1AE8-AEC6C93B95A0}"/>
          </ac:picMkLst>
        </pc:picChg>
        <pc:picChg chg="add del mod">
          <ac:chgData name="Xuzhaoyuan" userId="92dacafb-b293-4395-ae6b-ab8c0207f0fc" providerId="ADAL" clId="{926F37C5-85E2-4DD5-8D9E-349A9AB96DF7}" dt="2023-01-27T11:11:29.728" v="4685" actId="478"/>
          <ac:picMkLst>
            <pc:docMk/>
            <pc:sldMk cId="30270912" sldId="1281"/>
            <ac:picMk id="40" creationId="{7B95C134-833B-E075-31A5-77867AC817D8}"/>
          </ac:picMkLst>
        </pc:picChg>
        <pc:picChg chg="add mod">
          <ac:chgData name="Xuzhaoyuan" userId="92dacafb-b293-4395-ae6b-ab8c0207f0fc" providerId="ADAL" clId="{926F37C5-85E2-4DD5-8D9E-349A9AB96DF7}" dt="2023-01-27T11:19:17.494" v="4707" actId="164"/>
          <ac:picMkLst>
            <pc:docMk/>
            <pc:sldMk cId="30270912" sldId="1281"/>
            <ac:picMk id="43" creationId="{D5746542-5615-F46B-71FB-0530FCBF8E9F}"/>
          </ac:picMkLst>
        </pc:picChg>
        <pc:picChg chg="add mod">
          <ac:chgData name="Xuzhaoyuan" userId="92dacafb-b293-4395-ae6b-ab8c0207f0fc" providerId="ADAL" clId="{926F37C5-85E2-4DD5-8D9E-349A9AB96DF7}" dt="2023-01-27T11:21:37.135" v="4729" actId="164"/>
          <ac:picMkLst>
            <pc:docMk/>
            <pc:sldMk cId="30270912" sldId="1281"/>
            <ac:picMk id="47" creationId="{5D9D2A73-F6D4-2D44-0608-B55F5BD020E4}"/>
          </ac:picMkLst>
        </pc:picChg>
        <pc:picChg chg="mod">
          <ac:chgData name="Xuzhaoyuan" userId="92dacafb-b293-4395-ae6b-ab8c0207f0fc" providerId="ADAL" clId="{926F37C5-85E2-4DD5-8D9E-349A9AB96DF7}" dt="2023-02-01T07:51:51.903" v="10345" actId="1076"/>
          <ac:picMkLst>
            <pc:docMk/>
            <pc:sldMk cId="30270912" sldId="1281"/>
            <ac:picMk id="48" creationId="{C8DA74AF-BBAB-CC7F-A918-F9E6A053A855}"/>
          </ac:picMkLst>
        </pc:picChg>
        <pc:picChg chg="add mod">
          <ac:chgData name="Xuzhaoyuan" userId="92dacafb-b293-4395-ae6b-ab8c0207f0fc" providerId="ADAL" clId="{926F37C5-85E2-4DD5-8D9E-349A9AB96DF7}" dt="2023-01-27T11:22:08.263" v="4739" actId="164"/>
          <ac:picMkLst>
            <pc:docMk/>
            <pc:sldMk cId="30270912" sldId="1281"/>
            <ac:picMk id="49" creationId="{84A426FA-5287-EDEC-812A-0C9CEC90682B}"/>
          </ac:picMkLst>
        </pc:picChg>
        <pc:picChg chg="add mod">
          <ac:chgData name="Xuzhaoyuan" userId="92dacafb-b293-4395-ae6b-ab8c0207f0fc" providerId="ADAL" clId="{926F37C5-85E2-4DD5-8D9E-349A9AB96DF7}" dt="2023-01-27T11:23:00.566" v="4751" actId="164"/>
          <ac:picMkLst>
            <pc:docMk/>
            <pc:sldMk cId="30270912" sldId="1281"/>
            <ac:picMk id="53" creationId="{31D4C894-62C3-8EE5-2528-FAF0B0D14DC3}"/>
          </ac:picMkLst>
        </pc:picChg>
        <pc:picChg chg="mod">
          <ac:chgData name="Xuzhaoyuan" userId="92dacafb-b293-4395-ae6b-ab8c0207f0fc" providerId="ADAL" clId="{926F37C5-85E2-4DD5-8D9E-349A9AB96DF7}" dt="2023-02-01T07:51:58.336" v="10346" actId="1076"/>
          <ac:picMkLst>
            <pc:docMk/>
            <pc:sldMk cId="30270912" sldId="1281"/>
            <ac:picMk id="55" creationId="{A5EE40F1-D249-66C0-9037-6E283EB0E36F}"/>
          </ac:picMkLst>
        </pc:picChg>
        <pc:picChg chg="mod">
          <ac:chgData name="Xuzhaoyuan" userId="92dacafb-b293-4395-ae6b-ab8c0207f0fc" providerId="ADAL" clId="{926F37C5-85E2-4DD5-8D9E-349A9AB96DF7}" dt="2023-01-27T11:25:15.893" v="4781"/>
          <ac:picMkLst>
            <pc:docMk/>
            <pc:sldMk cId="30270912" sldId="1281"/>
            <ac:picMk id="60" creationId="{945C7E77-504C-EFBF-4091-A6F28ECF0ABF}"/>
          </ac:picMkLst>
        </pc:picChg>
        <pc:picChg chg="mod">
          <ac:chgData name="Xuzhaoyuan" userId="92dacafb-b293-4395-ae6b-ab8c0207f0fc" providerId="ADAL" clId="{926F37C5-85E2-4DD5-8D9E-349A9AB96DF7}" dt="2023-01-27T11:25:39.930" v="4788"/>
          <ac:picMkLst>
            <pc:docMk/>
            <pc:sldMk cId="30270912" sldId="1281"/>
            <ac:picMk id="63" creationId="{A86DA8A9-0538-FF7E-F66C-92438C28415A}"/>
          </ac:picMkLst>
        </pc:picChg>
        <pc:picChg chg="mod">
          <ac:chgData name="Xuzhaoyuan" userId="92dacafb-b293-4395-ae6b-ab8c0207f0fc" providerId="ADAL" clId="{926F37C5-85E2-4DD5-8D9E-349A9AB96DF7}" dt="2023-01-27T11:25:44.609" v="4790"/>
          <ac:picMkLst>
            <pc:docMk/>
            <pc:sldMk cId="30270912" sldId="1281"/>
            <ac:picMk id="1026" creationId="{768C8B57-B70F-30C7-823F-3C4D7AFEC960}"/>
          </ac:picMkLst>
        </pc:picChg>
        <pc:picChg chg="mod">
          <ac:chgData name="Xuzhaoyuan" userId="92dacafb-b293-4395-ae6b-ab8c0207f0fc" providerId="ADAL" clId="{926F37C5-85E2-4DD5-8D9E-349A9AB96DF7}" dt="2023-01-27T11:26:27.487" v="4798"/>
          <ac:picMkLst>
            <pc:docMk/>
            <pc:sldMk cId="30270912" sldId="1281"/>
            <ac:picMk id="1029" creationId="{02DB589E-9654-B0F5-39DF-39FE3FAE971A}"/>
          </ac:picMkLst>
        </pc:picChg>
        <pc:picChg chg="del mod topLvl">
          <ac:chgData name="Xuzhaoyuan" userId="92dacafb-b293-4395-ae6b-ab8c0207f0fc" providerId="ADAL" clId="{926F37C5-85E2-4DD5-8D9E-349A9AB96DF7}" dt="2023-01-27T11:21:57.022" v="4736" actId="478"/>
          <ac:picMkLst>
            <pc:docMk/>
            <pc:sldMk cId="30270912" sldId="1281"/>
            <ac:picMk id="1033" creationId="{0429CBCF-0FE9-53E4-4FD7-B1373968FC2E}"/>
          </ac:picMkLst>
        </pc:picChg>
        <pc:picChg chg="del mod topLvl">
          <ac:chgData name="Xuzhaoyuan" userId="92dacafb-b293-4395-ae6b-ab8c0207f0fc" providerId="ADAL" clId="{926F37C5-85E2-4DD5-8D9E-349A9AB96DF7}" dt="2023-01-27T11:19:03.709" v="4704" actId="478"/>
          <ac:picMkLst>
            <pc:docMk/>
            <pc:sldMk cId="30270912" sldId="1281"/>
            <ac:picMk id="1042" creationId="{422E2767-E0A1-6AD5-BF0D-C2981C21B94F}"/>
          </ac:picMkLst>
        </pc:picChg>
        <pc:picChg chg="mod">
          <ac:chgData name="Xuzhaoyuan" userId="92dacafb-b293-4395-ae6b-ab8c0207f0fc" providerId="ADAL" clId="{926F37C5-85E2-4DD5-8D9E-349A9AB96DF7}" dt="2023-02-01T07:51:29.311" v="10339" actId="1076"/>
          <ac:picMkLst>
            <pc:docMk/>
            <pc:sldMk cId="30270912" sldId="1281"/>
            <ac:picMk id="1042" creationId="{876221D3-CDA1-86BE-CAD5-7E6E348A4AC0}"/>
          </ac:picMkLst>
        </pc:picChg>
        <pc:picChg chg="mod">
          <ac:chgData name="Xuzhaoyuan" userId="92dacafb-b293-4395-ae6b-ab8c0207f0fc" providerId="ADAL" clId="{926F37C5-85E2-4DD5-8D9E-349A9AB96DF7}" dt="2023-02-01T07:51:34.160" v="10340" actId="1076"/>
          <ac:picMkLst>
            <pc:docMk/>
            <pc:sldMk cId="30270912" sldId="1281"/>
            <ac:picMk id="1044" creationId="{172BF59E-79D7-307B-E310-A21A009CA99F}"/>
          </ac:picMkLst>
        </pc:picChg>
        <pc:picChg chg="mod">
          <ac:chgData name="Xuzhaoyuan" userId="92dacafb-b293-4395-ae6b-ab8c0207f0fc" providerId="ADAL" clId="{926F37C5-85E2-4DD5-8D9E-349A9AB96DF7}" dt="2023-02-01T07:51:51.903" v="10345" actId="1076"/>
          <ac:picMkLst>
            <pc:docMk/>
            <pc:sldMk cId="30270912" sldId="1281"/>
            <ac:picMk id="1045" creationId="{00A907A2-43D8-6723-458C-9AAC535685C7}"/>
          </ac:picMkLst>
        </pc:picChg>
        <pc:picChg chg="mod">
          <ac:chgData name="Xuzhaoyuan" userId="92dacafb-b293-4395-ae6b-ab8c0207f0fc" providerId="ADAL" clId="{926F37C5-85E2-4DD5-8D9E-349A9AB96DF7}" dt="2023-02-01T07:51:29.311" v="10339" actId="1076"/>
          <ac:picMkLst>
            <pc:docMk/>
            <pc:sldMk cId="30270912" sldId="1281"/>
            <ac:picMk id="1046" creationId="{0EF0EAD4-809B-FB0C-91C0-9FCB69DD3FBC}"/>
          </ac:picMkLst>
        </pc:picChg>
        <pc:picChg chg="add del mod topLvl">
          <ac:chgData name="Xuzhaoyuan" userId="92dacafb-b293-4395-ae6b-ab8c0207f0fc" providerId="ADAL" clId="{926F37C5-85E2-4DD5-8D9E-349A9AB96DF7}" dt="2023-01-27T11:21:27.933" v="4727" actId="478"/>
          <ac:picMkLst>
            <pc:docMk/>
            <pc:sldMk cId="30270912" sldId="1281"/>
            <ac:picMk id="1048" creationId="{35602FD7-1F36-D085-5183-5D5D51E98196}"/>
          </ac:picMkLst>
        </pc:picChg>
        <pc:picChg chg="mod">
          <ac:chgData name="Xuzhaoyuan" userId="92dacafb-b293-4395-ae6b-ab8c0207f0fc" providerId="ADAL" clId="{926F37C5-85E2-4DD5-8D9E-349A9AB96DF7}" dt="2023-02-01T07:51:34.160" v="10340" actId="1076"/>
          <ac:picMkLst>
            <pc:docMk/>
            <pc:sldMk cId="30270912" sldId="1281"/>
            <ac:picMk id="1051" creationId="{220F08E1-6FCD-77E6-B13E-8604636EC44D}"/>
          </ac:picMkLst>
        </pc:picChg>
        <pc:picChg chg="del mod topLvl">
          <ac:chgData name="Xuzhaoyuan" userId="92dacafb-b293-4395-ae6b-ab8c0207f0fc" providerId="ADAL" clId="{926F37C5-85E2-4DD5-8D9E-349A9AB96DF7}" dt="2023-01-27T11:22:47.287" v="4748" actId="478"/>
          <ac:picMkLst>
            <pc:docMk/>
            <pc:sldMk cId="30270912" sldId="1281"/>
            <ac:picMk id="1051" creationId="{D0262227-D11C-1635-052E-3A068A5EBB59}"/>
          </ac:picMkLst>
        </pc:picChg>
        <pc:picChg chg="mod">
          <ac:chgData name="Xuzhaoyuan" userId="92dacafb-b293-4395-ae6b-ab8c0207f0fc" providerId="ADAL" clId="{926F37C5-85E2-4DD5-8D9E-349A9AB96DF7}" dt="2023-01-27T11:26:38.639" v="4804"/>
          <ac:picMkLst>
            <pc:docMk/>
            <pc:sldMk cId="30270912" sldId="1281"/>
            <ac:picMk id="1053" creationId="{3FAF6C09-87E2-21BA-931C-442DEC543D32}"/>
          </ac:picMkLst>
        </pc:picChg>
        <pc:picChg chg="mod">
          <ac:chgData name="Xuzhaoyuan" userId="92dacafb-b293-4395-ae6b-ab8c0207f0fc" providerId="ADAL" clId="{926F37C5-85E2-4DD5-8D9E-349A9AB96DF7}" dt="2023-01-27T11:26:42.733" v="4806"/>
          <ac:picMkLst>
            <pc:docMk/>
            <pc:sldMk cId="30270912" sldId="1281"/>
            <ac:picMk id="1072" creationId="{C48EA384-1EE8-455D-901C-0DB275A23ADE}"/>
          </ac:picMkLst>
        </pc:picChg>
        <pc:picChg chg="del">
          <ac:chgData name="Xuzhaoyuan" userId="92dacafb-b293-4395-ae6b-ab8c0207f0fc" providerId="ADAL" clId="{926F37C5-85E2-4DD5-8D9E-349A9AB96DF7}" dt="2023-01-27T09:36:23.394" v="4484" actId="478"/>
          <ac:picMkLst>
            <pc:docMk/>
            <pc:sldMk cId="30270912" sldId="1281"/>
            <ac:picMk id="1073" creationId="{D4AF7609-647D-F071-66D2-E5A0C7326A9E}"/>
          </ac:picMkLst>
        </pc:picChg>
        <pc:picChg chg="del">
          <ac:chgData name="Xuzhaoyuan" userId="92dacafb-b293-4395-ae6b-ab8c0207f0fc" providerId="ADAL" clId="{926F37C5-85E2-4DD5-8D9E-349A9AB96DF7}" dt="2023-01-27T09:36:23.394" v="4484" actId="478"/>
          <ac:picMkLst>
            <pc:docMk/>
            <pc:sldMk cId="30270912" sldId="1281"/>
            <ac:picMk id="1074" creationId="{AF6D29B9-64EE-D9A2-440D-385AFB34FF10}"/>
          </ac:picMkLst>
        </pc:picChg>
        <pc:picChg chg="del">
          <ac:chgData name="Xuzhaoyuan" userId="92dacafb-b293-4395-ae6b-ab8c0207f0fc" providerId="ADAL" clId="{926F37C5-85E2-4DD5-8D9E-349A9AB96DF7}" dt="2023-01-27T09:36:23.394" v="4484" actId="478"/>
          <ac:picMkLst>
            <pc:docMk/>
            <pc:sldMk cId="30270912" sldId="1281"/>
            <ac:picMk id="1079" creationId="{8D9E11E2-B0C5-E50D-350F-4506AD9FBC70}"/>
          </ac:picMkLst>
        </pc:picChg>
        <pc:picChg chg="add mod">
          <ac:chgData name="Xuzhaoyuan" userId="92dacafb-b293-4395-ae6b-ab8c0207f0fc" providerId="ADAL" clId="{926F37C5-85E2-4DD5-8D9E-349A9AB96DF7}" dt="2023-02-01T07:51:58.336" v="10346" actId="1076"/>
          <ac:picMkLst>
            <pc:docMk/>
            <pc:sldMk cId="30270912" sldId="1281"/>
            <ac:picMk id="5153" creationId="{C7830BE0-9B70-0F7B-4967-2F9E9ACEB751}"/>
          </ac:picMkLst>
        </pc:picChg>
        <pc:picChg chg="del mod topLvl">
          <ac:chgData name="Xuzhaoyuan" userId="92dacafb-b293-4395-ae6b-ab8c0207f0fc" providerId="ADAL" clId="{926F37C5-85E2-4DD5-8D9E-349A9AB96DF7}" dt="2023-01-27T11:38:54.922" v="4921" actId="478"/>
          <ac:picMkLst>
            <pc:docMk/>
            <pc:sldMk cId="30270912" sldId="1281"/>
            <ac:picMk id="5157" creationId="{2645D7C1-A5BF-CACF-0D0B-9110422A03D8}"/>
          </ac:picMkLst>
        </pc:picChg>
        <pc:picChg chg="add mod">
          <ac:chgData name="Xuzhaoyuan" userId="92dacafb-b293-4395-ae6b-ab8c0207f0fc" providerId="ADAL" clId="{926F37C5-85E2-4DD5-8D9E-349A9AB96DF7}" dt="2023-01-27T11:39:12.029" v="4924" actId="164"/>
          <ac:picMkLst>
            <pc:docMk/>
            <pc:sldMk cId="30270912" sldId="1281"/>
            <ac:picMk id="5159" creationId="{12C12794-04C2-B290-EF3A-F7561568C576}"/>
          </ac:picMkLst>
        </pc:picChg>
        <pc:picChg chg="add mod">
          <ac:chgData name="Xuzhaoyuan" userId="92dacafb-b293-4395-ae6b-ab8c0207f0fc" providerId="ADAL" clId="{926F37C5-85E2-4DD5-8D9E-349A9AB96DF7}" dt="2023-01-27T12:49:25.160" v="5133" actId="1076"/>
          <ac:picMkLst>
            <pc:docMk/>
            <pc:sldMk cId="30270912" sldId="1281"/>
            <ac:picMk id="5170" creationId="{C2B6022C-A2BB-1C4A-1082-E68E3D6A5F2E}"/>
          </ac:picMkLst>
        </pc:picChg>
        <pc:picChg chg="add del mod">
          <ac:chgData name="Xuzhaoyuan" userId="92dacafb-b293-4395-ae6b-ab8c0207f0fc" providerId="ADAL" clId="{926F37C5-85E2-4DD5-8D9E-349A9AB96DF7}" dt="2023-01-27T12:27:55.555" v="5089"/>
          <ac:picMkLst>
            <pc:docMk/>
            <pc:sldMk cId="30270912" sldId="1281"/>
            <ac:picMk id="5172" creationId="{72FFD1E8-232D-52AE-8D5B-AA753B18B527}"/>
          </ac:picMkLst>
        </pc:picChg>
        <pc:picChg chg="add del mod">
          <ac:chgData name="Xuzhaoyuan" userId="92dacafb-b293-4395-ae6b-ab8c0207f0fc" providerId="ADAL" clId="{926F37C5-85E2-4DD5-8D9E-349A9AB96DF7}" dt="2023-01-27T12:28:10.879" v="5091" actId="478"/>
          <ac:picMkLst>
            <pc:docMk/>
            <pc:sldMk cId="30270912" sldId="1281"/>
            <ac:picMk id="5174" creationId="{A9F8EBC1-AE03-F344-BD3B-05B885906EDA}"/>
          </ac:picMkLst>
        </pc:picChg>
        <pc:picChg chg="add mod">
          <ac:chgData name="Xuzhaoyuan" userId="92dacafb-b293-4395-ae6b-ab8c0207f0fc" providerId="ADAL" clId="{926F37C5-85E2-4DD5-8D9E-349A9AB96DF7}" dt="2023-01-27T12:49:31.321" v="5135" actId="1076"/>
          <ac:picMkLst>
            <pc:docMk/>
            <pc:sldMk cId="30270912" sldId="1281"/>
            <ac:picMk id="5176" creationId="{7EA1375C-6C6F-6470-03AA-2D72C7FBBEE5}"/>
          </ac:picMkLst>
        </pc:picChg>
        <pc:picChg chg="add del mod">
          <ac:chgData name="Xuzhaoyuan" userId="92dacafb-b293-4395-ae6b-ab8c0207f0fc" providerId="ADAL" clId="{926F37C5-85E2-4DD5-8D9E-349A9AB96DF7}" dt="2023-01-28T03:20:39.379" v="9974" actId="478"/>
          <ac:picMkLst>
            <pc:docMk/>
            <pc:sldMk cId="30270912" sldId="1281"/>
            <ac:picMk id="5178" creationId="{CCAA3BAC-181D-734E-4D81-14F96B76E951}"/>
          </ac:picMkLst>
        </pc:picChg>
        <pc:picChg chg="add mod">
          <ac:chgData name="Xuzhaoyuan" userId="92dacafb-b293-4395-ae6b-ab8c0207f0fc" providerId="ADAL" clId="{926F37C5-85E2-4DD5-8D9E-349A9AB96DF7}" dt="2023-01-28T03:20:42.142" v="9975" actId="1076"/>
          <ac:picMkLst>
            <pc:docMk/>
            <pc:sldMk cId="30270912" sldId="1281"/>
            <ac:picMk id="5181" creationId="{7C031F2B-E8B6-4191-2A82-2997374BDD5F}"/>
          </ac:picMkLst>
        </pc:picChg>
        <pc:picChg chg="del">
          <ac:chgData name="Xuzhaoyuan" userId="92dacafb-b293-4395-ae6b-ab8c0207f0fc" providerId="ADAL" clId="{926F37C5-85E2-4DD5-8D9E-349A9AB96DF7}" dt="2023-01-27T09:36:23.394" v="4484" actId="478"/>
          <ac:picMkLst>
            <pc:docMk/>
            <pc:sldMk cId="30270912" sldId="1281"/>
            <ac:picMk id="5194" creationId="{BBAE4F24-EF54-7691-01C7-35B228F080FB}"/>
          </ac:picMkLst>
        </pc:picChg>
        <pc:cxnChg chg="mod">
          <ac:chgData name="Xuzhaoyuan" userId="92dacafb-b293-4395-ae6b-ab8c0207f0fc" providerId="ADAL" clId="{926F37C5-85E2-4DD5-8D9E-349A9AB96DF7}" dt="2023-01-27T12:03:50.837" v="5058" actId="1076"/>
          <ac:cxnSpMkLst>
            <pc:docMk/>
            <pc:sldMk cId="30270912" sldId="1281"/>
            <ac:cxnSpMk id="6" creationId="{D7E917C9-09D0-E50C-4BF4-FC04FC63021B}"/>
          </ac:cxnSpMkLst>
        </pc:cxnChg>
        <pc:cxnChg chg="mod">
          <ac:chgData name="Xuzhaoyuan" userId="92dacafb-b293-4395-ae6b-ab8c0207f0fc" providerId="ADAL" clId="{926F37C5-85E2-4DD5-8D9E-349A9AB96DF7}" dt="2023-01-27T12:03:50.837" v="5058" actId="1076"/>
          <ac:cxnSpMkLst>
            <pc:docMk/>
            <pc:sldMk cId="30270912" sldId="1281"/>
            <ac:cxnSpMk id="13" creationId="{A2324551-A99D-16EB-0D06-7C4DD50CBBCA}"/>
          </ac:cxnSpMkLst>
        </pc:cxnChg>
        <pc:cxnChg chg="mod">
          <ac:chgData name="Xuzhaoyuan" userId="92dacafb-b293-4395-ae6b-ab8c0207f0fc" providerId="ADAL" clId="{926F37C5-85E2-4DD5-8D9E-349A9AB96DF7}" dt="2023-01-27T12:03:50.837" v="5058" actId="1076"/>
          <ac:cxnSpMkLst>
            <pc:docMk/>
            <pc:sldMk cId="30270912" sldId="1281"/>
            <ac:cxnSpMk id="23" creationId="{A31DB422-BAB7-EAD6-83D5-03FB52B60D63}"/>
          </ac:cxnSpMkLst>
        </pc:cxnChg>
        <pc:cxnChg chg="mod">
          <ac:chgData name="Xuzhaoyuan" userId="92dacafb-b293-4395-ae6b-ab8c0207f0fc" providerId="ADAL" clId="{926F37C5-85E2-4DD5-8D9E-349A9AB96DF7}" dt="2023-01-27T12:03:50.837" v="5058" actId="1076"/>
          <ac:cxnSpMkLst>
            <pc:docMk/>
            <pc:sldMk cId="30270912" sldId="1281"/>
            <ac:cxnSpMk id="27" creationId="{77ADE127-6126-D69E-D25F-61ADE2622697}"/>
          </ac:cxnSpMkLst>
        </pc:cxnChg>
        <pc:cxnChg chg="add mod">
          <ac:chgData name="Xuzhaoyuan" userId="92dacafb-b293-4395-ae6b-ab8c0207f0fc" providerId="ADAL" clId="{926F37C5-85E2-4DD5-8D9E-349A9AB96DF7}" dt="2023-02-01T07:44:59.789" v="10282" actId="571"/>
          <ac:cxnSpMkLst>
            <pc:docMk/>
            <pc:sldMk cId="30270912" sldId="1281"/>
            <ac:cxnSpMk id="28" creationId="{5BD13C3F-B781-20ED-4793-3104089302FC}"/>
          </ac:cxnSpMkLst>
        </pc:cxnChg>
        <pc:cxnChg chg="add mod">
          <ac:chgData name="Xuzhaoyuan" userId="92dacafb-b293-4395-ae6b-ab8c0207f0fc" providerId="ADAL" clId="{926F37C5-85E2-4DD5-8D9E-349A9AB96DF7}" dt="2023-02-01T07:44:59.789" v="10282" actId="571"/>
          <ac:cxnSpMkLst>
            <pc:docMk/>
            <pc:sldMk cId="30270912" sldId="1281"/>
            <ac:cxnSpMk id="29" creationId="{BB8CDE9F-D676-CCC6-EF37-D0FC026002F3}"/>
          </ac:cxnSpMkLst>
        </pc:cxnChg>
        <pc:cxnChg chg="add mod">
          <ac:chgData name="Xuzhaoyuan" userId="92dacafb-b293-4395-ae6b-ab8c0207f0fc" providerId="ADAL" clId="{926F37C5-85E2-4DD5-8D9E-349A9AB96DF7}" dt="2023-02-01T07:44:59.789" v="10282" actId="571"/>
          <ac:cxnSpMkLst>
            <pc:docMk/>
            <pc:sldMk cId="30270912" sldId="1281"/>
            <ac:cxnSpMk id="30" creationId="{93598F52-C4A4-2F7B-8160-85757154EAFF}"/>
          </ac:cxnSpMkLst>
        </pc:cxnChg>
        <pc:cxnChg chg="mod">
          <ac:chgData name="Xuzhaoyuan" userId="92dacafb-b293-4395-ae6b-ab8c0207f0fc" providerId="ADAL" clId="{926F37C5-85E2-4DD5-8D9E-349A9AB96DF7}" dt="2023-01-27T12:03:50.837" v="5058" actId="1076"/>
          <ac:cxnSpMkLst>
            <pc:docMk/>
            <pc:sldMk cId="30270912" sldId="1281"/>
            <ac:cxnSpMk id="30" creationId="{DD169FF4-89CD-6A5B-FFFB-60740C67BA39}"/>
          </ac:cxnSpMkLst>
        </pc:cxnChg>
        <pc:cxnChg chg="mod">
          <ac:chgData name="Xuzhaoyuan" userId="92dacafb-b293-4395-ae6b-ab8c0207f0fc" providerId="ADAL" clId="{926F37C5-85E2-4DD5-8D9E-349A9AB96DF7}" dt="2023-01-27T12:03:50.837" v="5058" actId="1076"/>
          <ac:cxnSpMkLst>
            <pc:docMk/>
            <pc:sldMk cId="30270912" sldId="1281"/>
            <ac:cxnSpMk id="33" creationId="{7AF630D7-EBC4-8718-A5FF-32EA7D8612B3}"/>
          </ac:cxnSpMkLst>
        </pc:cxnChg>
        <pc:cxnChg chg="mod">
          <ac:chgData name="Xuzhaoyuan" userId="92dacafb-b293-4395-ae6b-ab8c0207f0fc" providerId="ADAL" clId="{926F37C5-85E2-4DD5-8D9E-349A9AB96DF7}" dt="2023-01-27T12:03:50.837" v="5058" actId="1076"/>
          <ac:cxnSpMkLst>
            <pc:docMk/>
            <pc:sldMk cId="30270912" sldId="1281"/>
            <ac:cxnSpMk id="38" creationId="{211527C9-997D-D744-F6AA-360804E5A3A8}"/>
          </ac:cxnSpMkLst>
        </pc:cxnChg>
        <pc:cxnChg chg="mod">
          <ac:chgData name="Xuzhaoyuan" userId="92dacafb-b293-4395-ae6b-ab8c0207f0fc" providerId="ADAL" clId="{926F37C5-85E2-4DD5-8D9E-349A9AB96DF7}" dt="2023-01-27T12:03:50.837" v="5058" actId="1076"/>
          <ac:cxnSpMkLst>
            <pc:docMk/>
            <pc:sldMk cId="30270912" sldId="1281"/>
            <ac:cxnSpMk id="41" creationId="{DE706C51-FF19-712F-152D-58822C82B471}"/>
          </ac:cxnSpMkLst>
        </pc:cxnChg>
        <pc:cxnChg chg="mod">
          <ac:chgData name="Xuzhaoyuan" userId="92dacafb-b293-4395-ae6b-ab8c0207f0fc" providerId="ADAL" clId="{926F37C5-85E2-4DD5-8D9E-349A9AB96DF7}" dt="2023-01-27T12:03:50.837" v="5058" actId="1076"/>
          <ac:cxnSpMkLst>
            <pc:docMk/>
            <pc:sldMk cId="30270912" sldId="1281"/>
            <ac:cxnSpMk id="44" creationId="{E421A19D-B8ED-27E7-4AD5-8FA76DDFFE78}"/>
          </ac:cxnSpMkLst>
        </pc:cxnChg>
        <pc:cxnChg chg="add mod">
          <ac:chgData name="Xuzhaoyuan" userId="92dacafb-b293-4395-ae6b-ab8c0207f0fc" providerId="ADAL" clId="{926F37C5-85E2-4DD5-8D9E-349A9AB96DF7}" dt="2023-02-01T07:52:54.879" v="10355" actId="14100"/>
          <ac:cxnSpMkLst>
            <pc:docMk/>
            <pc:sldMk cId="30270912" sldId="1281"/>
            <ac:cxnSpMk id="62" creationId="{4C52DF7C-C3F5-165A-7928-7F85080AD14D}"/>
          </ac:cxnSpMkLst>
        </pc:cxnChg>
        <pc:cxnChg chg="add mod">
          <ac:chgData name="Xuzhaoyuan" userId="92dacafb-b293-4395-ae6b-ab8c0207f0fc" providerId="ADAL" clId="{926F37C5-85E2-4DD5-8D9E-349A9AB96DF7}" dt="2023-02-01T07:53:03.663" v="10359" actId="14100"/>
          <ac:cxnSpMkLst>
            <pc:docMk/>
            <pc:sldMk cId="30270912" sldId="1281"/>
            <ac:cxnSpMk id="1026" creationId="{72E99BA7-47DF-4207-292A-86DC5C230DAA}"/>
          </ac:cxnSpMkLst>
        </pc:cxnChg>
        <pc:cxnChg chg="add mod">
          <ac:chgData name="Xuzhaoyuan" userId="92dacafb-b293-4395-ae6b-ab8c0207f0fc" providerId="ADAL" clId="{926F37C5-85E2-4DD5-8D9E-349A9AB96DF7}" dt="2023-02-01T07:56:52.991" v="10363" actId="14100"/>
          <ac:cxnSpMkLst>
            <pc:docMk/>
            <pc:sldMk cId="30270912" sldId="1281"/>
            <ac:cxnSpMk id="1030" creationId="{BACACFD4-7040-96B5-B509-2C6AFE1A1821}"/>
          </ac:cxnSpMkLst>
        </pc:cxnChg>
        <pc:cxnChg chg="mod">
          <ac:chgData name="Xuzhaoyuan" userId="92dacafb-b293-4395-ae6b-ab8c0207f0fc" providerId="ADAL" clId="{926F37C5-85E2-4DD5-8D9E-349A9AB96DF7}" dt="2023-02-01T07:52:01.134" v="10347" actId="14100"/>
          <ac:cxnSpMkLst>
            <pc:docMk/>
            <pc:sldMk cId="30270912" sldId="1281"/>
            <ac:cxnSpMk id="1055" creationId="{24F7EFFF-7437-D86D-2705-8C8B9C455B24}"/>
          </ac:cxnSpMkLst>
        </pc:cxnChg>
        <pc:cxnChg chg="mod">
          <ac:chgData name="Xuzhaoyuan" userId="92dacafb-b293-4395-ae6b-ab8c0207f0fc" providerId="ADAL" clId="{926F37C5-85E2-4DD5-8D9E-349A9AB96DF7}" dt="2023-02-01T07:52:05.223" v="10349" actId="14100"/>
          <ac:cxnSpMkLst>
            <pc:docMk/>
            <pc:sldMk cId="30270912" sldId="1281"/>
            <ac:cxnSpMk id="1063" creationId="{38458118-7561-4B4A-3C7B-02909AFAD786}"/>
          </ac:cxnSpMkLst>
        </pc:cxnChg>
        <pc:cxnChg chg="mod">
          <ac:chgData name="Xuzhaoyuan" userId="92dacafb-b293-4395-ae6b-ab8c0207f0fc" providerId="ADAL" clId="{926F37C5-85E2-4DD5-8D9E-349A9AB96DF7}" dt="2023-02-01T07:52:10.263" v="10351" actId="14100"/>
          <ac:cxnSpMkLst>
            <pc:docMk/>
            <pc:sldMk cId="30270912" sldId="1281"/>
            <ac:cxnSpMk id="1070" creationId="{1A0152D2-502F-4DE3-2857-788E234E2947}"/>
          </ac:cxnSpMkLst>
        </pc:cxnChg>
        <pc:cxnChg chg="mod">
          <ac:chgData name="Xuzhaoyuan" userId="92dacafb-b293-4395-ae6b-ab8c0207f0fc" providerId="ADAL" clId="{926F37C5-85E2-4DD5-8D9E-349A9AB96DF7}" dt="2023-02-01T07:51:45.358" v="10344" actId="14100"/>
          <ac:cxnSpMkLst>
            <pc:docMk/>
            <pc:sldMk cId="30270912" sldId="1281"/>
            <ac:cxnSpMk id="1085" creationId="{A3500F48-F306-2E62-0A9F-E30C04F1AB3C}"/>
          </ac:cxnSpMkLst>
        </pc:cxnChg>
        <pc:cxnChg chg="mod">
          <ac:chgData name="Xuzhaoyuan" userId="92dacafb-b293-4395-ae6b-ab8c0207f0fc" providerId="ADAL" clId="{926F37C5-85E2-4DD5-8D9E-349A9AB96DF7}" dt="2023-02-01T07:51:37.631" v="10341" actId="14100"/>
          <ac:cxnSpMkLst>
            <pc:docMk/>
            <pc:sldMk cId="30270912" sldId="1281"/>
            <ac:cxnSpMk id="5123" creationId="{ACC93AB2-28C4-2B06-C2F3-D8FF4705C24A}"/>
          </ac:cxnSpMkLst>
        </pc:cxnChg>
        <pc:cxnChg chg="add mod">
          <ac:chgData name="Xuzhaoyuan" userId="92dacafb-b293-4395-ae6b-ab8c0207f0fc" providerId="ADAL" clId="{926F37C5-85E2-4DD5-8D9E-349A9AB96DF7}" dt="2023-01-27T12:03:50.837" v="5058" actId="1076"/>
          <ac:cxnSpMkLst>
            <pc:docMk/>
            <pc:sldMk cId="30270912" sldId="1281"/>
            <ac:cxnSpMk id="5145" creationId="{C55067CC-8E49-4A27-04D9-1BA977ABB659}"/>
          </ac:cxnSpMkLst>
        </pc:cxnChg>
      </pc:sldChg>
      <pc:sldChg chg="modSp add del mod">
        <pc:chgData name="Xuzhaoyuan" userId="92dacafb-b293-4395-ae6b-ab8c0207f0fc" providerId="ADAL" clId="{926F37C5-85E2-4DD5-8D9E-349A9AB96DF7}" dt="2023-01-27T12:40:49.625" v="5129" actId="47"/>
        <pc:sldMkLst>
          <pc:docMk/>
          <pc:sldMk cId="1108134098" sldId="1282"/>
        </pc:sldMkLst>
        <pc:spChg chg="mod">
          <ac:chgData name="Xuzhaoyuan" userId="92dacafb-b293-4395-ae6b-ab8c0207f0fc" providerId="ADAL" clId="{926F37C5-85E2-4DD5-8D9E-349A9AB96DF7}" dt="2023-01-27T12:08:36.687" v="5077" actId="14100"/>
          <ac:spMkLst>
            <pc:docMk/>
            <pc:sldMk cId="1108134098" sldId="1282"/>
            <ac:spMk id="4" creationId="{3B230DF3-9B0E-E701-60CC-2153745981CC}"/>
          </ac:spMkLst>
        </pc:spChg>
      </pc:sldChg>
      <pc:sldChg chg="new del">
        <pc:chgData name="Xuzhaoyuan" userId="92dacafb-b293-4395-ae6b-ab8c0207f0fc" providerId="ADAL" clId="{926F37C5-85E2-4DD5-8D9E-349A9AB96DF7}" dt="2023-02-02T03:20:32.593" v="13013" actId="680"/>
        <pc:sldMkLst>
          <pc:docMk/>
          <pc:sldMk cId="1811098771" sldId="1282"/>
        </pc:sldMkLst>
      </pc:sldChg>
      <pc:sldChg chg="del">
        <pc:chgData name="Xuzhaoyuan" userId="92dacafb-b293-4395-ae6b-ab8c0207f0fc" providerId="ADAL" clId="{926F37C5-85E2-4DD5-8D9E-349A9AB96DF7}" dt="2023-02-01T07:50:32.918" v="10338" actId="47"/>
        <pc:sldMkLst>
          <pc:docMk/>
          <pc:sldMk cId="3138667211" sldId="1282"/>
        </pc:sldMkLst>
      </pc:sldChg>
      <pc:sldChg chg="new del">
        <pc:chgData name="Xuzhaoyuan" userId="92dacafb-b293-4395-ae6b-ab8c0207f0fc" providerId="ADAL" clId="{926F37C5-85E2-4DD5-8D9E-349A9AB96DF7}" dt="2023-02-02T03:20:31.261" v="13012" actId="680"/>
        <pc:sldMkLst>
          <pc:docMk/>
          <pc:sldMk cId="2732283107" sldId="1283"/>
        </pc:sldMkLst>
      </pc:sldChg>
    </pc:docChg>
  </pc:docChgLst>
  <pc:docChgLst>
    <pc:chgData name="Xuzhaoyuan" userId="92dacafb-b293-4395-ae6b-ab8c0207f0fc" providerId="ADAL" clId="{99C8B750-E65C-49E6-9761-5971F43E93AB}"/>
    <pc:docChg chg="undo custSel addSld delSld modSld sldOrd">
      <pc:chgData name="Xuzhaoyuan" userId="92dacafb-b293-4395-ae6b-ab8c0207f0fc" providerId="ADAL" clId="{99C8B750-E65C-49E6-9761-5971F43E93AB}" dt="2022-06-29T17:08:27.883" v="1608"/>
      <pc:docMkLst>
        <pc:docMk/>
      </pc:docMkLst>
      <pc:sldChg chg="delSp modSp add del modAnim">
        <pc:chgData name="Xuzhaoyuan" userId="92dacafb-b293-4395-ae6b-ab8c0207f0fc" providerId="ADAL" clId="{99C8B750-E65C-49E6-9761-5971F43E93AB}" dt="2022-06-29T14:50:23.467" v="1209" actId="2696"/>
        <pc:sldMkLst>
          <pc:docMk/>
          <pc:sldMk cId="1156574526" sldId="1115"/>
        </pc:sldMkLst>
        <pc:spChg chg="mod topLvl">
          <ac:chgData name="Xuzhaoyuan" userId="92dacafb-b293-4395-ae6b-ab8c0207f0fc" providerId="ADAL" clId="{99C8B750-E65C-49E6-9761-5971F43E93AB}" dt="2022-06-29T14:43:59.434" v="1142" actId="165"/>
          <ac:spMkLst>
            <pc:docMk/>
            <pc:sldMk cId="1156574526" sldId="1115"/>
            <ac:spMk id="58" creationId="{B902895C-4649-4658-AC0E-481195CCC32D}"/>
          </ac:spMkLst>
        </pc:spChg>
        <pc:spChg chg="mod topLvl">
          <ac:chgData name="Xuzhaoyuan" userId="92dacafb-b293-4395-ae6b-ab8c0207f0fc" providerId="ADAL" clId="{99C8B750-E65C-49E6-9761-5971F43E93AB}" dt="2022-06-29T14:43:59.434" v="1142" actId="165"/>
          <ac:spMkLst>
            <pc:docMk/>
            <pc:sldMk cId="1156574526" sldId="1115"/>
            <ac:spMk id="59" creationId="{1E039670-F13B-4A81-A590-D1388731940F}"/>
          </ac:spMkLst>
        </pc:spChg>
        <pc:spChg chg="mod topLvl">
          <ac:chgData name="Xuzhaoyuan" userId="92dacafb-b293-4395-ae6b-ab8c0207f0fc" providerId="ADAL" clId="{99C8B750-E65C-49E6-9761-5971F43E93AB}" dt="2022-06-29T14:44:32.890" v="1149" actId="165"/>
          <ac:spMkLst>
            <pc:docMk/>
            <pc:sldMk cId="1156574526" sldId="1115"/>
            <ac:spMk id="62" creationId="{8E9C8195-B29A-4C87-82D1-79EAE8D33052}"/>
          </ac:spMkLst>
        </pc:spChg>
        <pc:spChg chg="mod topLvl">
          <ac:chgData name="Xuzhaoyuan" userId="92dacafb-b293-4395-ae6b-ab8c0207f0fc" providerId="ADAL" clId="{99C8B750-E65C-49E6-9761-5971F43E93AB}" dt="2022-06-29T14:44:32.890" v="1149" actId="165"/>
          <ac:spMkLst>
            <pc:docMk/>
            <pc:sldMk cId="1156574526" sldId="1115"/>
            <ac:spMk id="63" creationId="{5D864E78-D329-4BAC-B19C-418D03E38873}"/>
          </ac:spMkLst>
        </pc:spChg>
        <pc:grpChg chg="del">
          <ac:chgData name="Xuzhaoyuan" userId="92dacafb-b293-4395-ae6b-ab8c0207f0fc" providerId="ADAL" clId="{99C8B750-E65C-49E6-9761-5971F43E93AB}" dt="2022-06-29T14:43:59.434" v="1142" actId="165"/>
          <ac:grpSpMkLst>
            <pc:docMk/>
            <pc:sldMk cId="1156574526" sldId="1115"/>
            <ac:grpSpMk id="57" creationId="{4ADF1878-4906-4904-9BD5-96CB95ED8F5D}"/>
          </ac:grpSpMkLst>
        </pc:grpChg>
        <pc:grpChg chg="del">
          <ac:chgData name="Xuzhaoyuan" userId="92dacafb-b293-4395-ae6b-ab8c0207f0fc" providerId="ADAL" clId="{99C8B750-E65C-49E6-9761-5971F43E93AB}" dt="2022-06-29T14:44:32.890" v="1149" actId="165"/>
          <ac:grpSpMkLst>
            <pc:docMk/>
            <pc:sldMk cId="1156574526" sldId="1115"/>
            <ac:grpSpMk id="61" creationId="{7282F716-1136-4FE4-B3B8-43AB7E8BC0D5}"/>
          </ac:grpSpMkLst>
        </pc:grpChg>
        <pc:picChg chg="mod topLvl">
          <ac:chgData name="Xuzhaoyuan" userId="92dacafb-b293-4395-ae6b-ab8c0207f0fc" providerId="ADAL" clId="{99C8B750-E65C-49E6-9761-5971F43E93AB}" dt="2022-06-29T14:43:59.434" v="1142" actId="165"/>
          <ac:picMkLst>
            <pc:docMk/>
            <pc:sldMk cId="1156574526" sldId="1115"/>
            <ac:picMk id="60" creationId="{1724909C-0AA7-445D-A4C9-D0AA57527DF9}"/>
          </ac:picMkLst>
        </pc:picChg>
        <pc:picChg chg="mod topLvl">
          <ac:chgData name="Xuzhaoyuan" userId="92dacafb-b293-4395-ae6b-ab8c0207f0fc" providerId="ADAL" clId="{99C8B750-E65C-49E6-9761-5971F43E93AB}" dt="2022-06-29T14:44:32.890" v="1149" actId="165"/>
          <ac:picMkLst>
            <pc:docMk/>
            <pc:sldMk cId="1156574526" sldId="1115"/>
            <ac:picMk id="64" creationId="{4C3C4460-EFCD-4383-8570-1AA442A75534}"/>
          </ac:picMkLst>
        </pc:picChg>
      </pc:sldChg>
      <pc:sldChg chg="modSp mod modAnim">
        <pc:chgData name="Xuzhaoyuan" userId="92dacafb-b293-4395-ae6b-ab8c0207f0fc" providerId="ADAL" clId="{99C8B750-E65C-49E6-9761-5971F43E93AB}" dt="2022-06-29T14:31:01.178" v="855" actId="1076"/>
        <pc:sldMkLst>
          <pc:docMk/>
          <pc:sldMk cId="2649899629" sldId="1128"/>
        </pc:sldMkLst>
        <pc:spChg chg="mod">
          <ac:chgData name="Xuzhaoyuan" userId="92dacafb-b293-4395-ae6b-ab8c0207f0fc" providerId="ADAL" clId="{99C8B750-E65C-49E6-9761-5971F43E93AB}" dt="2022-06-29T14:30:57.882" v="854" actId="1076"/>
          <ac:spMkLst>
            <pc:docMk/>
            <pc:sldMk cId="2649899629" sldId="1128"/>
            <ac:spMk id="2" creationId="{54222D13-6C84-49E4-9847-A96A6B095ADF}"/>
          </ac:spMkLst>
        </pc:spChg>
        <pc:spChg chg="mod">
          <ac:chgData name="Xuzhaoyuan" userId="92dacafb-b293-4395-ae6b-ab8c0207f0fc" providerId="ADAL" clId="{99C8B750-E65C-49E6-9761-5971F43E93AB}" dt="2022-06-29T14:30:57.882" v="854" actId="1076"/>
          <ac:spMkLst>
            <pc:docMk/>
            <pc:sldMk cId="2649899629" sldId="1128"/>
            <ac:spMk id="3" creationId="{B568E039-6505-47A9-8BF8-432B3F21C35B}"/>
          </ac:spMkLst>
        </pc:spChg>
        <pc:spChg chg="mod">
          <ac:chgData name="Xuzhaoyuan" userId="92dacafb-b293-4395-ae6b-ab8c0207f0fc" providerId="ADAL" clId="{99C8B750-E65C-49E6-9761-5971F43E93AB}" dt="2022-06-29T14:30:57.882" v="854" actId="1076"/>
          <ac:spMkLst>
            <pc:docMk/>
            <pc:sldMk cId="2649899629" sldId="1128"/>
            <ac:spMk id="6" creationId="{06A0B2DF-5BB6-4CFB-B493-3D574C553FF3}"/>
          </ac:spMkLst>
        </pc:spChg>
        <pc:spChg chg="mod">
          <ac:chgData name="Xuzhaoyuan" userId="92dacafb-b293-4395-ae6b-ab8c0207f0fc" providerId="ADAL" clId="{99C8B750-E65C-49E6-9761-5971F43E93AB}" dt="2022-06-29T14:31:01.178" v="855" actId="1076"/>
          <ac:spMkLst>
            <pc:docMk/>
            <pc:sldMk cId="2649899629" sldId="1128"/>
            <ac:spMk id="9" creationId="{D5CC1891-A646-49A8-BBB3-619D149DDABF}"/>
          </ac:spMkLst>
        </pc:spChg>
        <pc:spChg chg="mod">
          <ac:chgData name="Xuzhaoyuan" userId="92dacafb-b293-4395-ae6b-ab8c0207f0fc" providerId="ADAL" clId="{99C8B750-E65C-49E6-9761-5971F43E93AB}" dt="2022-06-29T14:30:57.882" v="854" actId="1076"/>
          <ac:spMkLst>
            <pc:docMk/>
            <pc:sldMk cId="2649899629" sldId="1128"/>
            <ac:spMk id="18" creationId="{7D248C02-10AB-40A0-AA57-A7FC43C5E0D1}"/>
          </ac:spMkLst>
        </pc:spChg>
        <pc:spChg chg="mod">
          <ac:chgData name="Xuzhaoyuan" userId="92dacafb-b293-4395-ae6b-ab8c0207f0fc" providerId="ADAL" clId="{99C8B750-E65C-49E6-9761-5971F43E93AB}" dt="2022-06-29T14:30:57.882" v="854" actId="1076"/>
          <ac:spMkLst>
            <pc:docMk/>
            <pc:sldMk cId="2649899629" sldId="1128"/>
            <ac:spMk id="19" creationId="{AE5DD098-D41F-4580-AF8D-CE75D0B63BD4}"/>
          </ac:spMkLst>
        </pc:spChg>
        <pc:spChg chg="mod">
          <ac:chgData name="Xuzhaoyuan" userId="92dacafb-b293-4395-ae6b-ab8c0207f0fc" providerId="ADAL" clId="{99C8B750-E65C-49E6-9761-5971F43E93AB}" dt="2022-06-29T14:30:57.882" v="854" actId="1076"/>
          <ac:spMkLst>
            <pc:docMk/>
            <pc:sldMk cId="2649899629" sldId="1128"/>
            <ac:spMk id="21" creationId="{5E1B21AE-E0A8-4613-897B-FD0DD4A15EE9}"/>
          </ac:spMkLst>
        </pc:spChg>
        <pc:spChg chg="mod">
          <ac:chgData name="Xuzhaoyuan" userId="92dacafb-b293-4395-ae6b-ab8c0207f0fc" providerId="ADAL" clId="{99C8B750-E65C-49E6-9761-5971F43E93AB}" dt="2022-06-29T14:30:57.882" v="854" actId="1076"/>
          <ac:spMkLst>
            <pc:docMk/>
            <pc:sldMk cId="2649899629" sldId="1128"/>
            <ac:spMk id="22" creationId="{1A04FE8E-9E2D-4023-B835-27C00F4137E0}"/>
          </ac:spMkLst>
        </pc:spChg>
        <pc:spChg chg="mod">
          <ac:chgData name="Xuzhaoyuan" userId="92dacafb-b293-4395-ae6b-ab8c0207f0fc" providerId="ADAL" clId="{99C8B750-E65C-49E6-9761-5971F43E93AB}" dt="2022-06-29T14:30:57.882" v="854" actId="1076"/>
          <ac:spMkLst>
            <pc:docMk/>
            <pc:sldMk cId="2649899629" sldId="1128"/>
            <ac:spMk id="23" creationId="{F4764051-B058-4D1D-921F-849779B44474}"/>
          </ac:spMkLst>
        </pc:spChg>
        <pc:spChg chg="mod">
          <ac:chgData name="Xuzhaoyuan" userId="92dacafb-b293-4395-ae6b-ab8c0207f0fc" providerId="ADAL" clId="{99C8B750-E65C-49E6-9761-5971F43E93AB}" dt="2022-06-29T14:30:57.882" v="854" actId="1076"/>
          <ac:spMkLst>
            <pc:docMk/>
            <pc:sldMk cId="2649899629" sldId="1128"/>
            <ac:spMk id="24" creationId="{46AC0C06-6C5C-4AFA-8BD7-FB08D68734A1}"/>
          </ac:spMkLst>
        </pc:spChg>
        <pc:spChg chg="mod">
          <ac:chgData name="Xuzhaoyuan" userId="92dacafb-b293-4395-ae6b-ab8c0207f0fc" providerId="ADAL" clId="{99C8B750-E65C-49E6-9761-5971F43E93AB}" dt="2022-06-29T14:30:57.882" v="854" actId="1076"/>
          <ac:spMkLst>
            <pc:docMk/>
            <pc:sldMk cId="2649899629" sldId="1128"/>
            <ac:spMk id="25" creationId="{41A15BC5-E9C1-4FC0-B439-2F0D485DAEA2}"/>
          </ac:spMkLst>
        </pc:spChg>
        <pc:spChg chg="mod">
          <ac:chgData name="Xuzhaoyuan" userId="92dacafb-b293-4395-ae6b-ab8c0207f0fc" providerId="ADAL" clId="{99C8B750-E65C-49E6-9761-5971F43E93AB}" dt="2022-06-29T14:30:57.882" v="854" actId="1076"/>
          <ac:spMkLst>
            <pc:docMk/>
            <pc:sldMk cId="2649899629" sldId="1128"/>
            <ac:spMk id="26" creationId="{BE361781-8E76-4F2D-94A5-2FBE2E47CEB4}"/>
          </ac:spMkLst>
        </pc:spChg>
        <pc:spChg chg="mod">
          <ac:chgData name="Xuzhaoyuan" userId="92dacafb-b293-4395-ae6b-ab8c0207f0fc" providerId="ADAL" clId="{99C8B750-E65C-49E6-9761-5971F43E93AB}" dt="2022-06-29T14:30:57.882" v="854" actId="1076"/>
          <ac:spMkLst>
            <pc:docMk/>
            <pc:sldMk cId="2649899629" sldId="1128"/>
            <ac:spMk id="27" creationId="{E763343B-06A8-4E63-AA3F-09478FD34D47}"/>
          </ac:spMkLst>
        </pc:spChg>
        <pc:spChg chg="mod">
          <ac:chgData name="Xuzhaoyuan" userId="92dacafb-b293-4395-ae6b-ab8c0207f0fc" providerId="ADAL" clId="{99C8B750-E65C-49E6-9761-5971F43E93AB}" dt="2022-06-29T14:30:57.882" v="854" actId="1076"/>
          <ac:spMkLst>
            <pc:docMk/>
            <pc:sldMk cId="2649899629" sldId="1128"/>
            <ac:spMk id="28" creationId="{D8468E89-34F8-4845-93FC-7C245DAF5AA0}"/>
          </ac:spMkLst>
        </pc:spChg>
        <pc:spChg chg="mod">
          <ac:chgData name="Xuzhaoyuan" userId="92dacafb-b293-4395-ae6b-ab8c0207f0fc" providerId="ADAL" clId="{99C8B750-E65C-49E6-9761-5971F43E93AB}" dt="2022-06-29T14:30:57.882" v="854" actId="1076"/>
          <ac:spMkLst>
            <pc:docMk/>
            <pc:sldMk cId="2649899629" sldId="1128"/>
            <ac:spMk id="29" creationId="{3FDB24C0-460B-4E8D-BAA9-1793641680A5}"/>
          </ac:spMkLst>
        </pc:spChg>
        <pc:spChg chg="mod">
          <ac:chgData name="Xuzhaoyuan" userId="92dacafb-b293-4395-ae6b-ab8c0207f0fc" providerId="ADAL" clId="{99C8B750-E65C-49E6-9761-5971F43E93AB}" dt="2022-06-29T14:30:57.882" v="854" actId="1076"/>
          <ac:spMkLst>
            <pc:docMk/>
            <pc:sldMk cId="2649899629" sldId="1128"/>
            <ac:spMk id="30" creationId="{0B5A7A1B-AFA5-4DDD-A9A9-B234C3D04459}"/>
          </ac:spMkLst>
        </pc:spChg>
        <pc:spChg chg="mod">
          <ac:chgData name="Xuzhaoyuan" userId="92dacafb-b293-4395-ae6b-ab8c0207f0fc" providerId="ADAL" clId="{99C8B750-E65C-49E6-9761-5971F43E93AB}" dt="2022-06-29T14:30:57.882" v="854" actId="1076"/>
          <ac:spMkLst>
            <pc:docMk/>
            <pc:sldMk cId="2649899629" sldId="1128"/>
            <ac:spMk id="31" creationId="{F4899848-09F4-46DD-95D4-D1A22658A370}"/>
          </ac:spMkLst>
        </pc:spChg>
      </pc:sldChg>
      <pc:sldChg chg="addSp modSp mod modAnim">
        <pc:chgData name="Xuzhaoyuan" userId="92dacafb-b293-4395-ae6b-ab8c0207f0fc" providerId="ADAL" clId="{99C8B750-E65C-49E6-9761-5971F43E93AB}" dt="2022-06-29T14:33:13.604" v="885" actId="1076"/>
        <pc:sldMkLst>
          <pc:docMk/>
          <pc:sldMk cId="2976891174" sldId="1130"/>
        </pc:sldMkLst>
        <pc:spChg chg="add mod">
          <ac:chgData name="Xuzhaoyuan" userId="92dacafb-b293-4395-ae6b-ab8c0207f0fc" providerId="ADAL" clId="{99C8B750-E65C-49E6-9761-5971F43E93AB}" dt="2022-06-29T14:33:13.604" v="885" actId="1076"/>
          <ac:spMkLst>
            <pc:docMk/>
            <pc:sldMk cId="2976891174" sldId="1130"/>
            <ac:spMk id="3" creationId="{876D109B-8796-8FC3-C4EC-DDC992D8F776}"/>
          </ac:spMkLst>
        </pc:spChg>
        <pc:spChg chg="mod">
          <ac:chgData name="Xuzhaoyuan" userId="92dacafb-b293-4395-ae6b-ab8c0207f0fc" providerId="ADAL" clId="{99C8B750-E65C-49E6-9761-5971F43E93AB}" dt="2022-06-29T12:03:15.315" v="71" actId="20577"/>
          <ac:spMkLst>
            <pc:docMk/>
            <pc:sldMk cId="2976891174" sldId="1130"/>
            <ac:spMk id="4" creationId="{65D00C4A-DAE2-4146-894E-3C84C23D9733}"/>
          </ac:spMkLst>
        </pc:spChg>
      </pc:sldChg>
      <pc:sldChg chg="addSp delSp modSp mod modAnim">
        <pc:chgData name="Xuzhaoyuan" userId="92dacafb-b293-4395-ae6b-ab8c0207f0fc" providerId="ADAL" clId="{99C8B750-E65C-49E6-9761-5971F43E93AB}" dt="2022-06-29T17:08:27.883" v="1608"/>
        <pc:sldMkLst>
          <pc:docMk/>
          <pc:sldMk cId="371652711" sldId="1131"/>
        </pc:sldMkLst>
        <pc:spChg chg="del">
          <ac:chgData name="Xuzhaoyuan" userId="92dacafb-b293-4395-ae6b-ab8c0207f0fc" providerId="ADAL" clId="{99C8B750-E65C-49E6-9761-5971F43E93AB}" dt="2022-06-29T12:06:00.274" v="197" actId="478"/>
          <ac:spMkLst>
            <pc:docMk/>
            <pc:sldMk cId="371652711" sldId="1131"/>
            <ac:spMk id="3" creationId="{5C080EBA-7AD8-43E3-9391-ECC8C74B5988}"/>
          </ac:spMkLst>
        </pc:spChg>
        <pc:spChg chg="mod">
          <ac:chgData name="Xuzhaoyuan" userId="92dacafb-b293-4395-ae6b-ab8c0207f0fc" providerId="ADAL" clId="{99C8B750-E65C-49E6-9761-5971F43E93AB}" dt="2022-06-29T12:03:08.542" v="60" actId="20577"/>
          <ac:spMkLst>
            <pc:docMk/>
            <pc:sldMk cId="371652711" sldId="1131"/>
            <ac:spMk id="4" creationId="{65D00C4A-DAE2-4146-894E-3C84C23D9733}"/>
          </ac:spMkLst>
        </pc:spChg>
        <pc:spChg chg="del">
          <ac:chgData name="Xuzhaoyuan" userId="92dacafb-b293-4395-ae6b-ab8c0207f0fc" providerId="ADAL" clId="{99C8B750-E65C-49E6-9761-5971F43E93AB}" dt="2022-06-29T12:06:00.274" v="197" actId="478"/>
          <ac:spMkLst>
            <pc:docMk/>
            <pc:sldMk cId="371652711" sldId="1131"/>
            <ac:spMk id="5" creationId="{2123C0E1-B252-4F16-BDF4-C7930D020F8D}"/>
          </ac:spMkLst>
        </pc:spChg>
        <pc:spChg chg="del">
          <ac:chgData name="Xuzhaoyuan" userId="92dacafb-b293-4395-ae6b-ab8c0207f0fc" providerId="ADAL" clId="{99C8B750-E65C-49E6-9761-5971F43E93AB}" dt="2022-06-29T12:06:00.274" v="197" actId="478"/>
          <ac:spMkLst>
            <pc:docMk/>
            <pc:sldMk cId="371652711" sldId="1131"/>
            <ac:spMk id="6" creationId="{713F42E8-6D1B-40FE-A2C3-6A035513465B}"/>
          </ac:spMkLst>
        </pc:spChg>
        <pc:spChg chg="del">
          <ac:chgData name="Xuzhaoyuan" userId="92dacafb-b293-4395-ae6b-ab8c0207f0fc" providerId="ADAL" clId="{99C8B750-E65C-49E6-9761-5971F43E93AB}" dt="2022-06-29T12:06:00.274" v="197" actId="478"/>
          <ac:spMkLst>
            <pc:docMk/>
            <pc:sldMk cId="371652711" sldId="1131"/>
            <ac:spMk id="7" creationId="{B2AAB8C9-315C-442F-A482-BA7C546DAB7D}"/>
          </ac:spMkLst>
        </pc:spChg>
        <pc:spChg chg="add del">
          <ac:chgData name="Xuzhaoyuan" userId="92dacafb-b293-4395-ae6b-ab8c0207f0fc" providerId="ADAL" clId="{99C8B750-E65C-49E6-9761-5971F43E93AB}" dt="2022-06-29T14:04:29.414" v="352"/>
          <ac:spMkLst>
            <pc:docMk/>
            <pc:sldMk cId="371652711" sldId="1131"/>
            <ac:spMk id="18" creationId="{9E5EF9CD-D4EB-5E88-6D22-DC952E978496}"/>
          </ac:spMkLst>
        </pc:spChg>
        <pc:spChg chg="add del mod">
          <ac:chgData name="Xuzhaoyuan" userId="92dacafb-b293-4395-ae6b-ab8c0207f0fc" providerId="ADAL" clId="{99C8B750-E65C-49E6-9761-5971F43E93AB}" dt="2022-06-29T14:04:29.414" v="352"/>
          <ac:spMkLst>
            <pc:docMk/>
            <pc:sldMk cId="371652711" sldId="1131"/>
            <ac:spMk id="19" creationId="{F57E8E7F-CC1C-8FBF-ACF0-1A4DFD4944EF}"/>
          </ac:spMkLst>
        </pc:spChg>
        <pc:spChg chg="del mod">
          <ac:chgData name="Xuzhaoyuan" userId="92dacafb-b293-4395-ae6b-ab8c0207f0fc" providerId="ADAL" clId="{99C8B750-E65C-49E6-9761-5971F43E93AB}" dt="2022-06-29T14:07:27.706" v="445" actId="478"/>
          <ac:spMkLst>
            <pc:docMk/>
            <pc:sldMk cId="371652711" sldId="1131"/>
            <ac:spMk id="20" creationId="{9CF26B62-73B5-B559-C173-14EA63DFD1F6}"/>
          </ac:spMkLst>
        </pc:spChg>
        <pc:spChg chg="add mod">
          <ac:chgData name="Xuzhaoyuan" userId="92dacafb-b293-4395-ae6b-ab8c0207f0fc" providerId="ADAL" clId="{99C8B750-E65C-49E6-9761-5971F43E93AB}" dt="2022-06-29T14:33:40.476" v="888" actId="1076"/>
          <ac:spMkLst>
            <pc:docMk/>
            <pc:sldMk cId="371652711" sldId="1131"/>
            <ac:spMk id="23" creationId="{7C7470AE-5D31-4B86-D998-B54B1EE04E16}"/>
          </ac:spMkLst>
        </pc:spChg>
        <pc:spChg chg="add mod">
          <ac:chgData name="Xuzhaoyuan" userId="92dacafb-b293-4395-ae6b-ab8c0207f0fc" providerId="ADAL" clId="{99C8B750-E65C-49E6-9761-5971F43E93AB}" dt="2022-06-29T14:33:53.230" v="893" actId="1076"/>
          <ac:spMkLst>
            <pc:docMk/>
            <pc:sldMk cId="371652711" sldId="1131"/>
            <ac:spMk id="24" creationId="{DEB231A3-3FC4-8907-D785-390713B2C05E}"/>
          </ac:spMkLst>
        </pc:spChg>
        <pc:spChg chg="add del mod">
          <ac:chgData name="Xuzhaoyuan" userId="92dacafb-b293-4395-ae6b-ab8c0207f0fc" providerId="ADAL" clId="{99C8B750-E65C-49E6-9761-5971F43E93AB}" dt="2022-06-29T14:07:27.706" v="445" actId="478"/>
          <ac:spMkLst>
            <pc:docMk/>
            <pc:sldMk cId="371652711" sldId="1131"/>
            <ac:spMk id="25" creationId="{D2E4E55B-AC32-3666-E10B-D8F41D9D145F}"/>
          </ac:spMkLst>
        </pc:spChg>
        <pc:spChg chg="add del mod">
          <ac:chgData name="Xuzhaoyuan" userId="92dacafb-b293-4395-ae6b-ab8c0207f0fc" providerId="ADAL" clId="{99C8B750-E65C-49E6-9761-5971F43E93AB}" dt="2022-06-29T14:09:46.928" v="461"/>
          <ac:spMkLst>
            <pc:docMk/>
            <pc:sldMk cId="371652711" sldId="1131"/>
            <ac:spMk id="32" creationId="{FB7BC43A-5301-530B-B260-7B1BAF650A11}"/>
          </ac:spMkLst>
        </pc:spChg>
        <pc:spChg chg="add del mod">
          <ac:chgData name="Xuzhaoyuan" userId="92dacafb-b293-4395-ae6b-ab8c0207f0fc" providerId="ADAL" clId="{99C8B750-E65C-49E6-9761-5971F43E93AB}" dt="2022-06-29T14:09:46.928" v="461"/>
          <ac:spMkLst>
            <pc:docMk/>
            <pc:sldMk cId="371652711" sldId="1131"/>
            <ac:spMk id="33" creationId="{CFAC6E3D-428A-8953-0FB2-2E90E024DEF3}"/>
          </ac:spMkLst>
        </pc:spChg>
        <pc:spChg chg="del mod">
          <ac:chgData name="Xuzhaoyuan" userId="92dacafb-b293-4395-ae6b-ab8c0207f0fc" providerId="ADAL" clId="{99C8B750-E65C-49E6-9761-5971F43E93AB}" dt="2022-06-29T14:12:38.005" v="498" actId="478"/>
          <ac:spMkLst>
            <pc:docMk/>
            <pc:sldMk cId="371652711" sldId="1131"/>
            <ac:spMk id="34" creationId="{D8F2E703-1E62-5406-4D10-E5E6C10C5238}"/>
          </ac:spMkLst>
        </pc:spChg>
        <pc:spChg chg="add del mod">
          <ac:chgData name="Xuzhaoyuan" userId="92dacafb-b293-4395-ae6b-ab8c0207f0fc" providerId="ADAL" clId="{99C8B750-E65C-49E6-9761-5971F43E93AB}" dt="2022-06-29T14:13:29.673" v="503"/>
          <ac:spMkLst>
            <pc:docMk/>
            <pc:sldMk cId="371652711" sldId="1131"/>
            <ac:spMk id="39" creationId="{17CD4224-551A-6702-2B82-AE2C2FB4340C}"/>
          </ac:spMkLst>
        </pc:spChg>
        <pc:spChg chg="add del mod">
          <ac:chgData name="Xuzhaoyuan" userId="92dacafb-b293-4395-ae6b-ab8c0207f0fc" providerId="ADAL" clId="{99C8B750-E65C-49E6-9761-5971F43E93AB}" dt="2022-06-29T14:13:29.673" v="503"/>
          <ac:spMkLst>
            <pc:docMk/>
            <pc:sldMk cId="371652711" sldId="1131"/>
            <ac:spMk id="40" creationId="{0B286B0F-16E4-2DDE-85DC-592FFE652D64}"/>
          </ac:spMkLst>
        </pc:spChg>
        <pc:spChg chg="mod">
          <ac:chgData name="Xuzhaoyuan" userId="92dacafb-b293-4395-ae6b-ab8c0207f0fc" providerId="ADAL" clId="{99C8B750-E65C-49E6-9761-5971F43E93AB}" dt="2022-06-29T14:33:40.476" v="888" actId="1076"/>
          <ac:spMkLst>
            <pc:docMk/>
            <pc:sldMk cId="371652711" sldId="1131"/>
            <ac:spMk id="41" creationId="{DB2D1F77-8581-9665-FFA7-FAD92B9860C2}"/>
          </ac:spMkLst>
        </pc:spChg>
        <pc:spChg chg="add mod">
          <ac:chgData name="Xuzhaoyuan" userId="92dacafb-b293-4395-ae6b-ab8c0207f0fc" providerId="ADAL" clId="{99C8B750-E65C-49E6-9761-5971F43E93AB}" dt="2022-06-29T14:33:40.476" v="888" actId="1076"/>
          <ac:spMkLst>
            <pc:docMk/>
            <pc:sldMk cId="371652711" sldId="1131"/>
            <ac:spMk id="42" creationId="{C6D7A249-3B7E-EB09-5A94-30A40546ABBB}"/>
          </ac:spMkLst>
        </pc:spChg>
        <pc:spChg chg="add del mod">
          <ac:chgData name="Xuzhaoyuan" userId="92dacafb-b293-4395-ae6b-ab8c0207f0fc" providerId="ADAL" clId="{99C8B750-E65C-49E6-9761-5971F43E93AB}" dt="2022-06-29T14:25:06.869" v="670" actId="478"/>
          <ac:spMkLst>
            <pc:docMk/>
            <pc:sldMk cId="371652711" sldId="1131"/>
            <ac:spMk id="52" creationId="{C6ED0583-B04E-F2B9-9CD1-46C483CC481C}"/>
          </ac:spMkLst>
        </pc:spChg>
        <pc:spChg chg="add mod topLvl">
          <ac:chgData name="Xuzhaoyuan" userId="92dacafb-b293-4395-ae6b-ab8c0207f0fc" providerId="ADAL" clId="{99C8B750-E65C-49E6-9761-5971F43E93AB}" dt="2022-06-29T14:33:54.994" v="894" actId="14100"/>
          <ac:spMkLst>
            <pc:docMk/>
            <pc:sldMk cId="371652711" sldId="1131"/>
            <ac:spMk id="53" creationId="{625BCF37-155C-D40C-6415-0D01F4BD1D84}"/>
          </ac:spMkLst>
        </pc:spChg>
        <pc:spChg chg="add del mod">
          <ac:chgData name="Xuzhaoyuan" userId="92dacafb-b293-4395-ae6b-ab8c0207f0fc" providerId="ADAL" clId="{99C8B750-E65C-49E6-9761-5971F43E93AB}" dt="2022-06-29T14:17:33.014" v="536"/>
          <ac:spMkLst>
            <pc:docMk/>
            <pc:sldMk cId="371652711" sldId="1131"/>
            <ac:spMk id="56" creationId="{94F42645-BCB8-E9BA-8A6F-C52ADE4B9695}"/>
          </ac:spMkLst>
        </pc:spChg>
        <pc:spChg chg="add del mod">
          <ac:chgData name="Xuzhaoyuan" userId="92dacafb-b293-4395-ae6b-ab8c0207f0fc" providerId="ADAL" clId="{99C8B750-E65C-49E6-9761-5971F43E93AB}" dt="2022-06-29T14:17:33.014" v="536"/>
          <ac:spMkLst>
            <pc:docMk/>
            <pc:sldMk cId="371652711" sldId="1131"/>
            <ac:spMk id="57" creationId="{AD358746-D499-6B5C-7F1F-1BED972D1812}"/>
          </ac:spMkLst>
        </pc:spChg>
        <pc:spChg chg="mod ord topLvl">
          <ac:chgData name="Xuzhaoyuan" userId="92dacafb-b293-4395-ae6b-ab8c0207f0fc" providerId="ADAL" clId="{99C8B750-E65C-49E6-9761-5971F43E93AB}" dt="2022-06-29T14:33:54.994" v="894" actId="14100"/>
          <ac:spMkLst>
            <pc:docMk/>
            <pc:sldMk cId="371652711" sldId="1131"/>
            <ac:spMk id="58" creationId="{1D4FE05D-CC05-FAE3-BBF2-8E8A263B3EA4}"/>
          </ac:spMkLst>
        </pc:spChg>
        <pc:spChg chg="add del mod ord">
          <ac:chgData name="Xuzhaoyuan" userId="92dacafb-b293-4395-ae6b-ab8c0207f0fc" providerId="ADAL" clId="{99C8B750-E65C-49E6-9761-5971F43E93AB}" dt="2022-06-29T14:24:48.624" v="662" actId="478"/>
          <ac:spMkLst>
            <pc:docMk/>
            <pc:sldMk cId="371652711" sldId="1131"/>
            <ac:spMk id="59" creationId="{F53D8B81-1E02-E18B-D4AB-453285B3C25E}"/>
          </ac:spMkLst>
        </pc:spChg>
        <pc:spChg chg="add mod">
          <ac:chgData name="Xuzhaoyuan" userId="92dacafb-b293-4395-ae6b-ab8c0207f0fc" providerId="ADAL" clId="{99C8B750-E65C-49E6-9761-5971F43E93AB}" dt="2022-06-29T14:33:40.476" v="888" actId="1076"/>
          <ac:spMkLst>
            <pc:docMk/>
            <pc:sldMk cId="371652711" sldId="1131"/>
            <ac:spMk id="60" creationId="{0B8FFDEB-BE70-6A0C-8BD0-A713C14C3DE4}"/>
          </ac:spMkLst>
        </pc:spChg>
        <pc:spChg chg="add mod">
          <ac:chgData name="Xuzhaoyuan" userId="92dacafb-b293-4395-ae6b-ab8c0207f0fc" providerId="ADAL" clId="{99C8B750-E65C-49E6-9761-5971F43E93AB}" dt="2022-06-29T14:33:40.476" v="888" actId="1076"/>
          <ac:spMkLst>
            <pc:docMk/>
            <pc:sldMk cId="371652711" sldId="1131"/>
            <ac:spMk id="61" creationId="{62F955DF-B90D-468A-8D74-7BA5B758E2C5}"/>
          </ac:spMkLst>
        </pc:spChg>
        <pc:spChg chg="add del mod">
          <ac:chgData name="Xuzhaoyuan" userId="92dacafb-b293-4395-ae6b-ab8c0207f0fc" providerId="ADAL" clId="{99C8B750-E65C-49E6-9761-5971F43E93AB}" dt="2022-06-29T14:22:30.717" v="613" actId="478"/>
          <ac:spMkLst>
            <pc:docMk/>
            <pc:sldMk cId="371652711" sldId="1131"/>
            <ac:spMk id="62" creationId="{450D9F37-4302-4BF8-8CDA-5E5A8A98AB78}"/>
          </ac:spMkLst>
        </pc:spChg>
        <pc:spChg chg="add del mod">
          <ac:chgData name="Xuzhaoyuan" userId="92dacafb-b293-4395-ae6b-ab8c0207f0fc" providerId="ADAL" clId="{99C8B750-E65C-49E6-9761-5971F43E93AB}" dt="2022-06-29T14:22:30.717" v="613" actId="478"/>
          <ac:spMkLst>
            <pc:docMk/>
            <pc:sldMk cId="371652711" sldId="1131"/>
            <ac:spMk id="63" creationId="{2DF54244-E261-B3DD-34CE-516D19DD8009}"/>
          </ac:spMkLst>
        </pc:spChg>
        <pc:spChg chg="add mod">
          <ac:chgData name="Xuzhaoyuan" userId="92dacafb-b293-4395-ae6b-ab8c0207f0fc" providerId="ADAL" clId="{99C8B750-E65C-49E6-9761-5971F43E93AB}" dt="2022-06-29T14:33:53.230" v="893" actId="1076"/>
          <ac:spMkLst>
            <pc:docMk/>
            <pc:sldMk cId="371652711" sldId="1131"/>
            <ac:spMk id="68" creationId="{E7775897-CF44-07EC-A219-F88E8313AE48}"/>
          </ac:spMkLst>
        </pc:spChg>
        <pc:spChg chg="add del mod">
          <ac:chgData name="Xuzhaoyuan" userId="92dacafb-b293-4395-ae6b-ab8c0207f0fc" providerId="ADAL" clId="{99C8B750-E65C-49E6-9761-5971F43E93AB}" dt="2022-06-29T14:24:44.565" v="659"/>
          <ac:spMkLst>
            <pc:docMk/>
            <pc:sldMk cId="371652711" sldId="1131"/>
            <ac:spMk id="69" creationId="{367501B0-5471-8036-24F3-336867B06420}"/>
          </ac:spMkLst>
        </pc:spChg>
        <pc:spChg chg="add del mod">
          <ac:chgData name="Xuzhaoyuan" userId="92dacafb-b293-4395-ae6b-ab8c0207f0fc" providerId="ADAL" clId="{99C8B750-E65C-49E6-9761-5971F43E93AB}" dt="2022-06-29T14:24:53.548" v="664"/>
          <ac:spMkLst>
            <pc:docMk/>
            <pc:sldMk cId="371652711" sldId="1131"/>
            <ac:spMk id="71" creationId="{1F885884-C623-64DC-D826-8A272DA415A1}"/>
          </ac:spMkLst>
        </pc:spChg>
        <pc:spChg chg="add mod">
          <ac:chgData name="Xuzhaoyuan" userId="92dacafb-b293-4395-ae6b-ab8c0207f0fc" providerId="ADAL" clId="{99C8B750-E65C-49E6-9761-5971F43E93AB}" dt="2022-06-29T14:33:54.994" v="894" actId="14100"/>
          <ac:spMkLst>
            <pc:docMk/>
            <pc:sldMk cId="371652711" sldId="1131"/>
            <ac:spMk id="73" creationId="{A5841DAD-F67C-61BC-4C16-C56A8758A181}"/>
          </ac:spMkLst>
        </pc:spChg>
        <pc:spChg chg="add mod">
          <ac:chgData name="Xuzhaoyuan" userId="92dacafb-b293-4395-ae6b-ab8c0207f0fc" providerId="ADAL" clId="{99C8B750-E65C-49E6-9761-5971F43E93AB}" dt="2022-06-29T14:33:54.994" v="894" actId="14100"/>
          <ac:spMkLst>
            <pc:docMk/>
            <pc:sldMk cId="371652711" sldId="1131"/>
            <ac:spMk id="75" creationId="{D3A90B0B-61A2-E28E-7BB4-766FE38366EE}"/>
          </ac:spMkLst>
        </pc:spChg>
        <pc:spChg chg="add mod">
          <ac:chgData name="Xuzhaoyuan" userId="92dacafb-b293-4395-ae6b-ab8c0207f0fc" providerId="ADAL" clId="{99C8B750-E65C-49E6-9761-5971F43E93AB}" dt="2022-06-29T14:33:40.476" v="888" actId="1076"/>
          <ac:spMkLst>
            <pc:docMk/>
            <pc:sldMk cId="371652711" sldId="1131"/>
            <ac:spMk id="80" creationId="{96B5074D-D236-D779-801E-A30E0E88F29F}"/>
          </ac:spMkLst>
        </pc:spChg>
        <pc:spChg chg="add mod">
          <ac:chgData name="Xuzhaoyuan" userId="92dacafb-b293-4395-ae6b-ab8c0207f0fc" providerId="ADAL" clId="{99C8B750-E65C-49E6-9761-5971F43E93AB}" dt="2022-06-29T14:33:53.230" v="893" actId="1076"/>
          <ac:spMkLst>
            <pc:docMk/>
            <pc:sldMk cId="371652711" sldId="1131"/>
            <ac:spMk id="81" creationId="{77488ADF-21F2-94D0-AEB9-941FFDC7B8AF}"/>
          </ac:spMkLst>
        </pc:spChg>
        <pc:spChg chg="add del mod">
          <ac:chgData name="Xuzhaoyuan" userId="92dacafb-b293-4395-ae6b-ab8c0207f0fc" providerId="ADAL" clId="{99C8B750-E65C-49E6-9761-5971F43E93AB}" dt="2022-06-29T14:28:57.923" v="760"/>
          <ac:spMkLst>
            <pc:docMk/>
            <pc:sldMk cId="371652711" sldId="1131"/>
            <ac:spMk id="82" creationId="{A5EB9F78-4211-D17A-2CB6-70D4EB8CFBEC}"/>
          </ac:spMkLst>
        </pc:spChg>
        <pc:spChg chg="add del mod">
          <ac:chgData name="Xuzhaoyuan" userId="92dacafb-b293-4395-ae6b-ab8c0207f0fc" providerId="ADAL" clId="{99C8B750-E65C-49E6-9761-5971F43E93AB}" dt="2022-06-29T14:29:09.357" v="763" actId="478"/>
          <ac:spMkLst>
            <pc:docMk/>
            <pc:sldMk cId="371652711" sldId="1131"/>
            <ac:spMk id="83" creationId="{690CA28A-DD29-30C9-E8D2-282A7DF309AA}"/>
          </ac:spMkLst>
        </pc:spChg>
        <pc:grpChg chg="add del mod">
          <ac:chgData name="Xuzhaoyuan" userId="92dacafb-b293-4395-ae6b-ab8c0207f0fc" providerId="ADAL" clId="{99C8B750-E65C-49E6-9761-5971F43E93AB}" dt="2022-06-29T14:26:06.021" v="678" actId="165"/>
          <ac:grpSpMkLst>
            <pc:docMk/>
            <pc:sldMk cId="371652711" sldId="1131"/>
            <ac:grpSpMk id="79" creationId="{8E4B51CB-4309-B5CD-1FBE-742469BADBC4}"/>
          </ac:grpSpMkLst>
        </pc:grpChg>
        <pc:cxnChg chg="del mod">
          <ac:chgData name="Xuzhaoyuan" userId="92dacafb-b293-4395-ae6b-ab8c0207f0fc" providerId="ADAL" clId="{99C8B750-E65C-49E6-9761-5971F43E93AB}" dt="2022-06-29T12:06:00.274" v="197" actId="478"/>
          <ac:cxnSpMkLst>
            <pc:docMk/>
            <pc:sldMk cId="371652711" sldId="1131"/>
            <ac:cxnSpMk id="8" creationId="{C669BC64-C8EE-42D0-9050-2F2CE8AD9784}"/>
          </ac:cxnSpMkLst>
        </pc:cxnChg>
        <pc:cxnChg chg="del mod">
          <ac:chgData name="Xuzhaoyuan" userId="92dacafb-b293-4395-ae6b-ab8c0207f0fc" providerId="ADAL" clId="{99C8B750-E65C-49E6-9761-5971F43E93AB}" dt="2022-06-29T12:06:00.274" v="197" actId="478"/>
          <ac:cxnSpMkLst>
            <pc:docMk/>
            <pc:sldMk cId="371652711" sldId="1131"/>
            <ac:cxnSpMk id="9" creationId="{47F2EBD7-55E2-487D-B8CF-5C8EF6C04386}"/>
          </ac:cxnSpMkLst>
        </pc:cxnChg>
        <pc:cxnChg chg="del mod">
          <ac:chgData name="Xuzhaoyuan" userId="92dacafb-b293-4395-ae6b-ab8c0207f0fc" providerId="ADAL" clId="{99C8B750-E65C-49E6-9761-5971F43E93AB}" dt="2022-06-29T12:06:00.274" v="197" actId="478"/>
          <ac:cxnSpMkLst>
            <pc:docMk/>
            <pc:sldMk cId="371652711" sldId="1131"/>
            <ac:cxnSpMk id="10" creationId="{07BA0A4D-A9E7-460E-9277-B0692FD6FDC6}"/>
          </ac:cxnSpMkLst>
        </pc:cxnChg>
        <pc:cxnChg chg="del mod">
          <ac:chgData name="Xuzhaoyuan" userId="92dacafb-b293-4395-ae6b-ab8c0207f0fc" providerId="ADAL" clId="{99C8B750-E65C-49E6-9761-5971F43E93AB}" dt="2022-06-29T12:06:00.274" v="197" actId="478"/>
          <ac:cxnSpMkLst>
            <pc:docMk/>
            <pc:sldMk cId="371652711" sldId="1131"/>
            <ac:cxnSpMk id="11" creationId="{11345443-8CCE-4852-BE98-64CA3FD5693B}"/>
          </ac:cxnSpMkLst>
        </pc:cxnChg>
        <pc:cxnChg chg="del mod">
          <ac:chgData name="Xuzhaoyuan" userId="92dacafb-b293-4395-ae6b-ab8c0207f0fc" providerId="ADAL" clId="{99C8B750-E65C-49E6-9761-5971F43E93AB}" dt="2022-06-29T12:06:00.274" v="197" actId="478"/>
          <ac:cxnSpMkLst>
            <pc:docMk/>
            <pc:sldMk cId="371652711" sldId="1131"/>
            <ac:cxnSpMk id="12" creationId="{916E9B3C-44EF-4DDB-A3FE-4EC53C221DD2}"/>
          </ac:cxnSpMkLst>
        </pc:cxnChg>
        <pc:cxnChg chg="add mod">
          <ac:chgData name="Xuzhaoyuan" userId="92dacafb-b293-4395-ae6b-ab8c0207f0fc" providerId="ADAL" clId="{99C8B750-E65C-49E6-9761-5971F43E93AB}" dt="2022-06-29T14:33:40.476" v="888" actId="1076"/>
          <ac:cxnSpMkLst>
            <pc:docMk/>
            <pc:sldMk cId="371652711" sldId="1131"/>
            <ac:cxnSpMk id="13" creationId="{C73F9072-66F2-FEA1-7893-43D565A46261}"/>
          </ac:cxnSpMkLst>
        </pc:cxnChg>
        <pc:cxnChg chg="add mod">
          <ac:chgData name="Xuzhaoyuan" userId="92dacafb-b293-4395-ae6b-ab8c0207f0fc" providerId="ADAL" clId="{99C8B750-E65C-49E6-9761-5971F43E93AB}" dt="2022-06-29T14:33:40.476" v="888" actId="1076"/>
          <ac:cxnSpMkLst>
            <pc:docMk/>
            <pc:sldMk cId="371652711" sldId="1131"/>
            <ac:cxnSpMk id="14" creationId="{3226CCB3-0DCC-924D-6839-316B93F5D55F}"/>
          </ac:cxnSpMkLst>
        </pc:cxnChg>
        <pc:cxnChg chg="add del mod">
          <ac:chgData name="Xuzhaoyuan" userId="92dacafb-b293-4395-ae6b-ab8c0207f0fc" providerId="ADAL" clId="{99C8B750-E65C-49E6-9761-5971F43E93AB}" dt="2022-06-29T14:07:27.706" v="445" actId="478"/>
          <ac:cxnSpMkLst>
            <pc:docMk/>
            <pc:sldMk cId="371652711" sldId="1131"/>
            <ac:cxnSpMk id="21" creationId="{CB275090-5A36-F565-F653-9D7516BC2C93}"/>
          </ac:cxnSpMkLst>
        </pc:cxnChg>
        <pc:cxnChg chg="add del mod">
          <ac:chgData name="Xuzhaoyuan" userId="92dacafb-b293-4395-ae6b-ab8c0207f0fc" providerId="ADAL" clId="{99C8B750-E65C-49E6-9761-5971F43E93AB}" dt="2022-06-29T14:07:27.706" v="445" actId="478"/>
          <ac:cxnSpMkLst>
            <pc:docMk/>
            <pc:sldMk cId="371652711" sldId="1131"/>
            <ac:cxnSpMk id="22" creationId="{17E40B5D-8672-BD89-0874-2B8CEE59CCB0}"/>
          </ac:cxnSpMkLst>
        </pc:cxnChg>
        <pc:cxnChg chg="add del mod">
          <ac:chgData name="Xuzhaoyuan" userId="92dacafb-b293-4395-ae6b-ab8c0207f0fc" providerId="ADAL" clId="{99C8B750-E65C-49E6-9761-5971F43E93AB}" dt="2022-06-29T14:16:41.366" v="526" actId="478"/>
          <ac:cxnSpMkLst>
            <pc:docMk/>
            <pc:sldMk cId="371652711" sldId="1131"/>
            <ac:cxnSpMk id="30" creationId="{6BDF6B49-0235-F376-EE06-A22279C6AFC2}"/>
          </ac:cxnSpMkLst>
        </pc:cxnChg>
        <pc:cxnChg chg="add del mod">
          <ac:chgData name="Xuzhaoyuan" userId="92dacafb-b293-4395-ae6b-ab8c0207f0fc" providerId="ADAL" clId="{99C8B750-E65C-49E6-9761-5971F43E93AB}" dt="2022-06-29T14:16:41.366" v="526" actId="478"/>
          <ac:cxnSpMkLst>
            <pc:docMk/>
            <pc:sldMk cId="371652711" sldId="1131"/>
            <ac:cxnSpMk id="31" creationId="{72D2A1DB-FE6B-27F5-6A60-E703E1D0B5B7}"/>
          </ac:cxnSpMkLst>
        </pc:cxnChg>
        <pc:cxnChg chg="add mod">
          <ac:chgData name="Xuzhaoyuan" userId="92dacafb-b293-4395-ae6b-ab8c0207f0fc" providerId="ADAL" clId="{99C8B750-E65C-49E6-9761-5971F43E93AB}" dt="2022-06-29T14:33:40.476" v="888" actId="1076"/>
          <ac:cxnSpMkLst>
            <pc:docMk/>
            <pc:sldMk cId="371652711" sldId="1131"/>
            <ac:cxnSpMk id="36" creationId="{DF977C23-4DD7-8E8F-6F0E-75601CE24C73}"/>
          </ac:cxnSpMkLst>
        </pc:cxnChg>
        <pc:cxnChg chg="add mod">
          <ac:chgData name="Xuzhaoyuan" userId="92dacafb-b293-4395-ae6b-ab8c0207f0fc" providerId="ADAL" clId="{99C8B750-E65C-49E6-9761-5971F43E93AB}" dt="2022-06-29T14:33:40.476" v="888" actId="1076"/>
          <ac:cxnSpMkLst>
            <pc:docMk/>
            <pc:sldMk cId="371652711" sldId="1131"/>
            <ac:cxnSpMk id="43" creationId="{08AA7F81-DDAE-85C2-EF1A-0B59CB566985}"/>
          </ac:cxnSpMkLst>
        </pc:cxnChg>
        <pc:cxnChg chg="add mod">
          <ac:chgData name="Xuzhaoyuan" userId="92dacafb-b293-4395-ae6b-ab8c0207f0fc" providerId="ADAL" clId="{99C8B750-E65C-49E6-9761-5971F43E93AB}" dt="2022-06-29T14:33:40.476" v="888" actId="1076"/>
          <ac:cxnSpMkLst>
            <pc:docMk/>
            <pc:sldMk cId="371652711" sldId="1131"/>
            <ac:cxnSpMk id="45" creationId="{B34B7507-DFBD-1F9F-E8D1-36F65C9192FA}"/>
          </ac:cxnSpMkLst>
        </pc:cxnChg>
        <pc:cxnChg chg="add mod">
          <ac:chgData name="Xuzhaoyuan" userId="92dacafb-b293-4395-ae6b-ab8c0207f0fc" providerId="ADAL" clId="{99C8B750-E65C-49E6-9761-5971F43E93AB}" dt="2022-06-29T14:33:54.994" v="894" actId="14100"/>
          <ac:cxnSpMkLst>
            <pc:docMk/>
            <pc:sldMk cId="371652711" sldId="1131"/>
            <ac:cxnSpMk id="49" creationId="{A175A7E3-3A5B-55AE-66D0-1E48B9455833}"/>
          </ac:cxnSpMkLst>
        </pc:cxnChg>
        <pc:cxnChg chg="add mod">
          <ac:chgData name="Xuzhaoyuan" userId="92dacafb-b293-4395-ae6b-ab8c0207f0fc" providerId="ADAL" clId="{99C8B750-E65C-49E6-9761-5971F43E93AB}" dt="2022-06-29T14:33:54.994" v="894" actId="14100"/>
          <ac:cxnSpMkLst>
            <pc:docMk/>
            <pc:sldMk cId="371652711" sldId="1131"/>
            <ac:cxnSpMk id="50" creationId="{31D640A3-1A76-6564-DD08-D62FC23BA87E}"/>
          </ac:cxnSpMkLst>
        </pc:cxnChg>
        <pc:cxnChg chg="add mod topLvl">
          <ac:chgData name="Xuzhaoyuan" userId="92dacafb-b293-4395-ae6b-ab8c0207f0fc" providerId="ADAL" clId="{99C8B750-E65C-49E6-9761-5971F43E93AB}" dt="2022-06-29T14:33:54.994" v="894" actId="14100"/>
          <ac:cxnSpMkLst>
            <pc:docMk/>
            <pc:sldMk cId="371652711" sldId="1131"/>
            <ac:cxnSpMk id="51" creationId="{7900BE50-811B-21B9-0334-E65495662968}"/>
          </ac:cxnSpMkLst>
        </pc:cxnChg>
        <pc:cxnChg chg="add mod topLvl">
          <ac:chgData name="Xuzhaoyuan" userId="92dacafb-b293-4395-ae6b-ab8c0207f0fc" providerId="ADAL" clId="{99C8B750-E65C-49E6-9761-5971F43E93AB}" dt="2022-06-29T14:33:54.994" v="894" actId="14100"/>
          <ac:cxnSpMkLst>
            <pc:docMk/>
            <pc:sldMk cId="371652711" sldId="1131"/>
            <ac:cxnSpMk id="54" creationId="{EB1DAFB4-7759-5F72-A003-FA48E9465D3B}"/>
          </ac:cxnSpMkLst>
        </pc:cxnChg>
        <pc:cxnChg chg="add mod ord">
          <ac:chgData name="Xuzhaoyuan" userId="92dacafb-b293-4395-ae6b-ab8c0207f0fc" providerId="ADAL" clId="{99C8B750-E65C-49E6-9761-5971F43E93AB}" dt="2022-06-29T14:33:54.994" v="894" actId="14100"/>
          <ac:cxnSpMkLst>
            <pc:docMk/>
            <pc:sldMk cId="371652711" sldId="1131"/>
            <ac:cxnSpMk id="55" creationId="{C9BD0E5E-08A1-4171-CA92-7C8D51FDA9F9}"/>
          </ac:cxnSpMkLst>
        </pc:cxnChg>
        <pc:cxnChg chg="add del mod">
          <ac:chgData name="Xuzhaoyuan" userId="92dacafb-b293-4395-ae6b-ab8c0207f0fc" providerId="ADAL" clId="{99C8B750-E65C-49E6-9761-5971F43E93AB}" dt="2022-06-29T14:24:44.565" v="659"/>
          <ac:cxnSpMkLst>
            <pc:docMk/>
            <pc:sldMk cId="371652711" sldId="1131"/>
            <ac:cxnSpMk id="70" creationId="{D2505421-6076-2D11-7E3F-78474BA71B95}"/>
          </ac:cxnSpMkLst>
        </pc:cxnChg>
        <pc:cxnChg chg="add del mod">
          <ac:chgData name="Xuzhaoyuan" userId="92dacafb-b293-4395-ae6b-ab8c0207f0fc" providerId="ADAL" clId="{99C8B750-E65C-49E6-9761-5971F43E93AB}" dt="2022-06-29T14:24:53.548" v="664"/>
          <ac:cxnSpMkLst>
            <pc:docMk/>
            <pc:sldMk cId="371652711" sldId="1131"/>
            <ac:cxnSpMk id="72" creationId="{55B71503-A58F-6780-46CB-74D55A7F051B}"/>
          </ac:cxnSpMkLst>
        </pc:cxnChg>
        <pc:cxnChg chg="add del mod">
          <ac:chgData name="Xuzhaoyuan" userId="92dacafb-b293-4395-ae6b-ab8c0207f0fc" providerId="ADAL" clId="{99C8B750-E65C-49E6-9761-5971F43E93AB}" dt="2022-06-29T14:25:05.900" v="669" actId="478"/>
          <ac:cxnSpMkLst>
            <pc:docMk/>
            <pc:sldMk cId="371652711" sldId="1131"/>
            <ac:cxnSpMk id="74" creationId="{9DE0D7DA-7BDB-FB53-D89A-46E59CE6AC33}"/>
          </ac:cxnSpMkLst>
        </pc:cxnChg>
      </pc:sldChg>
      <pc:sldChg chg="addSp delSp modSp mod delAnim modAnim">
        <pc:chgData name="Xuzhaoyuan" userId="92dacafb-b293-4395-ae6b-ab8c0207f0fc" providerId="ADAL" clId="{99C8B750-E65C-49E6-9761-5971F43E93AB}" dt="2022-06-29T14:46:52.235" v="1170" actId="20577"/>
        <pc:sldMkLst>
          <pc:docMk/>
          <pc:sldMk cId="2951510983" sldId="1132"/>
        </pc:sldMkLst>
        <pc:spChg chg="del">
          <ac:chgData name="Xuzhaoyuan" userId="92dacafb-b293-4395-ae6b-ab8c0207f0fc" providerId="ADAL" clId="{99C8B750-E65C-49E6-9761-5971F43E93AB}" dt="2022-06-29T14:36:16.524" v="921" actId="478"/>
          <ac:spMkLst>
            <pc:docMk/>
            <pc:sldMk cId="2951510983" sldId="1132"/>
            <ac:spMk id="2" creationId="{08A4F570-3598-408B-B397-380CB9A0974B}"/>
          </ac:spMkLst>
        </pc:spChg>
        <pc:spChg chg="add mod">
          <ac:chgData name="Xuzhaoyuan" userId="92dacafb-b293-4395-ae6b-ab8c0207f0fc" providerId="ADAL" clId="{99C8B750-E65C-49E6-9761-5971F43E93AB}" dt="2022-06-29T14:37:31.743" v="974" actId="20577"/>
          <ac:spMkLst>
            <pc:docMk/>
            <pc:sldMk cId="2951510983" sldId="1132"/>
            <ac:spMk id="3" creationId="{CA52746B-7F25-86F1-0C68-B60156C6BE55}"/>
          </ac:spMkLst>
        </pc:spChg>
        <pc:spChg chg="del">
          <ac:chgData name="Xuzhaoyuan" userId="92dacafb-b293-4395-ae6b-ab8c0207f0fc" providerId="ADAL" clId="{99C8B750-E65C-49E6-9761-5971F43E93AB}" dt="2022-06-29T14:36:16.524" v="921" actId="478"/>
          <ac:spMkLst>
            <pc:docMk/>
            <pc:sldMk cId="2951510983" sldId="1132"/>
            <ac:spMk id="23" creationId="{FF7D5296-AEBA-4AEE-AFCE-942074441FBF}"/>
          </ac:spMkLst>
        </pc:spChg>
        <pc:spChg chg="del">
          <ac:chgData name="Xuzhaoyuan" userId="92dacafb-b293-4395-ae6b-ab8c0207f0fc" providerId="ADAL" clId="{99C8B750-E65C-49E6-9761-5971F43E93AB}" dt="2022-06-29T14:36:16.524" v="921" actId="478"/>
          <ac:spMkLst>
            <pc:docMk/>
            <pc:sldMk cId="2951510983" sldId="1132"/>
            <ac:spMk id="24" creationId="{630757D8-6D9D-4DC5-87C9-728E8442F3AD}"/>
          </ac:spMkLst>
        </pc:spChg>
        <pc:spChg chg="del">
          <ac:chgData name="Xuzhaoyuan" userId="92dacafb-b293-4395-ae6b-ab8c0207f0fc" providerId="ADAL" clId="{99C8B750-E65C-49E6-9761-5971F43E93AB}" dt="2022-06-29T14:36:16.524" v="921" actId="478"/>
          <ac:spMkLst>
            <pc:docMk/>
            <pc:sldMk cId="2951510983" sldId="1132"/>
            <ac:spMk id="25" creationId="{1CBFFA6C-C7E3-4AE7-9D61-64F7401D1067}"/>
          </ac:spMkLst>
        </pc:spChg>
        <pc:spChg chg="add mod">
          <ac:chgData name="Xuzhaoyuan" userId="92dacafb-b293-4395-ae6b-ab8c0207f0fc" providerId="ADAL" clId="{99C8B750-E65C-49E6-9761-5971F43E93AB}" dt="2022-06-29T14:46:44.039" v="1168" actId="20577"/>
          <ac:spMkLst>
            <pc:docMk/>
            <pc:sldMk cId="2951510983" sldId="1132"/>
            <ac:spMk id="31" creationId="{431E644D-B085-9BA7-7450-F4DB45F38005}"/>
          </ac:spMkLst>
        </pc:spChg>
        <pc:spChg chg="del">
          <ac:chgData name="Xuzhaoyuan" userId="92dacafb-b293-4395-ae6b-ab8c0207f0fc" providerId="ADAL" clId="{99C8B750-E65C-49E6-9761-5971F43E93AB}" dt="2022-06-29T14:36:16.524" v="921" actId="478"/>
          <ac:spMkLst>
            <pc:docMk/>
            <pc:sldMk cId="2951510983" sldId="1132"/>
            <ac:spMk id="40" creationId="{AA9C9ED4-B22C-425E-846A-4F4410CFC546}"/>
          </ac:spMkLst>
        </pc:spChg>
        <pc:spChg chg="del mod">
          <ac:chgData name="Xuzhaoyuan" userId="92dacafb-b293-4395-ae6b-ab8c0207f0fc" providerId="ADAL" clId="{99C8B750-E65C-49E6-9761-5971F43E93AB}" dt="2022-06-29T14:37:17.432" v="966" actId="478"/>
          <ac:spMkLst>
            <pc:docMk/>
            <pc:sldMk cId="2951510983" sldId="1132"/>
            <ac:spMk id="48" creationId="{75044E63-F239-4DD8-84F0-5548BCC0B2B9}"/>
          </ac:spMkLst>
        </pc:spChg>
        <pc:spChg chg="mod">
          <ac:chgData name="Xuzhaoyuan" userId="92dacafb-b293-4395-ae6b-ab8c0207f0fc" providerId="ADAL" clId="{99C8B750-E65C-49E6-9761-5971F43E93AB}" dt="2022-06-29T14:46:52.235" v="1170" actId="20577"/>
          <ac:spMkLst>
            <pc:docMk/>
            <pc:sldMk cId="2951510983" sldId="1132"/>
            <ac:spMk id="78" creationId="{F700060A-093A-4B66-8CF4-3C4C11624B6C}"/>
          </ac:spMkLst>
        </pc:spChg>
        <pc:spChg chg="mod">
          <ac:chgData name="Xuzhaoyuan" userId="92dacafb-b293-4395-ae6b-ab8c0207f0fc" providerId="ADAL" clId="{99C8B750-E65C-49E6-9761-5971F43E93AB}" dt="2022-06-29T14:39:01.581" v="1057" actId="1076"/>
          <ac:spMkLst>
            <pc:docMk/>
            <pc:sldMk cId="2951510983" sldId="1132"/>
            <ac:spMk id="83" creationId="{F98ACFF0-2B86-4544-AA09-224FA28ED1D7}"/>
          </ac:spMkLst>
        </pc:spChg>
        <pc:spChg chg="mod">
          <ac:chgData name="Xuzhaoyuan" userId="92dacafb-b293-4395-ae6b-ab8c0207f0fc" providerId="ADAL" clId="{99C8B750-E65C-49E6-9761-5971F43E93AB}" dt="2022-06-29T14:39:01.581" v="1057" actId="1076"/>
          <ac:spMkLst>
            <pc:docMk/>
            <pc:sldMk cId="2951510983" sldId="1132"/>
            <ac:spMk id="84" creationId="{385EBF99-1AF1-4860-BEF1-8EB46D293241}"/>
          </ac:spMkLst>
        </pc:spChg>
        <pc:spChg chg="mod">
          <ac:chgData name="Xuzhaoyuan" userId="92dacafb-b293-4395-ae6b-ab8c0207f0fc" providerId="ADAL" clId="{99C8B750-E65C-49E6-9761-5971F43E93AB}" dt="2022-06-29T14:39:01.581" v="1057" actId="1076"/>
          <ac:spMkLst>
            <pc:docMk/>
            <pc:sldMk cId="2951510983" sldId="1132"/>
            <ac:spMk id="85" creationId="{3D2FBB62-FE70-4C54-A4BC-525D94946205}"/>
          </ac:spMkLst>
        </pc:spChg>
        <pc:grpChg chg="mod">
          <ac:chgData name="Xuzhaoyuan" userId="92dacafb-b293-4395-ae6b-ab8c0207f0fc" providerId="ADAL" clId="{99C8B750-E65C-49E6-9761-5971F43E93AB}" dt="2022-06-29T14:39:01.581" v="1057" actId="1076"/>
          <ac:grpSpMkLst>
            <pc:docMk/>
            <pc:sldMk cId="2951510983" sldId="1132"/>
            <ac:grpSpMk id="55" creationId="{16408ABE-CF91-49C1-9C9D-DEE559E3BF8F}"/>
          </ac:grpSpMkLst>
        </pc:grpChg>
        <pc:cxnChg chg="del mod">
          <ac:chgData name="Xuzhaoyuan" userId="92dacafb-b293-4395-ae6b-ab8c0207f0fc" providerId="ADAL" clId="{99C8B750-E65C-49E6-9761-5971F43E93AB}" dt="2022-06-29T14:36:16.524" v="921" actId="478"/>
          <ac:cxnSpMkLst>
            <pc:docMk/>
            <pc:sldMk cId="2951510983" sldId="1132"/>
            <ac:cxnSpMk id="6" creationId="{0059AFB0-EB73-41AE-8C5C-F3E87A865787}"/>
          </ac:cxnSpMkLst>
        </pc:cxnChg>
        <pc:cxnChg chg="del mod">
          <ac:chgData name="Xuzhaoyuan" userId="92dacafb-b293-4395-ae6b-ab8c0207f0fc" providerId="ADAL" clId="{99C8B750-E65C-49E6-9761-5971F43E93AB}" dt="2022-06-29T14:36:16.524" v="921" actId="478"/>
          <ac:cxnSpMkLst>
            <pc:docMk/>
            <pc:sldMk cId="2951510983" sldId="1132"/>
            <ac:cxnSpMk id="11" creationId="{6C32AE7C-1CC6-48FA-AFF2-2380F78D6D79}"/>
          </ac:cxnSpMkLst>
        </pc:cxnChg>
        <pc:cxnChg chg="del mod">
          <ac:chgData name="Xuzhaoyuan" userId="92dacafb-b293-4395-ae6b-ab8c0207f0fc" providerId="ADAL" clId="{99C8B750-E65C-49E6-9761-5971F43E93AB}" dt="2022-06-29T14:36:16.524" v="921" actId="478"/>
          <ac:cxnSpMkLst>
            <pc:docMk/>
            <pc:sldMk cId="2951510983" sldId="1132"/>
            <ac:cxnSpMk id="27" creationId="{C74C7606-333E-49F1-A719-8BC4F20C4CD9}"/>
          </ac:cxnSpMkLst>
        </pc:cxnChg>
        <pc:cxnChg chg="del mod">
          <ac:chgData name="Xuzhaoyuan" userId="92dacafb-b293-4395-ae6b-ab8c0207f0fc" providerId="ADAL" clId="{99C8B750-E65C-49E6-9761-5971F43E93AB}" dt="2022-06-29T14:36:16.524" v="921" actId="478"/>
          <ac:cxnSpMkLst>
            <pc:docMk/>
            <pc:sldMk cId="2951510983" sldId="1132"/>
            <ac:cxnSpMk id="32" creationId="{0EAE7A26-AD7E-4115-9B09-D9A6F22104D3}"/>
          </ac:cxnSpMkLst>
        </pc:cxnChg>
        <pc:cxnChg chg="del mod">
          <ac:chgData name="Xuzhaoyuan" userId="92dacafb-b293-4395-ae6b-ab8c0207f0fc" providerId="ADAL" clId="{99C8B750-E65C-49E6-9761-5971F43E93AB}" dt="2022-06-29T14:36:16.524" v="921" actId="478"/>
          <ac:cxnSpMkLst>
            <pc:docMk/>
            <pc:sldMk cId="2951510983" sldId="1132"/>
            <ac:cxnSpMk id="38" creationId="{5E634CEA-B14A-4514-AFC3-5DAE528E1514}"/>
          </ac:cxnSpMkLst>
        </pc:cxnChg>
      </pc:sldChg>
      <pc:sldChg chg="addSp modSp mod modAnim">
        <pc:chgData name="Xuzhaoyuan" userId="92dacafb-b293-4395-ae6b-ab8c0207f0fc" providerId="ADAL" clId="{99C8B750-E65C-49E6-9761-5971F43E93AB}" dt="2022-06-29T17:08:14.881" v="1607"/>
        <pc:sldMkLst>
          <pc:docMk/>
          <pc:sldMk cId="1985781873" sldId="1133"/>
        </pc:sldMkLst>
        <pc:spChg chg="add mod">
          <ac:chgData name="Xuzhaoyuan" userId="92dacafb-b293-4395-ae6b-ab8c0207f0fc" providerId="ADAL" clId="{99C8B750-E65C-49E6-9761-5971F43E93AB}" dt="2022-06-29T17:08:12.285" v="1606" actId="1076"/>
          <ac:spMkLst>
            <pc:docMk/>
            <pc:sldMk cId="1985781873" sldId="1133"/>
            <ac:spMk id="11" creationId="{132603B2-9971-49AF-6921-6CD780F7068C}"/>
          </ac:spMkLst>
        </pc:spChg>
      </pc:sldChg>
      <pc:sldChg chg="addSp delSp modSp add mod ord modAnim">
        <pc:chgData name="Xuzhaoyuan" userId="92dacafb-b293-4395-ae6b-ab8c0207f0fc" providerId="ADAL" clId="{99C8B750-E65C-49E6-9761-5971F43E93AB}" dt="2022-06-29T14:48:12.002" v="1207"/>
        <pc:sldMkLst>
          <pc:docMk/>
          <pc:sldMk cId="3357803743" sldId="1134"/>
        </pc:sldMkLst>
        <pc:spChg chg="mod">
          <ac:chgData name="Xuzhaoyuan" userId="92dacafb-b293-4395-ae6b-ab8c0207f0fc" providerId="ADAL" clId="{99C8B750-E65C-49E6-9761-5971F43E93AB}" dt="2022-06-29T14:35:12.894" v="914" actId="20577"/>
          <ac:spMkLst>
            <pc:docMk/>
            <pc:sldMk cId="3357803743" sldId="1134"/>
            <ac:spMk id="4" creationId="{65D00C4A-DAE2-4146-894E-3C84C23D9733}"/>
          </ac:spMkLst>
        </pc:spChg>
        <pc:spChg chg="del">
          <ac:chgData name="Xuzhaoyuan" userId="92dacafb-b293-4395-ae6b-ab8c0207f0fc" providerId="ADAL" clId="{99C8B750-E65C-49E6-9761-5971F43E93AB}" dt="2022-06-29T14:35:17.350" v="915" actId="478"/>
          <ac:spMkLst>
            <pc:docMk/>
            <pc:sldMk cId="3357803743" sldId="1134"/>
            <ac:spMk id="23" creationId="{7C7470AE-5D31-4B86-D998-B54B1EE04E16}"/>
          </ac:spMkLst>
        </pc:spChg>
        <pc:spChg chg="del">
          <ac:chgData name="Xuzhaoyuan" userId="92dacafb-b293-4395-ae6b-ab8c0207f0fc" providerId="ADAL" clId="{99C8B750-E65C-49E6-9761-5971F43E93AB}" dt="2022-06-29T14:35:17.350" v="915" actId="478"/>
          <ac:spMkLst>
            <pc:docMk/>
            <pc:sldMk cId="3357803743" sldId="1134"/>
            <ac:spMk id="24" creationId="{DEB231A3-3FC4-8907-D785-390713B2C05E}"/>
          </ac:spMkLst>
        </pc:spChg>
        <pc:spChg chg="add mod">
          <ac:chgData name="Xuzhaoyuan" userId="92dacafb-b293-4395-ae6b-ab8c0207f0fc" providerId="ADAL" clId="{99C8B750-E65C-49E6-9761-5971F43E93AB}" dt="2022-06-29T14:47:28.869" v="1197" actId="20577"/>
          <ac:spMkLst>
            <pc:docMk/>
            <pc:sldMk cId="3357803743" sldId="1134"/>
            <ac:spMk id="26" creationId="{3935DE77-9C10-122F-3C89-B92AF8714707}"/>
          </ac:spMkLst>
        </pc:spChg>
        <pc:spChg chg="add mod">
          <ac:chgData name="Xuzhaoyuan" userId="92dacafb-b293-4395-ae6b-ab8c0207f0fc" providerId="ADAL" clId="{99C8B750-E65C-49E6-9761-5971F43E93AB}" dt="2022-06-29T14:47:33.641" v="1198" actId="20577"/>
          <ac:spMkLst>
            <pc:docMk/>
            <pc:sldMk cId="3357803743" sldId="1134"/>
            <ac:spMk id="27" creationId="{A807F9A6-18E9-693E-9767-C74344E46D5C}"/>
          </ac:spMkLst>
        </pc:spChg>
        <pc:spChg chg="add mod">
          <ac:chgData name="Xuzhaoyuan" userId="92dacafb-b293-4395-ae6b-ab8c0207f0fc" providerId="ADAL" clId="{99C8B750-E65C-49E6-9761-5971F43E93AB}" dt="2022-06-29T14:47:40.008" v="1204" actId="20577"/>
          <ac:spMkLst>
            <pc:docMk/>
            <pc:sldMk cId="3357803743" sldId="1134"/>
            <ac:spMk id="28" creationId="{4643E2C2-8B71-7E64-9218-28725DD47A66}"/>
          </ac:spMkLst>
        </pc:spChg>
        <pc:spChg chg="add mod">
          <ac:chgData name="Xuzhaoyuan" userId="92dacafb-b293-4395-ae6b-ab8c0207f0fc" providerId="ADAL" clId="{99C8B750-E65C-49E6-9761-5971F43E93AB}" dt="2022-06-29T14:44:54.692" v="1157" actId="692"/>
          <ac:spMkLst>
            <pc:docMk/>
            <pc:sldMk cId="3357803743" sldId="1134"/>
            <ac:spMk id="29" creationId="{AEF828FC-F6D2-66CB-A63A-684C5EE5904B}"/>
          </ac:spMkLst>
        </pc:spChg>
        <pc:spChg chg="add mod">
          <ac:chgData name="Xuzhaoyuan" userId="92dacafb-b293-4395-ae6b-ab8c0207f0fc" providerId="ADAL" clId="{99C8B750-E65C-49E6-9761-5971F43E93AB}" dt="2022-06-29T14:47:07.309" v="1183" actId="20577"/>
          <ac:spMkLst>
            <pc:docMk/>
            <pc:sldMk cId="3357803743" sldId="1134"/>
            <ac:spMk id="35" creationId="{F8F3B286-2AEA-913F-86B1-D7E75F9E9EB8}"/>
          </ac:spMkLst>
        </pc:spChg>
        <pc:spChg chg="add del mod">
          <ac:chgData name="Xuzhaoyuan" userId="92dacafb-b293-4395-ae6b-ab8c0207f0fc" providerId="ADAL" clId="{99C8B750-E65C-49E6-9761-5971F43E93AB}" dt="2022-06-29T14:41:16.194" v="1119"/>
          <ac:spMkLst>
            <pc:docMk/>
            <pc:sldMk cId="3357803743" sldId="1134"/>
            <ac:spMk id="37" creationId="{72C76A75-F88A-9D05-EE4F-E8044703F360}"/>
          </ac:spMkLst>
        </pc:spChg>
        <pc:spChg chg="add mod">
          <ac:chgData name="Xuzhaoyuan" userId="92dacafb-b293-4395-ae6b-ab8c0207f0fc" providerId="ADAL" clId="{99C8B750-E65C-49E6-9761-5971F43E93AB}" dt="2022-06-29T14:47:46.453" v="1205" actId="20577"/>
          <ac:spMkLst>
            <pc:docMk/>
            <pc:sldMk cId="3357803743" sldId="1134"/>
            <ac:spMk id="38" creationId="{B9DA7DE4-9FC9-C682-82CA-9BAD64A0BF9D}"/>
          </ac:spMkLst>
        </pc:spChg>
        <pc:spChg chg="add mod">
          <ac:chgData name="Xuzhaoyuan" userId="92dacafb-b293-4395-ae6b-ab8c0207f0fc" providerId="ADAL" clId="{99C8B750-E65C-49E6-9761-5971F43E93AB}" dt="2022-06-29T14:41:46.371" v="1133" actId="571"/>
          <ac:spMkLst>
            <pc:docMk/>
            <pc:sldMk cId="3357803743" sldId="1134"/>
            <ac:spMk id="39" creationId="{786F4576-B8C8-B4EE-5622-B22539888B3C}"/>
          </ac:spMkLst>
        </pc:spChg>
        <pc:spChg chg="add mod">
          <ac:chgData name="Xuzhaoyuan" userId="92dacafb-b293-4395-ae6b-ab8c0207f0fc" providerId="ADAL" clId="{99C8B750-E65C-49E6-9761-5971F43E93AB}" dt="2022-06-29T14:41:46.371" v="1133" actId="571"/>
          <ac:spMkLst>
            <pc:docMk/>
            <pc:sldMk cId="3357803743" sldId="1134"/>
            <ac:spMk id="40" creationId="{D4925C53-647B-70A2-8E0B-BA775951CD20}"/>
          </ac:spMkLst>
        </pc:spChg>
        <pc:spChg chg="del">
          <ac:chgData name="Xuzhaoyuan" userId="92dacafb-b293-4395-ae6b-ab8c0207f0fc" providerId="ADAL" clId="{99C8B750-E65C-49E6-9761-5971F43E93AB}" dt="2022-06-29T14:35:17.350" v="915" actId="478"/>
          <ac:spMkLst>
            <pc:docMk/>
            <pc:sldMk cId="3357803743" sldId="1134"/>
            <ac:spMk id="41" creationId="{DB2D1F77-8581-9665-FFA7-FAD92B9860C2}"/>
          </ac:spMkLst>
        </pc:spChg>
        <pc:spChg chg="del">
          <ac:chgData name="Xuzhaoyuan" userId="92dacafb-b293-4395-ae6b-ab8c0207f0fc" providerId="ADAL" clId="{99C8B750-E65C-49E6-9761-5971F43E93AB}" dt="2022-06-29T14:35:17.350" v="915" actId="478"/>
          <ac:spMkLst>
            <pc:docMk/>
            <pc:sldMk cId="3357803743" sldId="1134"/>
            <ac:spMk id="42" creationId="{C6D7A249-3B7E-EB09-5A94-30A40546ABBB}"/>
          </ac:spMkLst>
        </pc:spChg>
        <pc:spChg chg="add mod">
          <ac:chgData name="Xuzhaoyuan" userId="92dacafb-b293-4395-ae6b-ab8c0207f0fc" providerId="ADAL" clId="{99C8B750-E65C-49E6-9761-5971F43E93AB}" dt="2022-06-29T14:41:46.371" v="1133" actId="571"/>
          <ac:spMkLst>
            <pc:docMk/>
            <pc:sldMk cId="3357803743" sldId="1134"/>
            <ac:spMk id="44" creationId="{C5F355CF-0586-B343-6354-E1D226B4E921}"/>
          </ac:spMkLst>
        </pc:spChg>
        <pc:spChg chg="del">
          <ac:chgData name="Xuzhaoyuan" userId="92dacafb-b293-4395-ae6b-ab8c0207f0fc" providerId="ADAL" clId="{99C8B750-E65C-49E6-9761-5971F43E93AB}" dt="2022-06-29T14:35:17.350" v="915" actId="478"/>
          <ac:spMkLst>
            <pc:docMk/>
            <pc:sldMk cId="3357803743" sldId="1134"/>
            <ac:spMk id="53" creationId="{625BCF37-155C-D40C-6415-0D01F4BD1D84}"/>
          </ac:spMkLst>
        </pc:spChg>
        <pc:spChg chg="del">
          <ac:chgData name="Xuzhaoyuan" userId="92dacafb-b293-4395-ae6b-ab8c0207f0fc" providerId="ADAL" clId="{99C8B750-E65C-49E6-9761-5971F43E93AB}" dt="2022-06-29T14:35:17.350" v="915" actId="478"/>
          <ac:spMkLst>
            <pc:docMk/>
            <pc:sldMk cId="3357803743" sldId="1134"/>
            <ac:spMk id="58" creationId="{1D4FE05D-CC05-FAE3-BBF2-8E8A263B3EA4}"/>
          </ac:spMkLst>
        </pc:spChg>
        <pc:spChg chg="del">
          <ac:chgData name="Xuzhaoyuan" userId="92dacafb-b293-4395-ae6b-ab8c0207f0fc" providerId="ADAL" clId="{99C8B750-E65C-49E6-9761-5971F43E93AB}" dt="2022-06-29T14:35:17.350" v="915" actId="478"/>
          <ac:spMkLst>
            <pc:docMk/>
            <pc:sldMk cId="3357803743" sldId="1134"/>
            <ac:spMk id="60" creationId="{0B8FFDEB-BE70-6A0C-8BD0-A713C14C3DE4}"/>
          </ac:spMkLst>
        </pc:spChg>
        <pc:spChg chg="del">
          <ac:chgData name="Xuzhaoyuan" userId="92dacafb-b293-4395-ae6b-ab8c0207f0fc" providerId="ADAL" clId="{99C8B750-E65C-49E6-9761-5971F43E93AB}" dt="2022-06-29T14:35:17.350" v="915" actId="478"/>
          <ac:spMkLst>
            <pc:docMk/>
            <pc:sldMk cId="3357803743" sldId="1134"/>
            <ac:spMk id="61" creationId="{62F955DF-B90D-468A-8D74-7BA5B758E2C5}"/>
          </ac:spMkLst>
        </pc:spChg>
        <pc:spChg chg="mod">
          <ac:chgData name="Xuzhaoyuan" userId="92dacafb-b293-4395-ae6b-ab8c0207f0fc" providerId="ADAL" clId="{99C8B750-E65C-49E6-9761-5971F43E93AB}" dt="2022-06-29T14:44:18.823" v="1146"/>
          <ac:spMkLst>
            <pc:docMk/>
            <pc:sldMk cId="3357803743" sldId="1134"/>
            <ac:spMk id="62" creationId="{16C70B04-9B94-A09C-B318-4378AA073ED7}"/>
          </ac:spMkLst>
        </pc:spChg>
        <pc:spChg chg="del">
          <ac:chgData name="Xuzhaoyuan" userId="92dacafb-b293-4395-ae6b-ab8c0207f0fc" providerId="ADAL" clId="{99C8B750-E65C-49E6-9761-5971F43E93AB}" dt="2022-06-29T14:35:17.350" v="915" actId="478"/>
          <ac:spMkLst>
            <pc:docMk/>
            <pc:sldMk cId="3357803743" sldId="1134"/>
            <ac:spMk id="68" creationId="{E7775897-CF44-07EC-A219-F88E8313AE48}"/>
          </ac:spMkLst>
        </pc:spChg>
        <pc:spChg chg="del">
          <ac:chgData name="Xuzhaoyuan" userId="92dacafb-b293-4395-ae6b-ab8c0207f0fc" providerId="ADAL" clId="{99C8B750-E65C-49E6-9761-5971F43E93AB}" dt="2022-06-29T14:35:17.350" v="915" actId="478"/>
          <ac:spMkLst>
            <pc:docMk/>
            <pc:sldMk cId="3357803743" sldId="1134"/>
            <ac:spMk id="73" creationId="{A5841DAD-F67C-61BC-4C16-C56A8758A181}"/>
          </ac:spMkLst>
        </pc:spChg>
        <pc:spChg chg="del">
          <ac:chgData name="Xuzhaoyuan" userId="92dacafb-b293-4395-ae6b-ab8c0207f0fc" providerId="ADAL" clId="{99C8B750-E65C-49E6-9761-5971F43E93AB}" dt="2022-06-29T14:35:17.350" v="915" actId="478"/>
          <ac:spMkLst>
            <pc:docMk/>
            <pc:sldMk cId="3357803743" sldId="1134"/>
            <ac:spMk id="75" creationId="{D3A90B0B-61A2-E28E-7BB4-766FE38366EE}"/>
          </ac:spMkLst>
        </pc:spChg>
        <pc:spChg chg="del">
          <ac:chgData name="Xuzhaoyuan" userId="92dacafb-b293-4395-ae6b-ab8c0207f0fc" providerId="ADAL" clId="{99C8B750-E65C-49E6-9761-5971F43E93AB}" dt="2022-06-29T14:35:17.350" v="915" actId="478"/>
          <ac:spMkLst>
            <pc:docMk/>
            <pc:sldMk cId="3357803743" sldId="1134"/>
            <ac:spMk id="80" creationId="{96B5074D-D236-D779-801E-A30E0E88F29F}"/>
          </ac:spMkLst>
        </pc:spChg>
        <pc:spChg chg="del">
          <ac:chgData name="Xuzhaoyuan" userId="92dacafb-b293-4395-ae6b-ab8c0207f0fc" providerId="ADAL" clId="{99C8B750-E65C-49E6-9761-5971F43E93AB}" dt="2022-06-29T14:35:17.350" v="915" actId="478"/>
          <ac:spMkLst>
            <pc:docMk/>
            <pc:sldMk cId="3357803743" sldId="1134"/>
            <ac:spMk id="81" creationId="{77488ADF-21F2-94D0-AEB9-941FFDC7B8AF}"/>
          </ac:spMkLst>
        </pc:spChg>
        <pc:grpChg chg="add mod">
          <ac:chgData name="Xuzhaoyuan" userId="92dacafb-b293-4395-ae6b-ab8c0207f0fc" providerId="ADAL" clId="{99C8B750-E65C-49E6-9761-5971F43E93AB}" dt="2022-06-29T14:44:21.617" v="1147" actId="1076"/>
          <ac:grpSpMkLst>
            <pc:docMk/>
            <pc:sldMk cId="3357803743" sldId="1134"/>
            <ac:grpSpMk id="59" creationId="{DD137338-F94C-3C95-D622-D4F61AB3FE63}"/>
          </ac:grpSpMkLst>
        </pc:grpChg>
        <pc:picChg chg="add mod">
          <ac:chgData name="Xuzhaoyuan" userId="92dacafb-b293-4395-ae6b-ab8c0207f0fc" providerId="ADAL" clId="{99C8B750-E65C-49E6-9761-5971F43E93AB}" dt="2022-06-29T14:44:11.923" v="1145" actId="1076"/>
          <ac:picMkLst>
            <pc:docMk/>
            <pc:sldMk cId="3357803743" sldId="1134"/>
            <ac:picMk id="57" creationId="{5F1D8F25-D5AD-2E09-273F-C6F154FED185}"/>
          </ac:picMkLst>
        </pc:picChg>
        <pc:picChg chg="add mod">
          <ac:chgData name="Xuzhaoyuan" userId="92dacafb-b293-4395-ae6b-ab8c0207f0fc" providerId="ADAL" clId="{99C8B750-E65C-49E6-9761-5971F43E93AB}" dt="2022-06-29T14:44:46.735" v="1153" actId="1076"/>
          <ac:picMkLst>
            <pc:docMk/>
            <pc:sldMk cId="3357803743" sldId="1134"/>
            <ac:picMk id="76" creationId="{1F726EA1-AF0F-5C1E-853D-A88D3134DCA5}"/>
          </ac:picMkLst>
        </pc:picChg>
        <pc:cxnChg chg="del">
          <ac:chgData name="Xuzhaoyuan" userId="92dacafb-b293-4395-ae6b-ab8c0207f0fc" providerId="ADAL" clId="{99C8B750-E65C-49E6-9761-5971F43E93AB}" dt="2022-06-29T14:35:17.350" v="915" actId="478"/>
          <ac:cxnSpMkLst>
            <pc:docMk/>
            <pc:sldMk cId="3357803743" sldId="1134"/>
            <ac:cxnSpMk id="13" creationId="{C73F9072-66F2-FEA1-7893-43D565A46261}"/>
          </ac:cxnSpMkLst>
        </pc:cxnChg>
        <pc:cxnChg chg="del">
          <ac:chgData name="Xuzhaoyuan" userId="92dacafb-b293-4395-ae6b-ab8c0207f0fc" providerId="ADAL" clId="{99C8B750-E65C-49E6-9761-5971F43E93AB}" dt="2022-06-29T14:35:17.350" v="915" actId="478"/>
          <ac:cxnSpMkLst>
            <pc:docMk/>
            <pc:sldMk cId="3357803743" sldId="1134"/>
            <ac:cxnSpMk id="14" creationId="{3226CCB3-0DCC-924D-6839-316B93F5D55F}"/>
          </ac:cxnSpMkLst>
        </pc:cxnChg>
        <pc:cxnChg chg="add mod">
          <ac:chgData name="Xuzhaoyuan" userId="92dacafb-b293-4395-ae6b-ab8c0207f0fc" providerId="ADAL" clId="{99C8B750-E65C-49E6-9761-5971F43E93AB}" dt="2022-06-29T14:44:54.692" v="1157" actId="692"/>
          <ac:cxnSpMkLst>
            <pc:docMk/>
            <pc:sldMk cId="3357803743" sldId="1134"/>
            <ac:cxnSpMk id="30" creationId="{6D3507DA-B69E-855B-2940-AA4778512856}"/>
          </ac:cxnSpMkLst>
        </pc:cxnChg>
        <pc:cxnChg chg="add mod">
          <ac:chgData name="Xuzhaoyuan" userId="92dacafb-b293-4395-ae6b-ab8c0207f0fc" providerId="ADAL" clId="{99C8B750-E65C-49E6-9761-5971F43E93AB}" dt="2022-06-29T14:44:54.692" v="1157" actId="692"/>
          <ac:cxnSpMkLst>
            <pc:docMk/>
            <pc:sldMk cId="3357803743" sldId="1134"/>
            <ac:cxnSpMk id="31" creationId="{147BEFBF-68D9-AF9A-3263-95DA4320250E}"/>
          </ac:cxnSpMkLst>
        </pc:cxnChg>
        <pc:cxnChg chg="add mod">
          <ac:chgData name="Xuzhaoyuan" userId="92dacafb-b293-4395-ae6b-ab8c0207f0fc" providerId="ADAL" clId="{99C8B750-E65C-49E6-9761-5971F43E93AB}" dt="2022-06-29T14:44:54.692" v="1157" actId="692"/>
          <ac:cxnSpMkLst>
            <pc:docMk/>
            <pc:sldMk cId="3357803743" sldId="1134"/>
            <ac:cxnSpMk id="32" creationId="{B38D672A-4063-D49F-9AD3-F43B425B353E}"/>
          </ac:cxnSpMkLst>
        </pc:cxnChg>
        <pc:cxnChg chg="add mod">
          <ac:chgData name="Xuzhaoyuan" userId="92dacafb-b293-4395-ae6b-ab8c0207f0fc" providerId="ADAL" clId="{99C8B750-E65C-49E6-9761-5971F43E93AB}" dt="2022-06-29T14:47:16.050" v="1191" actId="20577"/>
          <ac:cxnSpMkLst>
            <pc:docMk/>
            <pc:sldMk cId="3357803743" sldId="1134"/>
            <ac:cxnSpMk id="33" creationId="{5D83759E-99DC-FBCA-4258-58A07EEC317A}"/>
          </ac:cxnSpMkLst>
        </pc:cxnChg>
        <pc:cxnChg chg="add mod">
          <ac:chgData name="Xuzhaoyuan" userId="92dacafb-b293-4395-ae6b-ab8c0207f0fc" providerId="ADAL" clId="{99C8B750-E65C-49E6-9761-5971F43E93AB}" dt="2022-06-29T14:44:54.692" v="1157" actId="692"/>
          <ac:cxnSpMkLst>
            <pc:docMk/>
            <pc:sldMk cId="3357803743" sldId="1134"/>
            <ac:cxnSpMk id="34" creationId="{F7FFD871-F2E6-58DC-DC9E-4C1FCE033A20}"/>
          </ac:cxnSpMkLst>
        </pc:cxnChg>
        <pc:cxnChg chg="del">
          <ac:chgData name="Xuzhaoyuan" userId="92dacafb-b293-4395-ae6b-ab8c0207f0fc" providerId="ADAL" clId="{99C8B750-E65C-49E6-9761-5971F43E93AB}" dt="2022-06-29T14:35:17.350" v="915" actId="478"/>
          <ac:cxnSpMkLst>
            <pc:docMk/>
            <pc:sldMk cId="3357803743" sldId="1134"/>
            <ac:cxnSpMk id="36" creationId="{DF977C23-4DD7-8E8F-6F0E-75601CE24C73}"/>
          </ac:cxnSpMkLst>
        </pc:cxnChg>
        <pc:cxnChg chg="del">
          <ac:chgData name="Xuzhaoyuan" userId="92dacafb-b293-4395-ae6b-ab8c0207f0fc" providerId="ADAL" clId="{99C8B750-E65C-49E6-9761-5971F43E93AB}" dt="2022-06-29T14:35:17.350" v="915" actId="478"/>
          <ac:cxnSpMkLst>
            <pc:docMk/>
            <pc:sldMk cId="3357803743" sldId="1134"/>
            <ac:cxnSpMk id="43" creationId="{08AA7F81-DDAE-85C2-EF1A-0B59CB566985}"/>
          </ac:cxnSpMkLst>
        </pc:cxnChg>
        <pc:cxnChg chg="del">
          <ac:chgData name="Xuzhaoyuan" userId="92dacafb-b293-4395-ae6b-ab8c0207f0fc" providerId="ADAL" clId="{99C8B750-E65C-49E6-9761-5971F43E93AB}" dt="2022-06-29T14:35:17.350" v="915" actId="478"/>
          <ac:cxnSpMkLst>
            <pc:docMk/>
            <pc:sldMk cId="3357803743" sldId="1134"/>
            <ac:cxnSpMk id="45" creationId="{B34B7507-DFBD-1F9F-E8D1-36F65C9192FA}"/>
          </ac:cxnSpMkLst>
        </pc:cxnChg>
        <pc:cxnChg chg="add mod">
          <ac:chgData name="Xuzhaoyuan" userId="92dacafb-b293-4395-ae6b-ab8c0207f0fc" providerId="ADAL" clId="{99C8B750-E65C-49E6-9761-5971F43E93AB}" dt="2022-06-29T14:41:46.371" v="1133" actId="571"/>
          <ac:cxnSpMkLst>
            <pc:docMk/>
            <pc:sldMk cId="3357803743" sldId="1134"/>
            <ac:cxnSpMk id="46" creationId="{F2BA6541-7F8F-9A84-A09E-4D89B33EF9A1}"/>
          </ac:cxnSpMkLst>
        </pc:cxnChg>
        <pc:cxnChg chg="add mod">
          <ac:chgData name="Xuzhaoyuan" userId="92dacafb-b293-4395-ae6b-ab8c0207f0fc" providerId="ADAL" clId="{99C8B750-E65C-49E6-9761-5971F43E93AB}" dt="2022-06-29T14:41:46.371" v="1133" actId="571"/>
          <ac:cxnSpMkLst>
            <pc:docMk/>
            <pc:sldMk cId="3357803743" sldId="1134"/>
            <ac:cxnSpMk id="47" creationId="{FE5EFE62-7723-B637-16EA-CB4C33595E6E}"/>
          </ac:cxnSpMkLst>
        </pc:cxnChg>
        <pc:cxnChg chg="add mod">
          <ac:chgData name="Xuzhaoyuan" userId="92dacafb-b293-4395-ae6b-ab8c0207f0fc" providerId="ADAL" clId="{99C8B750-E65C-49E6-9761-5971F43E93AB}" dt="2022-06-29T14:41:46.371" v="1133" actId="571"/>
          <ac:cxnSpMkLst>
            <pc:docMk/>
            <pc:sldMk cId="3357803743" sldId="1134"/>
            <ac:cxnSpMk id="48" creationId="{5E130F8F-05F5-AA1B-70C2-CC68D827055D}"/>
          </ac:cxnSpMkLst>
        </pc:cxnChg>
        <pc:cxnChg chg="del">
          <ac:chgData name="Xuzhaoyuan" userId="92dacafb-b293-4395-ae6b-ab8c0207f0fc" providerId="ADAL" clId="{99C8B750-E65C-49E6-9761-5971F43E93AB}" dt="2022-06-29T14:35:17.350" v="915" actId="478"/>
          <ac:cxnSpMkLst>
            <pc:docMk/>
            <pc:sldMk cId="3357803743" sldId="1134"/>
            <ac:cxnSpMk id="49" creationId="{A175A7E3-3A5B-55AE-66D0-1E48B9455833}"/>
          </ac:cxnSpMkLst>
        </pc:cxnChg>
        <pc:cxnChg chg="del">
          <ac:chgData name="Xuzhaoyuan" userId="92dacafb-b293-4395-ae6b-ab8c0207f0fc" providerId="ADAL" clId="{99C8B750-E65C-49E6-9761-5971F43E93AB}" dt="2022-06-29T14:35:17.350" v="915" actId="478"/>
          <ac:cxnSpMkLst>
            <pc:docMk/>
            <pc:sldMk cId="3357803743" sldId="1134"/>
            <ac:cxnSpMk id="50" creationId="{31D640A3-1A76-6564-DD08-D62FC23BA87E}"/>
          </ac:cxnSpMkLst>
        </pc:cxnChg>
        <pc:cxnChg chg="del">
          <ac:chgData name="Xuzhaoyuan" userId="92dacafb-b293-4395-ae6b-ab8c0207f0fc" providerId="ADAL" clId="{99C8B750-E65C-49E6-9761-5971F43E93AB}" dt="2022-06-29T14:35:17.350" v="915" actId="478"/>
          <ac:cxnSpMkLst>
            <pc:docMk/>
            <pc:sldMk cId="3357803743" sldId="1134"/>
            <ac:cxnSpMk id="51" creationId="{7900BE50-811B-21B9-0334-E65495662968}"/>
          </ac:cxnSpMkLst>
        </pc:cxnChg>
        <pc:cxnChg chg="add mod">
          <ac:chgData name="Xuzhaoyuan" userId="92dacafb-b293-4395-ae6b-ab8c0207f0fc" providerId="ADAL" clId="{99C8B750-E65C-49E6-9761-5971F43E93AB}" dt="2022-06-29T14:41:46.371" v="1133" actId="571"/>
          <ac:cxnSpMkLst>
            <pc:docMk/>
            <pc:sldMk cId="3357803743" sldId="1134"/>
            <ac:cxnSpMk id="52" creationId="{7763A8FE-EED1-88F6-0971-F7100B8AB614}"/>
          </ac:cxnSpMkLst>
        </pc:cxnChg>
        <pc:cxnChg chg="del">
          <ac:chgData name="Xuzhaoyuan" userId="92dacafb-b293-4395-ae6b-ab8c0207f0fc" providerId="ADAL" clId="{99C8B750-E65C-49E6-9761-5971F43E93AB}" dt="2022-06-29T14:35:17.350" v="915" actId="478"/>
          <ac:cxnSpMkLst>
            <pc:docMk/>
            <pc:sldMk cId="3357803743" sldId="1134"/>
            <ac:cxnSpMk id="54" creationId="{EB1DAFB4-7759-5F72-A003-FA48E9465D3B}"/>
          </ac:cxnSpMkLst>
        </pc:cxnChg>
        <pc:cxnChg chg="del mod">
          <ac:chgData name="Xuzhaoyuan" userId="92dacafb-b293-4395-ae6b-ab8c0207f0fc" providerId="ADAL" clId="{99C8B750-E65C-49E6-9761-5971F43E93AB}" dt="2022-06-29T14:35:17.350" v="915" actId="478"/>
          <ac:cxnSpMkLst>
            <pc:docMk/>
            <pc:sldMk cId="3357803743" sldId="1134"/>
            <ac:cxnSpMk id="55" creationId="{C9BD0E5E-08A1-4171-CA92-7C8D51FDA9F9}"/>
          </ac:cxnSpMkLst>
        </pc:cxnChg>
        <pc:cxnChg chg="add mod">
          <ac:chgData name="Xuzhaoyuan" userId="92dacafb-b293-4395-ae6b-ab8c0207f0fc" providerId="ADAL" clId="{99C8B750-E65C-49E6-9761-5971F43E93AB}" dt="2022-06-29T14:41:46.371" v="1133" actId="571"/>
          <ac:cxnSpMkLst>
            <pc:docMk/>
            <pc:sldMk cId="3357803743" sldId="1134"/>
            <ac:cxnSpMk id="56" creationId="{EA3557BD-6D66-E00A-EC29-000A0E10B3DC}"/>
          </ac:cxnSpMkLst>
        </pc:cxnChg>
        <pc:cxnChg chg="mod">
          <ac:chgData name="Xuzhaoyuan" userId="92dacafb-b293-4395-ae6b-ab8c0207f0fc" providerId="ADAL" clId="{99C8B750-E65C-49E6-9761-5971F43E93AB}" dt="2022-06-29T14:44:18.823" v="1146"/>
          <ac:cxnSpMkLst>
            <pc:docMk/>
            <pc:sldMk cId="3357803743" sldId="1134"/>
            <ac:cxnSpMk id="63" creationId="{26DA77F6-EA96-EAA0-1508-DF652801D481}"/>
          </ac:cxnSpMkLst>
        </pc:cxnChg>
        <pc:cxnChg chg="mod">
          <ac:chgData name="Xuzhaoyuan" userId="92dacafb-b293-4395-ae6b-ab8c0207f0fc" providerId="ADAL" clId="{99C8B750-E65C-49E6-9761-5971F43E93AB}" dt="2022-06-29T14:44:18.823" v="1146"/>
          <ac:cxnSpMkLst>
            <pc:docMk/>
            <pc:sldMk cId="3357803743" sldId="1134"/>
            <ac:cxnSpMk id="64" creationId="{445AEAF0-6FED-AA82-5A06-4D5C3A2627AF}"/>
          </ac:cxnSpMkLst>
        </pc:cxnChg>
        <pc:cxnChg chg="mod">
          <ac:chgData name="Xuzhaoyuan" userId="92dacafb-b293-4395-ae6b-ab8c0207f0fc" providerId="ADAL" clId="{99C8B750-E65C-49E6-9761-5971F43E93AB}" dt="2022-06-29T14:44:18.823" v="1146"/>
          <ac:cxnSpMkLst>
            <pc:docMk/>
            <pc:sldMk cId="3357803743" sldId="1134"/>
            <ac:cxnSpMk id="65" creationId="{28CCFFFB-1B24-4D81-8328-41002EDA41D1}"/>
          </ac:cxnSpMkLst>
        </pc:cxnChg>
        <pc:cxnChg chg="mod">
          <ac:chgData name="Xuzhaoyuan" userId="92dacafb-b293-4395-ae6b-ab8c0207f0fc" providerId="ADAL" clId="{99C8B750-E65C-49E6-9761-5971F43E93AB}" dt="2022-06-29T14:44:18.823" v="1146"/>
          <ac:cxnSpMkLst>
            <pc:docMk/>
            <pc:sldMk cId="3357803743" sldId="1134"/>
            <ac:cxnSpMk id="66" creationId="{7431AA94-C929-FE27-1BD0-EC0D17708C0B}"/>
          </ac:cxnSpMkLst>
        </pc:cxnChg>
        <pc:cxnChg chg="mod">
          <ac:chgData name="Xuzhaoyuan" userId="92dacafb-b293-4395-ae6b-ab8c0207f0fc" providerId="ADAL" clId="{99C8B750-E65C-49E6-9761-5971F43E93AB}" dt="2022-06-29T14:44:18.823" v="1146"/>
          <ac:cxnSpMkLst>
            <pc:docMk/>
            <pc:sldMk cId="3357803743" sldId="1134"/>
            <ac:cxnSpMk id="67" creationId="{5E37BBB3-853B-E873-994F-3234C3BFB707}"/>
          </ac:cxnSpMkLst>
        </pc:cxnChg>
        <pc:cxnChg chg="mod">
          <ac:chgData name="Xuzhaoyuan" userId="92dacafb-b293-4395-ae6b-ab8c0207f0fc" providerId="ADAL" clId="{99C8B750-E65C-49E6-9761-5971F43E93AB}" dt="2022-06-29T14:44:18.823" v="1146"/>
          <ac:cxnSpMkLst>
            <pc:docMk/>
            <pc:sldMk cId="3357803743" sldId="1134"/>
            <ac:cxnSpMk id="69" creationId="{C56F224F-40CB-89F6-5AE6-3A50E934A9B2}"/>
          </ac:cxnSpMkLst>
        </pc:cxnChg>
        <pc:cxnChg chg="mod">
          <ac:chgData name="Xuzhaoyuan" userId="92dacafb-b293-4395-ae6b-ab8c0207f0fc" providerId="ADAL" clId="{99C8B750-E65C-49E6-9761-5971F43E93AB}" dt="2022-06-29T14:44:18.823" v="1146"/>
          <ac:cxnSpMkLst>
            <pc:docMk/>
            <pc:sldMk cId="3357803743" sldId="1134"/>
            <ac:cxnSpMk id="70" creationId="{1D5763A5-54C2-BD0B-7F71-0EBB2B581B7E}"/>
          </ac:cxnSpMkLst>
        </pc:cxnChg>
        <pc:cxnChg chg="mod">
          <ac:chgData name="Xuzhaoyuan" userId="92dacafb-b293-4395-ae6b-ab8c0207f0fc" providerId="ADAL" clId="{99C8B750-E65C-49E6-9761-5971F43E93AB}" dt="2022-06-29T14:44:18.823" v="1146"/>
          <ac:cxnSpMkLst>
            <pc:docMk/>
            <pc:sldMk cId="3357803743" sldId="1134"/>
            <ac:cxnSpMk id="71" creationId="{8A22561A-72D7-E78C-6453-87171DC67F8F}"/>
          </ac:cxnSpMkLst>
        </pc:cxnChg>
        <pc:cxnChg chg="mod">
          <ac:chgData name="Xuzhaoyuan" userId="92dacafb-b293-4395-ae6b-ab8c0207f0fc" providerId="ADAL" clId="{99C8B750-E65C-49E6-9761-5971F43E93AB}" dt="2022-06-29T14:44:18.823" v="1146"/>
          <ac:cxnSpMkLst>
            <pc:docMk/>
            <pc:sldMk cId="3357803743" sldId="1134"/>
            <ac:cxnSpMk id="72" creationId="{52DDCF04-011C-E252-4CDC-F5C714D4FA01}"/>
          </ac:cxnSpMkLst>
        </pc:cxnChg>
        <pc:cxnChg chg="mod">
          <ac:chgData name="Xuzhaoyuan" userId="92dacafb-b293-4395-ae6b-ab8c0207f0fc" providerId="ADAL" clId="{99C8B750-E65C-49E6-9761-5971F43E93AB}" dt="2022-06-29T14:44:18.823" v="1146"/>
          <ac:cxnSpMkLst>
            <pc:docMk/>
            <pc:sldMk cId="3357803743" sldId="1134"/>
            <ac:cxnSpMk id="74" creationId="{8B44C3CA-9A66-212A-BB34-44406BA95ABE}"/>
          </ac:cxnSpMkLst>
        </pc:cxnChg>
      </pc:sldChg>
      <pc:sldChg chg="addSp delSp modSp add mod delAnim">
        <pc:chgData name="Xuzhaoyuan" userId="92dacafb-b293-4395-ae6b-ab8c0207f0fc" providerId="ADAL" clId="{99C8B750-E65C-49E6-9761-5971F43E93AB}" dt="2022-06-29T14:56:13.330" v="1539" actId="14100"/>
        <pc:sldMkLst>
          <pc:docMk/>
          <pc:sldMk cId="2945814556" sldId="1135"/>
        </pc:sldMkLst>
        <pc:spChg chg="mod">
          <ac:chgData name="Xuzhaoyuan" userId="92dacafb-b293-4395-ae6b-ab8c0207f0fc" providerId="ADAL" clId="{99C8B750-E65C-49E6-9761-5971F43E93AB}" dt="2022-06-29T14:50:32.066" v="1225" actId="20577"/>
          <ac:spMkLst>
            <pc:docMk/>
            <pc:sldMk cId="2945814556" sldId="1135"/>
            <ac:spMk id="4" creationId="{65D00C4A-DAE2-4146-894E-3C84C23D9733}"/>
          </ac:spMkLst>
        </pc:spChg>
        <pc:spChg chg="add mod">
          <ac:chgData name="Xuzhaoyuan" userId="92dacafb-b293-4395-ae6b-ab8c0207f0fc" providerId="ADAL" clId="{99C8B750-E65C-49E6-9761-5971F43E93AB}" dt="2022-06-29T14:56:13.330" v="1539" actId="14100"/>
          <ac:spMkLst>
            <pc:docMk/>
            <pc:sldMk cId="2945814556" sldId="1135"/>
            <ac:spMk id="34" creationId="{5ECF3AEC-726C-0B8C-CB07-59136568CA25}"/>
          </ac:spMkLst>
        </pc:spChg>
        <pc:spChg chg="add del mod">
          <ac:chgData name="Xuzhaoyuan" userId="92dacafb-b293-4395-ae6b-ab8c0207f0fc" providerId="ADAL" clId="{99C8B750-E65C-49E6-9761-5971F43E93AB}" dt="2022-06-29T14:51:31.934" v="1282" actId="478"/>
          <ac:spMkLst>
            <pc:docMk/>
            <pc:sldMk cId="2945814556" sldId="1135"/>
            <ac:spMk id="35" creationId="{44E57258-D598-F6E6-FA8D-07C4F482262A}"/>
          </ac:spMkLst>
        </pc:spChg>
        <pc:spChg chg="add mod">
          <ac:chgData name="Xuzhaoyuan" userId="92dacafb-b293-4395-ae6b-ab8c0207f0fc" providerId="ADAL" clId="{99C8B750-E65C-49E6-9761-5971F43E93AB}" dt="2022-06-29T14:55:36.851" v="1532" actId="1076"/>
          <ac:spMkLst>
            <pc:docMk/>
            <pc:sldMk cId="2945814556" sldId="1135"/>
            <ac:spMk id="36" creationId="{681B5D9D-D897-19E4-C131-8ACD0417F94A}"/>
          </ac:spMkLst>
        </pc:spChg>
        <pc:spChg chg="add mod">
          <ac:chgData name="Xuzhaoyuan" userId="92dacafb-b293-4395-ae6b-ab8c0207f0fc" providerId="ADAL" clId="{99C8B750-E65C-49E6-9761-5971F43E93AB}" dt="2022-06-29T14:55:36.851" v="1532" actId="1076"/>
          <ac:spMkLst>
            <pc:docMk/>
            <pc:sldMk cId="2945814556" sldId="1135"/>
            <ac:spMk id="37" creationId="{E32066B5-642B-24C7-0471-5031B935DA09}"/>
          </ac:spMkLst>
        </pc:spChg>
        <pc:spChg chg="del">
          <ac:chgData name="Xuzhaoyuan" userId="92dacafb-b293-4395-ae6b-ab8c0207f0fc" providerId="ADAL" clId="{99C8B750-E65C-49E6-9761-5971F43E93AB}" dt="2022-06-29T14:50:35.061" v="1226" actId="478"/>
          <ac:spMkLst>
            <pc:docMk/>
            <pc:sldMk cId="2945814556" sldId="1135"/>
            <ac:spMk id="56" creationId="{571F2B12-6F92-4D97-9352-2527032C26AB}"/>
          </ac:spMkLst>
        </pc:spChg>
        <pc:spChg chg="del">
          <ac:chgData name="Xuzhaoyuan" userId="92dacafb-b293-4395-ae6b-ab8c0207f0fc" providerId="ADAL" clId="{99C8B750-E65C-49E6-9761-5971F43E93AB}" dt="2022-06-29T14:50:35.061" v="1226" actId="478"/>
          <ac:spMkLst>
            <pc:docMk/>
            <pc:sldMk cId="2945814556" sldId="1135"/>
            <ac:spMk id="58" creationId="{B902895C-4649-4658-AC0E-481195CCC32D}"/>
          </ac:spMkLst>
        </pc:spChg>
        <pc:spChg chg="del">
          <ac:chgData name="Xuzhaoyuan" userId="92dacafb-b293-4395-ae6b-ab8c0207f0fc" providerId="ADAL" clId="{99C8B750-E65C-49E6-9761-5971F43E93AB}" dt="2022-06-29T14:50:35.061" v="1226" actId="478"/>
          <ac:spMkLst>
            <pc:docMk/>
            <pc:sldMk cId="2945814556" sldId="1135"/>
            <ac:spMk id="59" creationId="{1E039670-F13B-4A81-A590-D1388731940F}"/>
          </ac:spMkLst>
        </pc:spChg>
        <pc:spChg chg="del">
          <ac:chgData name="Xuzhaoyuan" userId="92dacafb-b293-4395-ae6b-ab8c0207f0fc" providerId="ADAL" clId="{99C8B750-E65C-49E6-9761-5971F43E93AB}" dt="2022-06-29T14:50:35.061" v="1226" actId="478"/>
          <ac:spMkLst>
            <pc:docMk/>
            <pc:sldMk cId="2945814556" sldId="1135"/>
            <ac:spMk id="62" creationId="{8E9C8195-B29A-4C87-82D1-79EAE8D33052}"/>
          </ac:spMkLst>
        </pc:spChg>
        <pc:spChg chg="del">
          <ac:chgData name="Xuzhaoyuan" userId="92dacafb-b293-4395-ae6b-ab8c0207f0fc" providerId="ADAL" clId="{99C8B750-E65C-49E6-9761-5971F43E93AB}" dt="2022-06-29T14:50:35.061" v="1226" actId="478"/>
          <ac:spMkLst>
            <pc:docMk/>
            <pc:sldMk cId="2945814556" sldId="1135"/>
            <ac:spMk id="63" creationId="{5D864E78-D329-4BAC-B19C-418D03E38873}"/>
          </ac:spMkLst>
        </pc:spChg>
        <pc:spChg chg="del">
          <ac:chgData name="Xuzhaoyuan" userId="92dacafb-b293-4395-ae6b-ab8c0207f0fc" providerId="ADAL" clId="{99C8B750-E65C-49E6-9761-5971F43E93AB}" dt="2022-06-29T14:50:35.061" v="1226" actId="478"/>
          <ac:spMkLst>
            <pc:docMk/>
            <pc:sldMk cId="2945814556" sldId="1135"/>
            <ac:spMk id="65" creationId="{DA3F4692-06B5-41E0-A57D-23F2C8B2E9F4}"/>
          </ac:spMkLst>
        </pc:spChg>
        <pc:spChg chg="del">
          <ac:chgData name="Xuzhaoyuan" userId="92dacafb-b293-4395-ae6b-ab8c0207f0fc" providerId="ADAL" clId="{99C8B750-E65C-49E6-9761-5971F43E93AB}" dt="2022-06-29T14:50:35.061" v="1226" actId="478"/>
          <ac:spMkLst>
            <pc:docMk/>
            <pc:sldMk cId="2945814556" sldId="1135"/>
            <ac:spMk id="66" creationId="{DBE68B58-C6F0-46E6-8FF0-38E1FC43545A}"/>
          </ac:spMkLst>
        </pc:spChg>
        <pc:spChg chg="del">
          <ac:chgData name="Xuzhaoyuan" userId="92dacafb-b293-4395-ae6b-ab8c0207f0fc" providerId="ADAL" clId="{99C8B750-E65C-49E6-9761-5971F43E93AB}" dt="2022-06-29T14:50:35.061" v="1226" actId="478"/>
          <ac:spMkLst>
            <pc:docMk/>
            <pc:sldMk cId="2945814556" sldId="1135"/>
            <ac:spMk id="67" creationId="{5B9E9051-AA3A-4188-9BB8-2951D6B561E2}"/>
          </ac:spMkLst>
        </pc:spChg>
        <pc:spChg chg="del">
          <ac:chgData name="Xuzhaoyuan" userId="92dacafb-b293-4395-ae6b-ab8c0207f0fc" providerId="ADAL" clId="{99C8B750-E65C-49E6-9761-5971F43E93AB}" dt="2022-06-29T14:50:35.061" v="1226" actId="478"/>
          <ac:spMkLst>
            <pc:docMk/>
            <pc:sldMk cId="2945814556" sldId="1135"/>
            <ac:spMk id="68" creationId="{8DBCD676-E260-429C-B9DC-C897519EBEED}"/>
          </ac:spMkLst>
        </pc:spChg>
        <pc:spChg chg="del">
          <ac:chgData name="Xuzhaoyuan" userId="92dacafb-b293-4395-ae6b-ab8c0207f0fc" providerId="ADAL" clId="{99C8B750-E65C-49E6-9761-5971F43E93AB}" dt="2022-06-29T14:50:35.061" v="1226" actId="478"/>
          <ac:spMkLst>
            <pc:docMk/>
            <pc:sldMk cId="2945814556" sldId="1135"/>
            <ac:spMk id="69" creationId="{C16F20D6-3F1D-414A-8188-0AB1833B4FF3}"/>
          </ac:spMkLst>
        </pc:spChg>
        <pc:spChg chg="del">
          <ac:chgData name="Xuzhaoyuan" userId="92dacafb-b293-4395-ae6b-ab8c0207f0fc" providerId="ADAL" clId="{99C8B750-E65C-49E6-9761-5971F43E93AB}" dt="2022-06-29T14:50:35.061" v="1226" actId="478"/>
          <ac:spMkLst>
            <pc:docMk/>
            <pc:sldMk cId="2945814556" sldId="1135"/>
            <ac:spMk id="70" creationId="{7A5E5782-7C09-4C94-A2A3-D1BCBF0CD0A9}"/>
          </ac:spMkLst>
        </pc:spChg>
        <pc:spChg chg="del">
          <ac:chgData name="Xuzhaoyuan" userId="92dacafb-b293-4395-ae6b-ab8c0207f0fc" providerId="ADAL" clId="{99C8B750-E65C-49E6-9761-5971F43E93AB}" dt="2022-06-29T14:50:35.061" v="1226" actId="478"/>
          <ac:spMkLst>
            <pc:docMk/>
            <pc:sldMk cId="2945814556" sldId="1135"/>
            <ac:spMk id="71" creationId="{7BA6F300-9CC0-4AAE-AACC-EC692034AD45}"/>
          </ac:spMkLst>
        </pc:spChg>
        <pc:spChg chg="del">
          <ac:chgData name="Xuzhaoyuan" userId="92dacafb-b293-4395-ae6b-ab8c0207f0fc" providerId="ADAL" clId="{99C8B750-E65C-49E6-9761-5971F43E93AB}" dt="2022-06-29T14:50:35.061" v="1226" actId="478"/>
          <ac:spMkLst>
            <pc:docMk/>
            <pc:sldMk cId="2945814556" sldId="1135"/>
            <ac:spMk id="72" creationId="{E237855B-6023-4F9D-BD55-26EFDA021AD2}"/>
          </ac:spMkLst>
        </pc:spChg>
        <pc:spChg chg="del">
          <ac:chgData name="Xuzhaoyuan" userId="92dacafb-b293-4395-ae6b-ab8c0207f0fc" providerId="ADAL" clId="{99C8B750-E65C-49E6-9761-5971F43E93AB}" dt="2022-06-29T14:50:35.061" v="1226" actId="478"/>
          <ac:spMkLst>
            <pc:docMk/>
            <pc:sldMk cId="2945814556" sldId="1135"/>
            <ac:spMk id="73" creationId="{1321DB84-EE3D-4D1C-873F-25781A910D2A}"/>
          </ac:spMkLst>
        </pc:spChg>
        <pc:spChg chg="del">
          <ac:chgData name="Xuzhaoyuan" userId="92dacafb-b293-4395-ae6b-ab8c0207f0fc" providerId="ADAL" clId="{99C8B750-E65C-49E6-9761-5971F43E93AB}" dt="2022-06-29T14:50:35.061" v="1226" actId="478"/>
          <ac:spMkLst>
            <pc:docMk/>
            <pc:sldMk cId="2945814556" sldId="1135"/>
            <ac:spMk id="74" creationId="{B71327A4-0BE8-4A94-A467-3E36E04FB99C}"/>
          </ac:spMkLst>
        </pc:spChg>
        <pc:grpChg chg="del">
          <ac:chgData name="Xuzhaoyuan" userId="92dacafb-b293-4395-ae6b-ab8c0207f0fc" providerId="ADAL" clId="{99C8B750-E65C-49E6-9761-5971F43E93AB}" dt="2022-06-29T14:50:35.061" v="1226" actId="478"/>
          <ac:grpSpMkLst>
            <pc:docMk/>
            <pc:sldMk cId="2945814556" sldId="1135"/>
            <ac:grpSpMk id="33" creationId="{44D54F81-4395-4CEE-B275-78DAD3CAF7BE}"/>
          </ac:grpSpMkLst>
        </pc:grpChg>
        <pc:picChg chg="del">
          <ac:chgData name="Xuzhaoyuan" userId="92dacafb-b293-4395-ae6b-ab8c0207f0fc" providerId="ADAL" clId="{99C8B750-E65C-49E6-9761-5971F43E93AB}" dt="2022-06-29T14:50:35.061" v="1226" actId="478"/>
          <ac:picMkLst>
            <pc:docMk/>
            <pc:sldMk cId="2945814556" sldId="1135"/>
            <ac:picMk id="5" creationId="{5CBB28D7-DD33-47C8-8EF6-F8EB789FE102}"/>
          </ac:picMkLst>
        </pc:picChg>
        <pc:picChg chg="del">
          <ac:chgData name="Xuzhaoyuan" userId="92dacafb-b293-4395-ae6b-ab8c0207f0fc" providerId="ADAL" clId="{99C8B750-E65C-49E6-9761-5971F43E93AB}" dt="2022-06-29T14:50:35.061" v="1226" actId="478"/>
          <ac:picMkLst>
            <pc:docMk/>
            <pc:sldMk cId="2945814556" sldId="1135"/>
            <ac:picMk id="7" creationId="{B36CB5B7-4AEA-42A1-8A23-AEA02DC7C766}"/>
          </ac:picMkLst>
        </pc:picChg>
        <pc:picChg chg="del">
          <ac:chgData name="Xuzhaoyuan" userId="92dacafb-b293-4395-ae6b-ab8c0207f0fc" providerId="ADAL" clId="{99C8B750-E65C-49E6-9761-5971F43E93AB}" dt="2022-06-29T14:50:35.061" v="1226" actId="478"/>
          <ac:picMkLst>
            <pc:docMk/>
            <pc:sldMk cId="2945814556" sldId="1135"/>
            <ac:picMk id="60" creationId="{1724909C-0AA7-445D-A4C9-D0AA57527DF9}"/>
          </ac:picMkLst>
        </pc:picChg>
        <pc:picChg chg="del">
          <ac:chgData name="Xuzhaoyuan" userId="92dacafb-b293-4395-ae6b-ab8c0207f0fc" providerId="ADAL" clId="{99C8B750-E65C-49E6-9761-5971F43E93AB}" dt="2022-06-29T14:50:35.061" v="1226" actId="478"/>
          <ac:picMkLst>
            <pc:docMk/>
            <pc:sldMk cId="2945814556" sldId="1135"/>
            <ac:picMk id="64" creationId="{4C3C4460-EFCD-4383-8570-1AA442A75534}"/>
          </ac:picMkLst>
        </pc:picChg>
        <pc:cxnChg chg="mod">
          <ac:chgData name="Xuzhaoyuan" userId="92dacafb-b293-4395-ae6b-ab8c0207f0fc" providerId="ADAL" clId="{99C8B750-E65C-49E6-9761-5971F43E93AB}" dt="2022-06-29T14:50:35.061" v="1226" actId="478"/>
          <ac:cxnSpMkLst>
            <pc:docMk/>
            <pc:sldMk cId="2945814556" sldId="1135"/>
            <ac:cxnSpMk id="40" creationId="{E6AEA1A7-9B8B-4834-86B4-390043314488}"/>
          </ac:cxnSpMkLst>
        </pc:cxnChg>
      </pc:sldChg>
    </pc:docChg>
  </pc:docChgLst>
  <pc:docChgLst>
    <pc:chgData name="Xuzhaoyuan" userId="92dacafb-b293-4395-ae6b-ab8c0207f0fc" providerId="ADAL" clId="{EE2CB5C5-833A-4890-AD94-875F23EF64D8}"/>
    <pc:docChg chg="undo custSel addSld delSld modSld sldOrd">
      <pc:chgData name="Xuzhaoyuan" userId="92dacafb-b293-4395-ae6b-ab8c0207f0fc" providerId="ADAL" clId="{EE2CB5C5-833A-4890-AD94-875F23EF64D8}" dt="2022-07-27T13:21:23.957" v="2787" actId="47"/>
      <pc:docMkLst>
        <pc:docMk/>
      </pc:docMkLst>
      <pc:sldChg chg="modSp mod">
        <pc:chgData name="Xuzhaoyuan" userId="92dacafb-b293-4395-ae6b-ab8c0207f0fc" providerId="ADAL" clId="{EE2CB5C5-833A-4890-AD94-875F23EF64D8}" dt="2022-07-26T01:04:26.882" v="680" actId="20577"/>
        <pc:sldMkLst>
          <pc:docMk/>
          <pc:sldMk cId="2945814556" sldId="1135"/>
        </pc:sldMkLst>
        <pc:spChg chg="mod">
          <ac:chgData name="Xuzhaoyuan" userId="92dacafb-b293-4395-ae6b-ab8c0207f0fc" providerId="ADAL" clId="{EE2CB5C5-833A-4890-AD94-875F23EF64D8}" dt="2022-07-26T01:04:26.882" v="680" actId="20577"/>
          <ac:spMkLst>
            <pc:docMk/>
            <pc:sldMk cId="2945814556" sldId="1135"/>
            <ac:spMk id="37" creationId="{E32066B5-642B-24C7-0471-5031B935DA09}"/>
          </ac:spMkLst>
        </pc:spChg>
      </pc:sldChg>
      <pc:sldChg chg="del">
        <pc:chgData name="Xuzhaoyuan" userId="92dacafb-b293-4395-ae6b-ab8c0207f0fc" providerId="ADAL" clId="{EE2CB5C5-833A-4890-AD94-875F23EF64D8}" dt="2022-07-27T05:42:54.891" v="719" actId="47"/>
        <pc:sldMkLst>
          <pc:docMk/>
          <pc:sldMk cId="1541634845" sldId="1136"/>
        </pc:sldMkLst>
      </pc:sldChg>
      <pc:sldChg chg="addSp delSp modSp mod ord modAnim">
        <pc:chgData name="Xuzhaoyuan" userId="92dacafb-b293-4395-ae6b-ab8c0207f0fc" providerId="ADAL" clId="{EE2CB5C5-833A-4890-AD94-875F23EF64D8}" dt="2022-07-27T11:00:20.907" v="1641"/>
        <pc:sldMkLst>
          <pc:docMk/>
          <pc:sldMk cId="1688253004" sldId="1137"/>
        </pc:sldMkLst>
        <pc:spChg chg="mod">
          <ac:chgData name="Xuzhaoyuan" userId="92dacafb-b293-4395-ae6b-ab8c0207f0fc" providerId="ADAL" clId="{EE2CB5C5-833A-4890-AD94-875F23EF64D8}" dt="2022-07-27T10:50:33.155" v="1569" actId="1076"/>
          <ac:spMkLst>
            <pc:docMk/>
            <pc:sldMk cId="1688253004" sldId="1137"/>
            <ac:spMk id="2" creationId="{CA8F8E3A-5848-A51B-F0E3-9392241F1C5B}"/>
          </ac:spMkLst>
        </pc:spChg>
        <pc:spChg chg="mod">
          <ac:chgData name="Xuzhaoyuan" userId="92dacafb-b293-4395-ae6b-ab8c0207f0fc" providerId="ADAL" clId="{EE2CB5C5-833A-4890-AD94-875F23EF64D8}" dt="2022-07-27T07:23:56.130" v="752" actId="20577"/>
          <ac:spMkLst>
            <pc:docMk/>
            <pc:sldMk cId="1688253004" sldId="1137"/>
            <ac:spMk id="3" creationId="{B8258F42-6DED-4CAD-8683-5E343A573096}"/>
          </ac:spMkLst>
        </pc:spChg>
        <pc:spChg chg="mod">
          <ac:chgData name="Xuzhaoyuan" userId="92dacafb-b293-4395-ae6b-ab8c0207f0fc" providerId="ADAL" clId="{EE2CB5C5-833A-4890-AD94-875F23EF64D8}" dt="2022-07-27T07:54:47.510" v="1126" actId="1076"/>
          <ac:spMkLst>
            <pc:docMk/>
            <pc:sldMk cId="1688253004" sldId="1137"/>
            <ac:spMk id="4" creationId="{65D00C4A-DAE2-4146-894E-3C84C23D9733}"/>
          </ac:spMkLst>
        </pc:spChg>
        <pc:spChg chg="add mod">
          <ac:chgData name="Xuzhaoyuan" userId="92dacafb-b293-4395-ae6b-ab8c0207f0fc" providerId="ADAL" clId="{EE2CB5C5-833A-4890-AD94-875F23EF64D8}" dt="2022-07-27T10:50:33.155" v="1569" actId="1076"/>
          <ac:spMkLst>
            <pc:docMk/>
            <pc:sldMk cId="1688253004" sldId="1137"/>
            <ac:spMk id="22" creationId="{D3DCD341-6036-27B5-B626-B2601BDBD42D}"/>
          </ac:spMkLst>
        </pc:spChg>
        <pc:spChg chg="mod">
          <ac:chgData name="Xuzhaoyuan" userId="92dacafb-b293-4395-ae6b-ab8c0207f0fc" providerId="ADAL" clId="{EE2CB5C5-833A-4890-AD94-875F23EF64D8}" dt="2022-07-27T10:50:33.155" v="1569" actId="1076"/>
          <ac:spMkLst>
            <pc:docMk/>
            <pc:sldMk cId="1688253004" sldId="1137"/>
            <ac:spMk id="46" creationId="{241E9480-8536-81D3-E1AF-A7A63C2C3E9D}"/>
          </ac:spMkLst>
        </pc:spChg>
        <pc:spChg chg="mod">
          <ac:chgData name="Xuzhaoyuan" userId="92dacafb-b293-4395-ae6b-ab8c0207f0fc" providerId="ADAL" clId="{EE2CB5C5-833A-4890-AD94-875F23EF64D8}" dt="2022-07-27T10:50:33.155" v="1569" actId="1076"/>
          <ac:spMkLst>
            <pc:docMk/>
            <pc:sldMk cId="1688253004" sldId="1137"/>
            <ac:spMk id="47" creationId="{AD5BBCAB-CC8D-77B1-AD48-8304BF3F710F}"/>
          </ac:spMkLst>
        </pc:spChg>
        <pc:spChg chg="mod">
          <ac:chgData name="Xuzhaoyuan" userId="92dacafb-b293-4395-ae6b-ab8c0207f0fc" providerId="ADAL" clId="{EE2CB5C5-833A-4890-AD94-875F23EF64D8}" dt="2022-07-27T10:50:33.155" v="1569" actId="1076"/>
          <ac:spMkLst>
            <pc:docMk/>
            <pc:sldMk cId="1688253004" sldId="1137"/>
            <ac:spMk id="48" creationId="{5B9B5026-592D-D14D-22A1-0106C67D27D8}"/>
          </ac:spMkLst>
        </pc:spChg>
        <pc:spChg chg="add mod">
          <ac:chgData name="Xuzhaoyuan" userId="92dacafb-b293-4395-ae6b-ab8c0207f0fc" providerId="ADAL" clId="{EE2CB5C5-833A-4890-AD94-875F23EF64D8}" dt="2022-07-27T10:50:33.155" v="1569" actId="1076"/>
          <ac:spMkLst>
            <pc:docMk/>
            <pc:sldMk cId="1688253004" sldId="1137"/>
            <ac:spMk id="55" creationId="{26052C18-6970-0DD5-CE42-DFB03593AD69}"/>
          </ac:spMkLst>
        </pc:spChg>
        <pc:spChg chg="add mod">
          <ac:chgData name="Xuzhaoyuan" userId="92dacafb-b293-4395-ae6b-ab8c0207f0fc" providerId="ADAL" clId="{EE2CB5C5-833A-4890-AD94-875F23EF64D8}" dt="2022-07-27T10:50:33.155" v="1569" actId="1076"/>
          <ac:spMkLst>
            <pc:docMk/>
            <pc:sldMk cId="1688253004" sldId="1137"/>
            <ac:spMk id="56" creationId="{0293BC1F-E0C0-6035-E10D-08D703B3402B}"/>
          </ac:spMkLst>
        </pc:spChg>
        <pc:spChg chg="add del mod">
          <ac:chgData name="Xuzhaoyuan" userId="92dacafb-b293-4395-ae6b-ab8c0207f0fc" providerId="ADAL" clId="{EE2CB5C5-833A-4890-AD94-875F23EF64D8}" dt="2022-07-27T07:40:14.558" v="890"/>
          <ac:spMkLst>
            <pc:docMk/>
            <pc:sldMk cId="1688253004" sldId="1137"/>
            <ac:spMk id="57" creationId="{17D05774-A079-A5D7-5CE9-B0E301B2913E}"/>
          </ac:spMkLst>
        </pc:spChg>
        <pc:spChg chg="add mod">
          <ac:chgData name="Xuzhaoyuan" userId="92dacafb-b293-4395-ae6b-ab8c0207f0fc" providerId="ADAL" clId="{EE2CB5C5-833A-4890-AD94-875F23EF64D8}" dt="2022-07-27T10:50:33.155" v="1569" actId="1076"/>
          <ac:spMkLst>
            <pc:docMk/>
            <pc:sldMk cId="1688253004" sldId="1137"/>
            <ac:spMk id="61" creationId="{D9F2A412-76AE-4F83-15FD-CEC661813606}"/>
          </ac:spMkLst>
        </pc:spChg>
        <pc:spChg chg="add mod">
          <ac:chgData name="Xuzhaoyuan" userId="92dacafb-b293-4395-ae6b-ab8c0207f0fc" providerId="ADAL" clId="{EE2CB5C5-833A-4890-AD94-875F23EF64D8}" dt="2022-07-27T10:50:33.155" v="1569" actId="1076"/>
          <ac:spMkLst>
            <pc:docMk/>
            <pc:sldMk cId="1688253004" sldId="1137"/>
            <ac:spMk id="63" creationId="{1AD8C8A9-FE3C-504E-C166-9C6106B2D6AC}"/>
          </ac:spMkLst>
        </pc:spChg>
        <pc:spChg chg="add mod">
          <ac:chgData name="Xuzhaoyuan" userId="92dacafb-b293-4395-ae6b-ab8c0207f0fc" providerId="ADAL" clId="{EE2CB5C5-833A-4890-AD94-875F23EF64D8}" dt="2022-07-27T10:50:33.155" v="1569" actId="1076"/>
          <ac:spMkLst>
            <pc:docMk/>
            <pc:sldMk cId="1688253004" sldId="1137"/>
            <ac:spMk id="67" creationId="{2D9A08CA-C014-8030-E08E-BFBB506D9AEE}"/>
          </ac:spMkLst>
        </pc:spChg>
        <pc:spChg chg="mod">
          <ac:chgData name="Xuzhaoyuan" userId="92dacafb-b293-4395-ae6b-ab8c0207f0fc" providerId="ADAL" clId="{EE2CB5C5-833A-4890-AD94-875F23EF64D8}" dt="2022-07-27T10:50:33.155" v="1569" actId="1076"/>
          <ac:spMkLst>
            <pc:docMk/>
            <pc:sldMk cId="1688253004" sldId="1137"/>
            <ac:spMk id="69" creationId="{4288AE65-6AF4-BB64-5DB0-BD43886CA578}"/>
          </ac:spMkLst>
        </pc:spChg>
        <pc:spChg chg="del mod">
          <ac:chgData name="Xuzhaoyuan" userId="92dacafb-b293-4395-ae6b-ab8c0207f0fc" providerId="ADAL" clId="{EE2CB5C5-833A-4890-AD94-875F23EF64D8}" dt="2022-07-27T07:54:50.770" v="1127" actId="478"/>
          <ac:spMkLst>
            <pc:docMk/>
            <pc:sldMk cId="1688253004" sldId="1137"/>
            <ac:spMk id="71" creationId="{76BF7241-4445-CFB3-5178-BC554EA6A899}"/>
          </ac:spMkLst>
        </pc:spChg>
        <pc:spChg chg="add mod">
          <ac:chgData name="Xuzhaoyuan" userId="92dacafb-b293-4395-ae6b-ab8c0207f0fc" providerId="ADAL" clId="{EE2CB5C5-833A-4890-AD94-875F23EF64D8}" dt="2022-07-27T10:50:33.155" v="1569" actId="1076"/>
          <ac:spMkLst>
            <pc:docMk/>
            <pc:sldMk cId="1688253004" sldId="1137"/>
            <ac:spMk id="74" creationId="{024F9682-123A-A779-DE35-20B81DEB3DD2}"/>
          </ac:spMkLst>
        </pc:spChg>
        <pc:spChg chg="add mod">
          <ac:chgData name="Xuzhaoyuan" userId="92dacafb-b293-4395-ae6b-ab8c0207f0fc" providerId="ADAL" clId="{EE2CB5C5-833A-4890-AD94-875F23EF64D8}" dt="2022-07-27T10:50:33.155" v="1569" actId="1076"/>
          <ac:spMkLst>
            <pc:docMk/>
            <pc:sldMk cId="1688253004" sldId="1137"/>
            <ac:spMk id="76" creationId="{6ABAEDF4-8F8B-0215-18EA-7F4A9324A63D}"/>
          </ac:spMkLst>
        </pc:spChg>
        <pc:spChg chg="add mod">
          <ac:chgData name="Xuzhaoyuan" userId="92dacafb-b293-4395-ae6b-ab8c0207f0fc" providerId="ADAL" clId="{EE2CB5C5-833A-4890-AD94-875F23EF64D8}" dt="2022-07-27T10:50:33.155" v="1569" actId="1076"/>
          <ac:spMkLst>
            <pc:docMk/>
            <pc:sldMk cId="1688253004" sldId="1137"/>
            <ac:spMk id="79" creationId="{33193DD9-654B-404E-D153-E21EDFE22EA1}"/>
          </ac:spMkLst>
        </pc:spChg>
        <pc:spChg chg="del mod">
          <ac:chgData name="Xuzhaoyuan" userId="92dacafb-b293-4395-ae6b-ab8c0207f0fc" providerId="ADAL" clId="{EE2CB5C5-833A-4890-AD94-875F23EF64D8}" dt="2022-07-27T07:54:50.770" v="1127" actId="478"/>
          <ac:spMkLst>
            <pc:docMk/>
            <pc:sldMk cId="1688253004" sldId="1137"/>
            <ac:spMk id="83" creationId="{6B85E6F3-FEA8-3B75-8CED-6975A8173F5A}"/>
          </ac:spMkLst>
        </pc:spChg>
        <pc:spChg chg="del mod">
          <ac:chgData name="Xuzhaoyuan" userId="92dacafb-b293-4395-ae6b-ab8c0207f0fc" providerId="ADAL" clId="{EE2CB5C5-833A-4890-AD94-875F23EF64D8}" dt="2022-07-27T07:54:50.770" v="1127" actId="478"/>
          <ac:spMkLst>
            <pc:docMk/>
            <pc:sldMk cId="1688253004" sldId="1137"/>
            <ac:spMk id="84" creationId="{72C9A705-DA8E-ED44-01BC-CF1D7E84FC97}"/>
          </ac:spMkLst>
        </pc:spChg>
        <pc:spChg chg="del">
          <ac:chgData name="Xuzhaoyuan" userId="92dacafb-b293-4395-ae6b-ab8c0207f0fc" providerId="ADAL" clId="{EE2CB5C5-833A-4890-AD94-875F23EF64D8}" dt="2022-07-27T07:51:44.502" v="1095" actId="478"/>
          <ac:spMkLst>
            <pc:docMk/>
            <pc:sldMk cId="1688253004" sldId="1137"/>
            <ac:spMk id="87" creationId="{9464284C-0097-9FA0-5F57-33C12A944802}"/>
          </ac:spMkLst>
        </pc:spChg>
        <pc:spChg chg="del">
          <ac:chgData name="Xuzhaoyuan" userId="92dacafb-b293-4395-ae6b-ab8c0207f0fc" providerId="ADAL" clId="{EE2CB5C5-833A-4890-AD94-875F23EF64D8}" dt="2022-07-27T07:51:44.502" v="1095" actId="478"/>
          <ac:spMkLst>
            <pc:docMk/>
            <pc:sldMk cId="1688253004" sldId="1137"/>
            <ac:spMk id="89" creationId="{2E4931BE-727C-FBDB-449E-46B1CFEDA97B}"/>
          </ac:spMkLst>
        </pc:spChg>
        <pc:spChg chg="del">
          <ac:chgData name="Xuzhaoyuan" userId="92dacafb-b293-4395-ae6b-ab8c0207f0fc" providerId="ADAL" clId="{EE2CB5C5-833A-4890-AD94-875F23EF64D8}" dt="2022-07-27T07:51:44.502" v="1095" actId="478"/>
          <ac:spMkLst>
            <pc:docMk/>
            <pc:sldMk cId="1688253004" sldId="1137"/>
            <ac:spMk id="91" creationId="{4AC886B5-C074-9A2E-CD41-7C1A2A27A16D}"/>
          </ac:spMkLst>
        </pc:spChg>
        <pc:spChg chg="add mod">
          <ac:chgData name="Xuzhaoyuan" userId="92dacafb-b293-4395-ae6b-ab8c0207f0fc" providerId="ADAL" clId="{EE2CB5C5-833A-4890-AD94-875F23EF64D8}" dt="2022-07-27T10:50:33.155" v="1569" actId="1076"/>
          <ac:spMkLst>
            <pc:docMk/>
            <pc:sldMk cId="1688253004" sldId="1137"/>
            <ac:spMk id="94" creationId="{6E1B9817-B99A-7235-39E5-ACF77145260A}"/>
          </ac:spMkLst>
        </pc:spChg>
        <pc:spChg chg="add mod">
          <ac:chgData name="Xuzhaoyuan" userId="92dacafb-b293-4395-ae6b-ab8c0207f0fc" providerId="ADAL" clId="{EE2CB5C5-833A-4890-AD94-875F23EF64D8}" dt="2022-07-27T10:50:33.155" v="1569" actId="1076"/>
          <ac:spMkLst>
            <pc:docMk/>
            <pc:sldMk cId="1688253004" sldId="1137"/>
            <ac:spMk id="97" creationId="{94021783-4987-2363-E4B7-DD8E2FB0B002}"/>
          </ac:spMkLst>
        </pc:spChg>
        <pc:spChg chg="mod ord">
          <ac:chgData name="Xuzhaoyuan" userId="92dacafb-b293-4395-ae6b-ab8c0207f0fc" providerId="ADAL" clId="{EE2CB5C5-833A-4890-AD94-875F23EF64D8}" dt="2022-07-27T10:50:33.155" v="1569" actId="1076"/>
          <ac:spMkLst>
            <pc:docMk/>
            <pc:sldMk cId="1688253004" sldId="1137"/>
            <ac:spMk id="99" creationId="{54C5CBBD-A305-71D3-A900-64A5153B280C}"/>
          </ac:spMkLst>
        </pc:spChg>
        <pc:spChg chg="mod ord">
          <ac:chgData name="Xuzhaoyuan" userId="92dacafb-b293-4395-ae6b-ab8c0207f0fc" providerId="ADAL" clId="{EE2CB5C5-833A-4890-AD94-875F23EF64D8}" dt="2022-07-27T10:50:33.155" v="1569" actId="1076"/>
          <ac:spMkLst>
            <pc:docMk/>
            <pc:sldMk cId="1688253004" sldId="1137"/>
            <ac:spMk id="101" creationId="{39E00686-F199-1817-84B3-714789EAE5F5}"/>
          </ac:spMkLst>
        </pc:spChg>
        <pc:spChg chg="mod ord">
          <ac:chgData name="Xuzhaoyuan" userId="92dacafb-b293-4395-ae6b-ab8c0207f0fc" providerId="ADAL" clId="{EE2CB5C5-833A-4890-AD94-875F23EF64D8}" dt="2022-07-27T10:50:33.155" v="1569" actId="1076"/>
          <ac:spMkLst>
            <pc:docMk/>
            <pc:sldMk cId="1688253004" sldId="1137"/>
            <ac:spMk id="103" creationId="{12B347DB-58E1-B6FB-9BA3-66D40DB250BF}"/>
          </ac:spMkLst>
        </pc:spChg>
        <pc:spChg chg="del">
          <ac:chgData name="Xuzhaoyuan" userId="92dacafb-b293-4395-ae6b-ab8c0207f0fc" providerId="ADAL" clId="{EE2CB5C5-833A-4890-AD94-875F23EF64D8}" dt="2022-07-27T09:47:14.053" v="1142" actId="478"/>
          <ac:spMkLst>
            <pc:docMk/>
            <pc:sldMk cId="1688253004" sldId="1137"/>
            <ac:spMk id="106" creationId="{E40A673F-3148-2867-FD21-DE6A4A264644}"/>
          </ac:spMkLst>
        </pc:spChg>
        <pc:spChg chg="del">
          <ac:chgData name="Xuzhaoyuan" userId="92dacafb-b293-4395-ae6b-ab8c0207f0fc" providerId="ADAL" clId="{EE2CB5C5-833A-4890-AD94-875F23EF64D8}" dt="2022-07-27T09:47:14.053" v="1142" actId="478"/>
          <ac:spMkLst>
            <pc:docMk/>
            <pc:sldMk cId="1688253004" sldId="1137"/>
            <ac:spMk id="108" creationId="{F6DE5133-CC00-46C4-9596-76E63574D2DB}"/>
          </ac:spMkLst>
        </pc:spChg>
        <pc:spChg chg="del">
          <ac:chgData name="Xuzhaoyuan" userId="92dacafb-b293-4395-ae6b-ab8c0207f0fc" providerId="ADAL" clId="{EE2CB5C5-833A-4890-AD94-875F23EF64D8}" dt="2022-07-27T09:47:14.053" v="1142" actId="478"/>
          <ac:spMkLst>
            <pc:docMk/>
            <pc:sldMk cId="1688253004" sldId="1137"/>
            <ac:spMk id="110" creationId="{CF92A24A-ABFF-322D-FF30-1C3E27604695}"/>
          </ac:spMkLst>
        </pc:spChg>
        <pc:spChg chg="mod">
          <ac:chgData name="Xuzhaoyuan" userId="92dacafb-b293-4395-ae6b-ab8c0207f0fc" providerId="ADAL" clId="{EE2CB5C5-833A-4890-AD94-875F23EF64D8}" dt="2022-07-27T10:50:33.155" v="1569" actId="1076"/>
          <ac:spMkLst>
            <pc:docMk/>
            <pc:sldMk cId="1688253004" sldId="1137"/>
            <ac:spMk id="114" creationId="{C030ABF4-4816-72AA-15FD-0988DC7ADDE0}"/>
          </ac:spMkLst>
        </pc:spChg>
        <pc:spChg chg="mod">
          <ac:chgData name="Xuzhaoyuan" userId="92dacafb-b293-4395-ae6b-ab8c0207f0fc" providerId="ADAL" clId="{EE2CB5C5-833A-4890-AD94-875F23EF64D8}" dt="2022-07-27T10:50:33.155" v="1569" actId="1076"/>
          <ac:spMkLst>
            <pc:docMk/>
            <pc:sldMk cId="1688253004" sldId="1137"/>
            <ac:spMk id="115" creationId="{76E2E498-A638-0EDB-B86F-A2EE2578F4B1}"/>
          </ac:spMkLst>
        </pc:spChg>
        <pc:spChg chg="add mod">
          <ac:chgData name="Xuzhaoyuan" userId="92dacafb-b293-4395-ae6b-ab8c0207f0fc" providerId="ADAL" clId="{EE2CB5C5-833A-4890-AD94-875F23EF64D8}" dt="2022-07-27T10:50:33.155" v="1569" actId="1076"/>
          <ac:spMkLst>
            <pc:docMk/>
            <pc:sldMk cId="1688253004" sldId="1137"/>
            <ac:spMk id="116" creationId="{3686E885-3DDC-32D6-70BA-5C919DA7E8D0}"/>
          </ac:spMkLst>
        </pc:spChg>
        <pc:spChg chg="mod">
          <ac:chgData name="Xuzhaoyuan" userId="92dacafb-b293-4395-ae6b-ab8c0207f0fc" providerId="ADAL" clId="{EE2CB5C5-833A-4890-AD94-875F23EF64D8}" dt="2022-07-27T10:50:33.155" v="1569" actId="1076"/>
          <ac:spMkLst>
            <pc:docMk/>
            <pc:sldMk cId="1688253004" sldId="1137"/>
            <ac:spMk id="117" creationId="{7DCC39C0-331E-8616-A955-B61F1665EDC3}"/>
          </ac:spMkLst>
        </pc:spChg>
        <pc:spChg chg="mod">
          <ac:chgData name="Xuzhaoyuan" userId="92dacafb-b293-4395-ae6b-ab8c0207f0fc" providerId="ADAL" clId="{EE2CB5C5-833A-4890-AD94-875F23EF64D8}" dt="2022-07-27T10:50:33.155" v="1569" actId="1076"/>
          <ac:spMkLst>
            <pc:docMk/>
            <pc:sldMk cId="1688253004" sldId="1137"/>
            <ac:spMk id="119" creationId="{7D11B20C-CC21-2737-AD81-7730531D46B3}"/>
          </ac:spMkLst>
        </pc:spChg>
        <pc:picChg chg="add del mod">
          <ac:chgData name="Xuzhaoyuan" userId="92dacafb-b293-4395-ae6b-ab8c0207f0fc" providerId="ADAL" clId="{EE2CB5C5-833A-4890-AD94-875F23EF64D8}" dt="2022-07-27T07:40:39.630" v="897" actId="478"/>
          <ac:picMkLst>
            <pc:docMk/>
            <pc:sldMk cId="1688253004" sldId="1137"/>
            <ac:picMk id="13" creationId="{90025CDD-5BD0-9541-5986-2AD01980CDD9}"/>
          </ac:picMkLst>
        </pc:picChg>
        <pc:picChg chg="add mod">
          <ac:chgData name="Xuzhaoyuan" userId="92dacafb-b293-4395-ae6b-ab8c0207f0fc" providerId="ADAL" clId="{EE2CB5C5-833A-4890-AD94-875F23EF64D8}" dt="2022-07-27T10:50:33.155" v="1569" actId="1076"/>
          <ac:picMkLst>
            <pc:docMk/>
            <pc:sldMk cId="1688253004" sldId="1137"/>
            <ac:picMk id="15" creationId="{30ADD12F-4C25-7ECB-D95D-5AF27BC22421}"/>
          </ac:picMkLst>
        </pc:picChg>
        <pc:picChg chg="add mod">
          <ac:chgData name="Xuzhaoyuan" userId="92dacafb-b293-4395-ae6b-ab8c0207f0fc" providerId="ADAL" clId="{EE2CB5C5-833A-4890-AD94-875F23EF64D8}" dt="2022-07-27T10:50:33.155" v="1569" actId="1076"/>
          <ac:picMkLst>
            <pc:docMk/>
            <pc:sldMk cId="1688253004" sldId="1137"/>
            <ac:picMk id="17" creationId="{4833B09E-EA31-577C-341D-1D00CF015AF3}"/>
          </ac:picMkLst>
        </pc:picChg>
        <pc:picChg chg="add mod">
          <ac:chgData name="Xuzhaoyuan" userId="92dacafb-b293-4395-ae6b-ab8c0207f0fc" providerId="ADAL" clId="{EE2CB5C5-833A-4890-AD94-875F23EF64D8}" dt="2022-07-27T10:50:33.155" v="1569" actId="1076"/>
          <ac:picMkLst>
            <pc:docMk/>
            <pc:sldMk cId="1688253004" sldId="1137"/>
            <ac:picMk id="19" creationId="{1F641845-AA91-B4BF-30F9-EBBED1266510}"/>
          </ac:picMkLst>
        </pc:picChg>
        <pc:picChg chg="add mod">
          <ac:chgData name="Xuzhaoyuan" userId="92dacafb-b293-4395-ae6b-ab8c0207f0fc" providerId="ADAL" clId="{EE2CB5C5-833A-4890-AD94-875F23EF64D8}" dt="2022-07-27T10:50:33.155" v="1569" actId="1076"/>
          <ac:picMkLst>
            <pc:docMk/>
            <pc:sldMk cId="1688253004" sldId="1137"/>
            <ac:picMk id="21" creationId="{52800F3C-62CB-0A8F-F3EE-1CE084B35609}"/>
          </ac:picMkLst>
        </pc:picChg>
        <pc:picChg chg="del mod">
          <ac:chgData name="Xuzhaoyuan" userId="92dacafb-b293-4395-ae6b-ab8c0207f0fc" providerId="ADAL" clId="{EE2CB5C5-833A-4890-AD94-875F23EF64D8}" dt="2022-07-27T07:54:45.226" v="1124" actId="478"/>
          <ac:picMkLst>
            <pc:docMk/>
            <pc:sldMk cId="1688253004" sldId="1137"/>
            <ac:picMk id="64" creationId="{170D939F-388E-5283-301F-B71A1D2DEB10}"/>
          </ac:picMkLst>
        </pc:picChg>
        <pc:picChg chg="del">
          <ac:chgData name="Xuzhaoyuan" userId="92dacafb-b293-4395-ae6b-ab8c0207f0fc" providerId="ADAL" clId="{EE2CB5C5-833A-4890-AD94-875F23EF64D8}" dt="2022-07-27T07:51:41.746" v="1094" actId="478"/>
          <ac:picMkLst>
            <pc:docMk/>
            <pc:sldMk cId="1688253004" sldId="1137"/>
            <ac:picMk id="66" creationId="{2B25D6CA-70A7-5CF5-1808-DBD427031B82}"/>
          </ac:picMkLst>
        </pc:picChg>
        <pc:picChg chg="del">
          <ac:chgData name="Xuzhaoyuan" userId="92dacafb-b293-4395-ae6b-ab8c0207f0fc" providerId="ADAL" clId="{EE2CB5C5-833A-4890-AD94-875F23EF64D8}" dt="2022-07-27T07:53:05.325" v="1109" actId="478"/>
          <ac:picMkLst>
            <pc:docMk/>
            <pc:sldMk cId="1688253004" sldId="1137"/>
            <ac:picMk id="96" creationId="{F40F89D2-99DB-985F-913B-6413B7DFEF7F}"/>
          </ac:picMkLst>
        </pc:picChg>
        <pc:picChg chg="del">
          <ac:chgData name="Xuzhaoyuan" userId="92dacafb-b293-4395-ae6b-ab8c0207f0fc" providerId="ADAL" clId="{EE2CB5C5-833A-4890-AD94-875F23EF64D8}" dt="2022-07-27T09:47:14.053" v="1142" actId="478"/>
          <ac:picMkLst>
            <pc:docMk/>
            <pc:sldMk cId="1688253004" sldId="1137"/>
            <ac:picMk id="98" creationId="{34355603-1037-345C-F15F-1EA19CA5B9EF}"/>
          </ac:picMkLst>
        </pc:picChg>
        <pc:cxnChg chg="mod">
          <ac:chgData name="Xuzhaoyuan" userId="92dacafb-b293-4395-ae6b-ab8c0207f0fc" providerId="ADAL" clId="{EE2CB5C5-833A-4890-AD94-875F23EF64D8}" dt="2022-07-27T10:50:33.155" v="1569" actId="1076"/>
          <ac:cxnSpMkLst>
            <pc:docMk/>
            <pc:sldMk cId="1688253004" sldId="1137"/>
            <ac:cxnSpMk id="12" creationId="{7F292DC3-C7AA-326A-33D0-E00D12ED57B5}"/>
          </ac:cxnSpMkLst>
        </pc:cxnChg>
        <pc:cxnChg chg="mod">
          <ac:chgData name="Xuzhaoyuan" userId="92dacafb-b293-4395-ae6b-ab8c0207f0fc" providerId="ADAL" clId="{EE2CB5C5-833A-4890-AD94-875F23EF64D8}" dt="2022-07-27T10:50:33.155" v="1569" actId="1076"/>
          <ac:cxnSpMkLst>
            <pc:docMk/>
            <pc:sldMk cId="1688253004" sldId="1137"/>
            <ac:cxnSpMk id="49" creationId="{39C2E047-E0EA-5831-D8D9-741943DE8949}"/>
          </ac:cxnSpMkLst>
        </pc:cxnChg>
        <pc:cxnChg chg="mod">
          <ac:chgData name="Xuzhaoyuan" userId="92dacafb-b293-4395-ae6b-ab8c0207f0fc" providerId="ADAL" clId="{EE2CB5C5-833A-4890-AD94-875F23EF64D8}" dt="2022-07-27T10:50:33.155" v="1569" actId="1076"/>
          <ac:cxnSpMkLst>
            <pc:docMk/>
            <pc:sldMk cId="1688253004" sldId="1137"/>
            <ac:cxnSpMk id="54" creationId="{9D06D4F1-5828-8ABE-83CE-8C4EFB65693D}"/>
          </ac:cxnSpMkLst>
        </pc:cxnChg>
        <pc:cxnChg chg="add mod">
          <ac:chgData name="Xuzhaoyuan" userId="92dacafb-b293-4395-ae6b-ab8c0207f0fc" providerId="ADAL" clId="{EE2CB5C5-833A-4890-AD94-875F23EF64D8}" dt="2022-07-27T10:50:33.155" v="1569" actId="1076"/>
          <ac:cxnSpMkLst>
            <pc:docMk/>
            <pc:sldMk cId="1688253004" sldId="1137"/>
            <ac:cxnSpMk id="62" creationId="{D43CAB43-968C-CEE0-3C40-B3F719E09249}"/>
          </ac:cxnSpMkLst>
        </pc:cxnChg>
        <pc:cxnChg chg="add mod">
          <ac:chgData name="Xuzhaoyuan" userId="92dacafb-b293-4395-ae6b-ab8c0207f0fc" providerId="ADAL" clId="{EE2CB5C5-833A-4890-AD94-875F23EF64D8}" dt="2022-07-27T10:50:33.155" v="1569" actId="1076"/>
          <ac:cxnSpMkLst>
            <pc:docMk/>
            <pc:sldMk cId="1688253004" sldId="1137"/>
            <ac:cxnSpMk id="65" creationId="{FA1B67F0-14D7-BE80-3AAB-2AF9E0B3CCCF}"/>
          </ac:cxnSpMkLst>
        </pc:cxnChg>
        <pc:cxnChg chg="add mod">
          <ac:chgData name="Xuzhaoyuan" userId="92dacafb-b293-4395-ae6b-ab8c0207f0fc" providerId="ADAL" clId="{EE2CB5C5-833A-4890-AD94-875F23EF64D8}" dt="2022-07-27T10:50:33.155" v="1569" actId="1076"/>
          <ac:cxnSpMkLst>
            <pc:docMk/>
            <pc:sldMk cId="1688253004" sldId="1137"/>
            <ac:cxnSpMk id="68" creationId="{7CC0179E-B6D3-F8C2-D49F-2BEFC82FE9AB}"/>
          </ac:cxnSpMkLst>
        </pc:cxnChg>
        <pc:cxnChg chg="add mod">
          <ac:chgData name="Xuzhaoyuan" userId="92dacafb-b293-4395-ae6b-ab8c0207f0fc" providerId="ADAL" clId="{EE2CB5C5-833A-4890-AD94-875F23EF64D8}" dt="2022-07-27T10:50:33.155" v="1569" actId="1076"/>
          <ac:cxnSpMkLst>
            <pc:docMk/>
            <pc:sldMk cId="1688253004" sldId="1137"/>
            <ac:cxnSpMk id="70" creationId="{F5CABB3E-66B8-8337-82AD-B7121DB21921}"/>
          </ac:cxnSpMkLst>
        </pc:cxnChg>
        <pc:cxnChg chg="add mod">
          <ac:chgData name="Xuzhaoyuan" userId="92dacafb-b293-4395-ae6b-ab8c0207f0fc" providerId="ADAL" clId="{EE2CB5C5-833A-4890-AD94-875F23EF64D8}" dt="2022-07-27T10:50:33.155" v="1569" actId="1076"/>
          <ac:cxnSpMkLst>
            <pc:docMk/>
            <pc:sldMk cId="1688253004" sldId="1137"/>
            <ac:cxnSpMk id="75" creationId="{83AC3836-7585-E170-91F8-0E829909E6C0}"/>
          </ac:cxnSpMkLst>
        </pc:cxnChg>
        <pc:cxnChg chg="del mod">
          <ac:chgData name="Xuzhaoyuan" userId="92dacafb-b293-4395-ae6b-ab8c0207f0fc" providerId="ADAL" clId="{EE2CB5C5-833A-4890-AD94-875F23EF64D8}" dt="2022-07-27T07:54:50.770" v="1127" actId="478"/>
          <ac:cxnSpMkLst>
            <pc:docMk/>
            <pc:sldMk cId="1688253004" sldId="1137"/>
            <ac:cxnSpMk id="77" creationId="{88A939C4-EC92-D0ED-AE6A-B3C8EB030035}"/>
          </ac:cxnSpMkLst>
        </pc:cxnChg>
        <pc:cxnChg chg="add mod">
          <ac:chgData name="Xuzhaoyuan" userId="92dacafb-b293-4395-ae6b-ab8c0207f0fc" providerId="ADAL" clId="{EE2CB5C5-833A-4890-AD94-875F23EF64D8}" dt="2022-07-27T10:50:33.155" v="1569" actId="1076"/>
          <ac:cxnSpMkLst>
            <pc:docMk/>
            <pc:sldMk cId="1688253004" sldId="1137"/>
            <ac:cxnSpMk id="78" creationId="{53D62D0E-82C3-7016-128F-7EBB73DD7E18}"/>
          </ac:cxnSpMkLst>
        </pc:cxnChg>
        <pc:cxnChg chg="add mod">
          <ac:chgData name="Xuzhaoyuan" userId="92dacafb-b293-4395-ae6b-ab8c0207f0fc" providerId="ADAL" clId="{EE2CB5C5-833A-4890-AD94-875F23EF64D8}" dt="2022-07-27T10:50:33.155" v="1569" actId="1076"/>
          <ac:cxnSpMkLst>
            <pc:docMk/>
            <pc:sldMk cId="1688253004" sldId="1137"/>
            <ac:cxnSpMk id="80" creationId="{EE81EFBD-73BB-E918-C15A-C345BBBE6E87}"/>
          </ac:cxnSpMkLst>
        </pc:cxnChg>
        <pc:cxnChg chg="del mod">
          <ac:chgData name="Xuzhaoyuan" userId="92dacafb-b293-4395-ae6b-ab8c0207f0fc" providerId="ADAL" clId="{EE2CB5C5-833A-4890-AD94-875F23EF64D8}" dt="2022-07-27T07:54:50.770" v="1127" actId="478"/>
          <ac:cxnSpMkLst>
            <pc:docMk/>
            <pc:sldMk cId="1688253004" sldId="1137"/>
            <ac:cxnSpMk id="81" creationId="{DB04C1E1-71D2-7C0B-6C2D-A0CEF74A81F8}"/>
          </ac:cxnSpMkLst>
        </pc:cxnChg>
        <pc:cxnChg chg="del mod">
          <ac:chgData name="Xuzhaoyuan" userId="92dacafb-b293-4395-ae6b-ab8c0207f0fc" providerId="ADAL" clId="{EE2CB5C5-833A-4890-AD94-875F23EF64D8}" dt="2022-07-27T07:54:50.770" v="1127" actId="478"/>
          <ac:cxnSpMkLst>
            <pc:docMk/>
            <pc:sldMk cId="1688253004" sldId="1137"/>
            <ac:cxnSpMk id="82" creationId="{49DEA036-B219-256B-280C-34421706A265}"/>
          </ac:cxnSpMkLst>
        </pc:cxnChg>
        <pc:cxnChg chg="add mod">
          <ac:chgData name="Xuzhaoyuan" userId="92dacafb-b293-4395-ae6b-ab8c0207f0fc" providerId="ADAL" clId="{EE2CB5C5-833A-4890-AD94-875F23EF64D8}" dt="2022-07-27T10:50:33.155" v="1569" actId="1076"/>
          <ac:cxnSpMkLst>
            <pc:docMk/>
            <pc:sldMk cId="1688253004" sldId="1137"/>
            <ac:cxnSpMk id="85" creationId="{105748A6-C0C5-49BB-B629-75777B49281A}"/>
          </ac:cxnSpMkLst>
        </pc:cxnChg>
        <pc:cxnChg chg="del mod">
          <ac:chgData name="Xuzhaoyuan" userId="92dacafb-b293-4395-ae6b-ab8c0207f0fc" providerId="ADAL" clId="{EE2CB5C5-833A-4890-AD94-875F23EF64D8}" dt="2022-07-27T07:54:50.770" v="1127" actId="478"/>
          <ac:cxnSpMkLst>
            <pc:docMk/>
            <pc:sldMk cId="1688253004" sldId="1137"/>
            <ac:cxnSpMk id="86" creationId="{FB7BED5A-1FD4-604F-5A4F-E62803A549EB}"/>
          </ac:cxnSpMkLst>
        </pc:cxnChg>
        <pc:cxnChg chg="del">
          <ac:chgData name="Xuzhaoyuan" userId="92dacafb-b293-4395-ae6b-ab8c0207f0fc" providerId="ADAL" clId="{EE2CB5C5-833A-4890-AD94-875F23EF64D8}" dt="2022-07-27T07:51:44.502" v="1095" actId="478"/>
          <ac:cxnSpMkLst>
            <pc:docMk/>
            <pc:sldMk cId="1688253004" sldId="1137"/>
            <ac:cxnSpMk id="88" creationId="{3289C17F-8791-076B-A5D8-7B2AD714CE61}"/>
          </ac:cxnSpMkLst>
        </pc:cxnChg>
        <pc:cxnChg chg="del">
          <ac:chgData name="Xuzhaoyuan" userId="92dacafb-b293-4395-ae6b-ab8c0207f0fc" providerId="ADAL" clId="{EE2CB5C5-833A-4890-AD94-875F23EF64D8}" dt="2022-07-27T07:51:44.502" v="1095" actId="478"/>
          <ac:cxnSpMkLst>
            <pc:docMk/>
            <pc:sldMk cId="1688253004" sldId="1137"/>
            <ac:cxnSpMk id="90" creationId="{874C34EC-D40D-40E8-B4FC-C62615266DF5}"/>
          </ac:cxnSpMkLst>
        </pc:cxnChg>
        <pc:cxnChg chg="del">
          <ac:chgData name="Xuzhaoyuan" userId="92dacafb-b293-4395-ae6b-ab8c0207f0fc" providerId="ADAL" clId="{EE2CB5C5-833A-4890-AD94-875F23EF64D8}" dt="2022-07-27T07:51:44.502" v="1095" actId="478"/>
          <ac:cxnSpMkLst>
            <pc:docMk/>
            <pc:sldMk cId="1688253004" sldId="1137"/>
            <ac:cxnSpMk id="92" creationId="{DADECE4E-0BCF-5284-C640-19B8E602F5B9}"/>
          </ac:cxnSpMkLst>
        </pc:cxnChg>
        <pc:cxnChg chg="del">
          <ac:chgData name="Xuzhaoyuan" userId="92dacafb-b293-4395-ae6b-ab8c0207f0fc" providerId="ADAL" clId="{EE2CB5C5-833A-4890-AD94-875F23EF64D8}" dt="2022-07-27T07:51:44.502" v="1095" actId="478"/>
          <ac:cxnSpMkLst>
            <pc:docMk/>
            <pc:sldMk cId="1688253004" sldId="1137"/>
            <ac:cxnSpMk id="93" creationId="{4976A36C-8E1C-4ABA-AB12-3DD51C42E896}"/>
          </ac:cxnSpMkLst>
        </pc:cxnChg>
        <pc:cxnChg chg="add mod">
          <ac:chgData name="Xuzhaoyuan" userId="92dacafb-b293-4395-ae6b-ab8c0207f0fc" providerId="ADAL" clId="{EE2CB5C5-833A-4890-AD94-875F23EF64D8}" dt="2022-07-27T10:50:33.155" v="1569" actId="1076"/>
          <ac:cxnSpMkLst>
            <pc:docMk/>
            <pc:sldMk cId="1688253004" sldId="1137"/>
            <ac:cxnSpMk id="95" creationId="{45205E14-7885-A704-4CA7-9A7545BB4E73}"/>
          </ac:cxnSpMkLst>
        </pc:cxnChg>
        <pc:cxnChg chg="mod ord">
          <ac:chgData name="Xuzhaoyuan" userId="92dacafb-b293-4395-ae6b-ab8c0207f0fc" providerId="ADAL" clId="{EE2CB5C5-833A-4890-AD94-875F23EF64D8}" dt="2022-07-27T10:50:33.155" v="1569" actId="1076"/>
          <ac:cxnSpMkLst>
            <pc:docMk/>
            <pc:sldMk cId="1688253004" sldId="1137"/>
            <ac:cxnSpMk id="100" creationId="{BD8E7CF7-1D28-8CD0-B090-4CA488B238DC}"/>
          </ac:cxnSpMkLst>
        </pc:cxnChg>
        <pc:cxnChg chg="mod ord">
          <ac:chgData name="Xuzhaoyuan" userId="92dacafb-b293-4395-ae6b-ab8c0207f0fc" providerId="ADAL" clId="{EE2CB5C5-833A-4890-AD94-875F23EF64D8}" dt="2022-07-27T10:50:33.155" v="1569" actId="1076"/>
          <ac:cxnSpMkLst>
            <pc:docMk/>
            <pc:sldMk cId="1688253004" sldId="1137"/>
            <ac:cxnSpMk id="102" creationId="{D9C348BF-D610-E6EC-E7A2-F2A68932F4E5}"/>
          </ac:cxnSpMkLst>
        </pc:cxnChg>
        <pc:cxnChg chg="mod ord">
          <ac:chgData name="Xuzhaoyuan" userId="92dacafb-b293-4395-ae6b-ab8c0207f0fc" providerId="ADAL" clId="{EE2CB5C5-833A-4890-AD94-875F23EF64D8}" dt="2022-07-27T10:50:33.155" v="1569" actId="1076"/>
          <ac:cxnSpMkLst>
            <pc:docMk/>
            <pc:sldMk cId="1688253004" sldId="1137"/>
            <ac:cxnSpMk id="104" creationId="{AA6572BF-2AE0-0F89-FA3B-CE54914B8FCB}"/>
          </ac:cxnSpMkLst>
        </pc:cxnChg>
        <pc:cxnChg chg="mod ord">
          <ac:chgData name="Xuzhaoyuan" userId="92dacafb-b293-4395-ae6b-ab8c0207f0fc" providerId="ADAL" clId="{EE2CB5C5-833A-4890-AD94-875F23EF64D8}" dt="2022-07-27T10:50:33.155" v="1569" actId="1076"/>
          <ac:cxnSpMkLst>
            <pc:docMk/>
            <pc:sldMk cId="1688253004" sldId="1137"/>
            <ac:cxnSpMk id="105" creationId="{840F8AF1-B51B-E9F4-5512-40CBF0C15A8A}"/>
          </ac:cxnSpMkLst>
        </pc:cxnChg>
        <pc:cxnChg chg="del">
          <ac:chgData name="Xuzhaoyuan" userId="92dacafb-b293-4395-ae6b-ab8c0207f0fc" providerId="ADAL" clId="{EE2CB5C5-833A-4890-AD94-875F23EF64D8}" dt="2022-07-27T09:47:14.053" v="1142" actId="478"/>
          <ac:cxnSpMkLst>
            <pc:docMk/>
            <pc:sldMk cId="1688253004" sldId="1137"/>
            <ac:cxnSpMk id="107" creationId="{7EDEB60A-3DF7-369C-2696-01B192C32FF2}"/>
          </ac:cxnSpMkLst>
        </pc:cxnChg>
        <pc:cxnChg chg="del">
          <ac:chgData name="Xuzhaoyuan" userId="92dacafb-b293-4395-ae6b-ab8c0207f0fc" providerId="ADAL" clId="{EE2CB5C5-833A-4890-AD94-875F23EF64D8}" dt="2022-07-27T09:47:14.053" v="1142" actId="478"/>
          <ac:cxnSpMkLst>
            <pc:docMk/>
            <pc:sldMk cId="1688253004" sldId="1137"/>
            <ac:cxnSpMk id="109" creationId="{33361403-E57F-A706-454F-958B85C050C3}"/>
          </ac:cxnSpMkLst>
        </pc:cxnChg>
        <pc:cxnChg chg="del">
          <ac:chgData name="Xuzhaoyuan" userId="92dacafb-b293-4395-ae6b-ab8c0207f0fc" providerId="ADAL" clId="{EE2CB5C5-833A-4890-AD94-875F23EF64D8}" dt="2022-07-27T09:47:14.053" v="1142" actId="478"/>
          <ac:cxnSpMkLst>
            <pc:docMk/>
            <pc:sldMk cId="1688253004" sldId="1137"/>
            <ac:cxnSpMk id="111" creationId="{A6B04FDF-CFD8-9C28-F060-351A521A708A}"/>
          </ac:cxnSpMkLst>
        </pc:cxnChg>
        <pc:cxnChg chg="del">
          <ac:chgData name="Xuzhaoyuan" userId="92dacafb-b293-4395-ae6b-ab8c0207f0fc" providerId="ADAL" clId="{EE2CB5C5-833A-4890-AD94-875F23EF64D8}" dt="2022-07-27T09:47:14.053" v="1142" actId="478"/>
          <ac:cxnSpMkLst>
            <pc:docMk/>
            <pc:sldMk cId="1688253004" sldId="1137"/>
            <ac:cxnSpMk id="112" creationId="{64EAD186-5D82-AB41-9C1B-6C5B7DA71218}"/>
          </ac:cxnSpMkLst>
        </pc:cxnChg>
        <pc:cxnChg chg="add mod">
          <ac:chgData name="Xuzhaoyuan" userId="92dacafb-b293-4395-ae6b-ab8c0207f0fc" providerId="ADAL" clId="{EE2CB5C5-833A-4890-AD94-875F23EF64D8}" dt="2022-07-27T10:50:33.155" v="1569" actId="1076"/>
          <ac:cxnSpMkLst>
            <pc:docMk/>
            <pc:sldMk cId="1688253004" sldId="1137"/>
            <ac:cxnSpMk id="113" creationId="{698D6060-C99F-C817-D032-6642E8CADF3E}"/>
          </ac:cxnSpMkLst>
        </pc:cxnChg>
        <pc:cxnChg chg="add mod">
          <ac:chgData name="Xuzhaoyuan" userId="92dacafb-b293-4395-ae6b-ab8c0207f0fc" providerId="ADAL" clId="{EE2CB5C5-833A-4890-AD94-875F23EF64D8}" dt="2022-07-27T10:50:33.155" v="1569" actId="1076"/>
          <ac:cxnSpMkLst>
            <pc:docMk/>
            <pc:sldMk cId="1688253004" sldId="1137"/>
            <ac:cxnSpMk id="118" creationId="{4F0B5A84-6FC1-02CC-EFA8-EE42923714FD}"/>
          </ac:cxnSpMkLst>
        </pc:cxnChg>
        <pc:cxnChg chg="add mod">
          <ac:chgData name="Xuzhaoyuan" userId="92dacafb-b293-4395-ae6b-ab8c0207f0fc" providerId="ADAL" clId="{EE2CB5C5-833A-4890-AD94-875F23EF64D8}" dt="2022-07-27T10:50:33.155" v="1569" actId="1076"/>
          <ac:cxnSpMkLst>
            <pc:docMk/>
            <pc:sldMk cId="1688253004" sldId="1137"/>
            <ac:cxnSpMk id="120" creationId="{C4B7A9F2-6B57-6661-952E-A8276976FF73}"/>
          </ac:cxnSpMkLst>
        </pc:cxnChg>
      </pc:sldChg>
      <pc:sldChg chg="del">
        <pc:chgData name="Xuzhaoyuan" userId="92dacafb-b293-4395-ae6b-ab8c0207f0fc" providerId="ADAL" clId="{EE2CB5C5-833A-4890-AD94-875F23EF64D8}" dt="2022-07-23T04:53:43.489" v="344" actId="47"/>
        <pc:sldMkLst>
          <pc:docMk/>
          <pc:sldMk cId="1916035411" sldId="1138"/>
        </pc:sldMkLst>
      </pc:sldChg>
      <pc:sldChg chg="modSp mod">
        <pc:chgData name="Xuzhaoyuan" userId="92dacafb-b293-4395-ae6b-ab8c0207f0fc" providerId="ADAL" clId="{EE2CB5C5-833A-4890-AD94-875F23EF64D8}" dt="2022-07-27T10:24:50.846" v="1312" actId="113"/>
        <pc:sldMkLst>
          <pc:docMk/>
          <pc:sldMk cId="2932043050" sldId="1139"/>
        </pc:sldMkLst>
        <pc:spChg chg="mod">
          <ac:chgData name="Xuzhaoyuan" userId="92dacafb-b293-4395-ae6b-ab8c0207f0fc" providerId="ADAL" clId="{EE2CB5C5-833A-4890-AD94-875F23EF64D8}" dt="2022-07-27T10:24:50.846" v="1312" actId="113"/>
          <ac:spMkLst>
            <pc:docMk/>
            <pc:sldMk cId="2932043050" sldId="1139"/>
            <ac:spMk id="3" creationId="{B8258F42-6DED-4CAD-8683-5E343A573096}"/>
          </ac:spMkLst>
        </pc:spChg>
        <pc:spChg chg="mod">
          <ac:chgData name="Xuzhaoyuan" userId="92dacafb-b293-4395-ae6b-ab8c0207f0fc" providerId="ADAL" clId="{EE2CB5C5-833A-4890-AD94-875F23EF64D8}" dt="2022-07-26T01:06:15.699" v="714" actId="20577"/>
          <ac:spMkLst>
            <pc:docMk/>
            <pc:sldMk cId="2932043050" sldId="1139"/>
            <ac:spMk id="36" creationId="{138C1D45-FB66-78CB-12BD-D3DA6D88EEE1}"/>
          </ac:spMkLst>
        </pc:spChg>
      </pc:sldChg>
      <pc:sldChg chg="addSp delSp modSp mod modAnim">
        <pc:chgData name="Xuzhaoyuan" userId="92dacafb-b293-4395-ae6b-ab8c0207f0fc" providerId="ADAL" clId="{EE2CB5C5-833A-4890-AD94-875F23EF64D8}" dt="2022-07-27T11:13:52.101" v="1916"/>
        <pc:sldMkLst>
          <pc:docMk/>
          <pc:sldMk cId="2671432375" sldId="1142"/>
        </pc:sldMkLst>
        <pc:spChg chg="add del mod">
          <ac:chgData name="Xuzhaoyuan" userId="92dacafb-b293-4395-ae6b-ab8c0207f0fc" providerId="ADAL" clId="{EE2CB5C5-833A-4890-AD94-875F23EF64D8}" dt="2022-07-27T10:04:10.173" v="1208"/>
          <ac:spMkLst>
            <pc:docMk/>
            <pc:sldMk cId="2671432375" sldId="1142"/>
            <ac:spMk id="2" creationId="{8BECAE80-1E4B-8CEF-C4BC-536FD198BFB5}"/>
          </ac:spMkLst>
        </pc:spChg>
        <pc:spChg chg="mod">
          <ac:chgData name="Xuzhaoyuan" userId="92dacafb-b293-4395-ae6b-ab8c0207f0fc" providerId="ADAL" clId="{EE2CB5C5-833A-4890-AD94-875F23EF64D8}" dt="2022-07-27T07:24:48.922" v="814"/>
          <ac:spMkLst>
            <pc:docMk/>
            <pc:sldMk cId="2671432375" sldId="1142"/>
            <ac:spMk id="3" creationId="{B8258F42-6DED-4CAD-8683-5E343A573096}"/>
          </ac:spMkLst>
        </pc:spChg>
        <pc:spChg chg="mod">
          <ac:chgData name="Xuzhaoyuan" userId="92dacafb-b293-4395-ae6b-ab8c0207f0fc" providerId="ADAL" clId="{EE2CB5C5-833A-4890-AD94-875F23EF64D8}" dt="2022-07-27T07:25:26.746" v="826" actId="20577"/>
          <ac:spMkLst>
            <pc:docMk/>
            <pc:sldMk cId="2671432375" sldId="1142"/>
            <ac:spMk id="4" creationId="{65D00C4A-DAE2-4146-894E-3C84C23D9733}"/>
          </ac:spMkLst>
        </pc:spChg>
        <pc:spChg chg="mod">
          <ac:chgData name="Xuzhaoyuan" userId="92dacafb-b293-4395-ae6b-ab8c0207f0fc" providerId="ADAL" clId="{EE2CB5C5-833A-4890-AD94-875F23EF64D8}" dt="2022-07-27T11:05:22.153" v="1666" actId="1076"/>
          <ac:spMkLst>
            <pc:docMk/>
            <pc:sldMk cId="2671432375" sldId="1142"/>
            <ac:spMk id="6" creationId="{9C4DF7C3-9156-F735-A807-07F8177492FA}"/>
          </ac:spMkLst>
        </pc:spChg>
        <pc:spChg chg="del">
          <ac:chgData name="Xuzhaoyuan" userId="92dacafb-b293-4395-ae6b-ab8c0207f0fc" providerId="ADAL" clId="{EE2CB5C5-833A-4890-AD94-875F23EF64D8}" dt="2022-07-27T11:04:11.307" v="1661" actId="478"/>
          <ac:spMkLst>
            <pc:docMk/>
            <pc:sldMk cId="2671432375" sldId="1142"/>
            <ac:spMk id="7" creationId="{97E506B8-350B-E46C-27A9-0A8043121427}"/>
          </ac:spMkLst>
        </pc:spChg>
        <pc:spChg chg="del">
          <ac:chgData name="Xuzhaoyuan" userId="92dacafb-b293-4395-ae6b-ab8c0207f0fc" providerId="ADAL" clId="{EE2CB5C5-833A-4890-AD94-875F23EF64D8}" dt="2022-07-27T10:15:11.170" v="1251" actId="478"/>
          <ac:spMkLst>
            <pc:docMk/>
            <pc:sldMk cId="2671432375" sldId="1142"/>
            <ac:spMk id="8" creationId="{C2A3CCD6-A81D-225E-2641-1EDFB7923EE8}"/>
          </ac:spMkLst>
        </pc:spChg>
        <pc:spChg chg="add mod">
          <ac:chgData name="Xuzhaoyuan" userId="92dacafb-b293-4395-ae6b-ab8c0207f0fc" providerId="ADAL" clId="{EE2CB5C5-833A-4890-AD94-875F23EF64D8}" dt="2022-07-27T11:13:09.689" v="1889" actId="1076"/>
          <ac:spMkLst>
            <pc:docMk/>
            <pc:sldMk cId="2671432375" sldId="1142"/>
            <ac:spMk id="13" creationId="{C3716C10-2CDC-6B6F-9DB6-13E2D5B395DB}"/>
          </ac:spMkLst>
        </pc:spChg>
        <pc:spChg chg="del mod">
          <ac:chgData name="Xuzhaoyuan" userId="92dacafb-b293-4395-ae6b-ab8c0207f0fc" providerId="ADAL" clId="{EE2CB5C5-833A-4890-AD94-875F23EF64D8}" dt="2022-07-27T11:09:54.219" v="1812" actId="478"/>
          <ac:spMkLst>
            <pc:docMk/>
            <pc:sldMk cId="2671432375" sldId="1142"/>
            <ac:spMk id="18" creationId="{7DF46C4A-4E7F-264D-B719-40A888888856}"/>
          </ac:spMkLst>
        </pc:spChg>
        <pc:spChg chg="del mod">
          <ac:chgData name="Xuzhaoyuan" userId="92dacafb-b293-4395-ae6b-ab8c0207f0fc" providerId="ADAL" clId="{EE2CB5C5-833A-4890-AD94-875F23EF64D8}" dt="2022-07-27T11:09:54.219" v="1812" actId="478"/>
          <ac:spMkLst>
            <pc:docMk/>
            <pc:sldMk cId="2671432375" sldId="1142"/>
            <ac:spMk id="20" creationId="{10AD49B5-800B-60E0-E9B3-FA3CF3DAF07F}"/>
          </ac:spMkLst>
        </pc:spChg>
        <pc:spChg chg="del mod">
          <ac:chgData name="Xuzhaoyuan" userId="92dacafb-b293-4395-ae6b-ab8c0207f0fc" providerId="ADAL" clId="{EE2CB5C5-833A-4890-AD94-875F23EF64D8}" dt="2022-07-27T11:09:54.219" v="1812" actId="478"/>
          <ac:spMkLst>
            <pc:docMk/>
            <pc:sldMk cId="2671432375" sldId="1142"/>
            <ac:spMk id="22" creationId="{81F11F4B-342E-5418-174D-3BFAD9A41105}"/>
          </ac:spMkLst>
        </pc:spChg>
        <pc:spChg chg="del mod">
          <ac:chgData name="Xuzhaoyuan" userId="92dacafb-b293-4395-ae6b-ab8c0207f0fc" providerId="ADAL" clId="{EE2CB5C5-833A-4890-AD94-875F23EF64D8}" dt="2022-07-27T11:09:54.219" v="1812" actId="478"/>
          <ac:spMkLst>
            <pc:docMk/>
            <pc:sldMk cId="2671432375" sldId="1142"/>
            <ac:spMk id="25" creationId="{FDA935E2-053A-72A7-4A74-DE0A71500AF6}"/>
          </ac:spMkLst>
        </pc:spChg>
        <pc:spChg chg="del mod">
          <ac:chgData name="Xuzhaoyuan" userId="92dacafb-b293-4395-ae6b-ab8c0207f0fc" providerId="ADAL" clId="{EE2CB5C5-833A-4890-AD94-875F23EF64D8}" dt="2022-07-27T11:09:54.219" v="1812" actId="478"/>
          <ac:spMkLst>
            <pc:docMk/>
            <pc:sldMk cId="2671432375" sldId="1142"/>
            <ac:spMk id="27" creationId="{1B6A2FAC-DFE6-E6F7-1851-C68F75C3FB40}"/>
          </ac:spMkLst>
        </pc:spChg>
        <pc:spChg chg="mod">
          <ac:chgData name="Xuzhaoyuan" userId="92dacafb-b293-4395-ae6b-ab8c0207f0fc" providerId="ADAL" clId="{EE2CB5C5-833A-4890-AD94-875F23EF64D8}" dt="2022-07-27T11:13:39.081" v="1914" actId="1076"/>
          <ac:spMkLst>
            <pc:docMk/>
            <pc:sldMk cId="2671432375" sldId="1142"/>
            <ac:spMk id="40" creationId="{7FD9D412-9D4E-4AB9-8EE2-695242E4A008}"/>
          </ac:spMkLst>
        </pc:spChg>
        <pc:spChg chg="add mod">
          <ac:chgData name="Xuzhaoyuan" userId="92dacafb-b293-4395-ae6b-ab8c0207f0fc" providerId="ADAL" clId="{EE2CB5C5-833A-4890-AD94-875F23EF64D8}" dt="2022-07-27T11:10:00.904" v="1814" actId="1076"/>
          <ac:spMkLst>
            <pc:docMk/>
            <pc:sldMk cId="2671432375" sldId="1142"/>
            <ac:spMk id="45" creationId="{100D3047-AF88-E75B-7FFC-58E6EE23F86C}"/>
          </ac:spMkLst>
        </pc:spChg>
        <pc:spChg chg="add mod">
          <ac:chgData name="Xuzhaoyuan" userId="92dacafb-b293-4395-ae6b-ab8c0207f0fc" providerId="ADAL" clId="{EE2CB5C5-833A-4890-AD94-875F23EF64D8}" dt="2022-07-27T11:05:33.540" v="1673" actId="20577"/>
          <ac:spMkLst>
            <pc:docMk/>
            <pc:sldMk cId="2671432375" sldId="1142"/>
            <ac:spMk id="46" creationId="{9711D5A1-3765-3E36-ED01-ED0503512B72}"/>
          </ac:spMkLst>
        </pc:spChg>
        <pc:spChg chg="add mod">
          <ac:chgData name="Xuzhaoyuan" userId="92dacafb-b293-4395-ae6b-ab8c0207f0fc" providerId="ADAL" clId="{EE2CB5C5-833A-4890-AD94-875F23EF64D8}" dt="2022-07-27T11:13:09.689" v="1889" actId="1076"/>
          <ac:spMkLst>
            <pc:docMk/>
            <pc:sldMk cId="2671432375" sldId="1142"/>
            <ac:spMk id="47" creationId="{3FAF44FA-B44E-CCDF-3D8A-B0E673E92868}"/>
          </ac:spMkLst>
        </pc:spChg>
        <pc:spChg chg="add mod">
          <ac:chgData name="Xuzhaoyuan" userId="92dacafb-b293-4395-ae6b-ab8c0207f0fc" providerId="ADAL" clId="{EE2CB5C5-833A-4890-AD94-875F23EF64D8}" dt="2022-07-27T11:13:09.689" v="1889" actId="1076"/>
          <ac:spMkLst>
            <pc:docMk/>
            <pc:sldMk cId="2671432375" sldId="1142"/>
            <ac:spMk id="48" creationId="{03567058-1F17-6E6F-3068-4486A59E881A}"/>
          </ac:spMkLst>
        </pc:spChg>
        <pc:spChg chg="del">
          <ac:chgData name="Xuzhaoyuan" userId="92dacafb-b293-4395-ae6b-ab8c0207f0fc" providerId="ADAL" clId="{EE2CB5C5-833A-4890-AD94-875F23EF64D8}" dt="2022-07-27T10:15:11.170" v="1251" actId="478"/>
          <ac:spMkLst>
            <pc:docMk/>
            <pc:sldMk cId="2671432375" sldId="1142"/>
            <ac:spMk id="62" creationId="{0411542C-F9EB-4E4A-193D-8BA9DD71C837}"/>
          </ac:spMkLst>
        </pc:spChg>
        <pc:spChg chg="del">
          <ac:chgData name="Xuzhaoyuan" userId="92dacafb-b293-4395-ae6b-ab8c0207f0fc" providerId="ADAL" clId="{EE2CB5C5-833A-4890-AD94-875F23EF64D8}" dt="2022-07-27T10:15:11.170" v="1251" actId="478"/>
          <ac:spMkLst>
            <pc:docMk/>
            <pc:sldMk cId="2671432375" sldId="1142"/>
            <ac:spMk id="63" creationId="{5E9A8844-3B18-03C7-4172-0DF42D313197}"/>
          </ac:spMkLst>
        </pc:spChg>
        <pc:spChg chg="del">
          <ac:chgData name="Xuzhaoyuan" userId="92dacafb-b293-4395-ae6b-ab8c0207f0fc" providerId="ADAL" clId="{EE2CB5C5-833A-4890-AD94-875F23EF64D8}" dt="2022-07-27T10:15:11.170" v="1251" actId="478"/>
          <ac:spMkLst>
            <pc:docMk/>
            <pc:sldMk cId="2671432375" sldId="1142"/>
            <ac:spMk id="64" creationId="{FE64A674-3FA5-CA01-A779-C3B3D9C6CD29}"/>
          </ac:spMkLst>
        </pc:spChg>
        <pc:spChg chg="del">
          <ac:chgData name="Xuzhaoyuan" userId="92dacafb-b293-4395-ae6b-ab8c0207f0fc" providerId="ADAL" clId="{EE2CB5C5-833A-4890-AD94-875F23EF64D8}" dt="2022-07-27T10:15:11.170" v="1251" actId="478"/>
          <ac:spMkLst>
            <pc:docMk/>
            <pc:sldMk cId="2671432375" sldId="1142"/>
            <ac:spMk id="65" creationId="{AABF848C-7D47-AD05-E479-78C3B8D16B89}"/>
          </ac:spMkLst>
        </pc:spChg>
        <pc:spChg chg="del">
          <ac:chgData name="Xuzhaoyuan" userId="92dacafb-b293-4395-ae6b-ab8c0207f0fc" providerId="ADAL" clId="{EE2CB5C5-833A-4890-AD94-875F23EF64D8}" dt="2022-07-27T10:15:11.170" v="1251" actId="478"/>
          <ac:spMkLst>
            <pc:docMk/>
            <pc:sldMk cId="2671432375" sldId="1142"/>
            <ac:spMk id="68" creationId="{35E64D2B-9290-0F73-A680-3AD6538243BA}"/>
          </ac:spMkLst>
        </pc:spChg>
        <pc:spChg chg="add mod">
          <ac:chgData name="Xuzhaoyuan" userId="92dacafb-b293-4395-ae6b-ab8c0207f0fc" providerId="ADAL" clId="{EE2CB5C5-833A-4890-AD94-875F23EF64D8}" dt="2022-07-27T11:13:09.689" v="1889" actId="1076"/>
          <ac:spMkLst>
            <pc:docMk/>
            <pc:sldMk cId="2671432375" sldId="1142"/>
            <ac:spMk id="77" creationId="{F7F4E3EF-1502-47FD-F119-7B9622DEDF1F}"/>
          </ac:spMkLst>
        </pc:spChg>
        <pc:spChg chg="add mod">
          <ac:chgData name="Xuzhaoyuan" userId="92dacafb-b293-4395-ae6b-ab8c0207f0fc" providerId="ADAL" clId="{EE2CB5C5-833A-4890-AD94-875F23EF64D8}" dt="2022-07-27T11:13:33.930" v="1913" actId="1076"/>
          <ac:spMkLst>
            <pc:docMk/>
            <pc:sldMk cId="2671432375" sldId="1142"/>
            <ac:spMk id="81" creationId="{0B0A51DC-28C2-3AD7-0B35-99EC1E370344}"/>
          </ac:spMkLst>
        </pc:spChg>
        <pc:picChg chg="del mod">
          <ac:chgData name="Xuzhaoyuan" userId="92dacafb-b293-4395-ae6b-ab8c0207f0fc" providerId="ADAL" clId="{EE2CB5C5-833A-4890-AD94-875F23EF64D8}" dt="2022-07-27T11:09:54.219" v="1812" actId="478"/>
          <ac:picMkLst>
            <pc:docMk/>
            <pc:sldMk cId="2671432375" sldId="1142"/>
            <ac:picMk id="17" creationId="{F838453A-9FF4-406C-9BFA-060C32E39981}"/>
          </ac:picMkLst>
        </pc:picChg>
        <pc:picChg chg="del mod">
          <ac:chgData name="Xuzhaoyuan" userId="92dacafb-b293-4395-ae6b-ab8c0207f0fc" providerId="ADAL" clId="{EE2CB5C5-833A-4890-AD94-875F23EF64D8}" dt="2022-07-27T10:15:11.170" v="1251" actId="478"/>
          <ac:picMkLst>
            <pc:docMk/>
            <pc:sldMk cId="2671432375" sldId="1142"/>
            <ac:picMk id="57" creationId="{18E572B9-2475-1DC3-D0EB-BEC293518B30}"/>
          </ac:picMkLst>
        </pc:picChg>
        <pc:picChg chg="del mod">
          <ac:chgData name="Xuzhaoyuan" userId="92dacafb-b293-4395-ae6b-ab8c0207f0fc" providerId="ADAL" clId="{EE2CB5C5-833A-4890-AD94-875F23EF64D8}" dt="2022-07-27T10:15:11.170" v="1251" actId="478"/>
          <ac:picMkLst>
            <pc:docMk/>
            <pc:sldMk cId="2671432375" sldId="1142"/>
            <ac:picMk id="59" creationId="{F70BED83-1DB0-0747-54B0-A9BC0318718A}"/>
          </ac:picMkLst>
        </pc:picChg>
        <pc:picChg chg="del">
          <ac:chgData name="Xuzhaoyuan" userId="92dacafb-b293-4395-ae6b-ab8c0207f0fc" providerId="ADAL" clId="{EE2CB5C5-833A-4890-AD94-875F23EF64D8}" dt="2022-07-27T10:15:11.170" v="1251" actId="478"/>
          <ac:picMkLst>
            <pc:docMk/>
            <pc:sldMk cId="2671432375" sldId="1142"/>
            <ac:picMk id="61" creationId="{50EE547F-9DC9-5F44-F2B4-B9B18C482647}"/>
          </ac:picMkLst>
        </pc:picChg>
        <pc:picChg chg="mod">
          <ac:chgData name="Xuzhaoyuan" userId="92dacafb-b293-4395-ae6b-ab8c0207f0fc" providerId="ADAL" clId="{EE2CB5C5-833A-4890-AD94-875F23EF64D8}" dt="2022-07-27T11:09:58.681" v="1813" actId="1076"/>
          <ac:picMkLst>
            <pc:docMk/>
            <pc:sldMk cId="2671432375" sldId="1142"/>
            <ac:picMk id="82" creationId="{4D1E8ACB-C5C6-A4C8-2204-0F89E7D175AE}"/>
          </ac:picMkLst>
        </pc:picChg>
        <pc:picChg chg="mod">
          <ac:chgData name="Xuzhaoyuan" userId="92dacafb-b293-4395-ae6b-ab8c0207f0fc" providerId="ADAL" clId="{EE2CB5C5-833A-4890-AD94-875F23EF64D8}" dt="2022-07-27T11:09:58.681" v="1813" actId="1076"/>
          <ac:picMkLst>
            <pc:docMk/>
            <pc:sldMk cId="2671432375" sldId="1142"/>
            <ac:picMk id="84" creationId="{7AFF886E-2F8B-B156-6E7D-2B19A2362839}"/>
          </ac:picMkLst>
        </pc:picChg>
        <pc:cxnChg chg="add del mod">
          <ac:chgData name="Xuzhaoyuan" userId="92dacafb-b293-4395-ae6b-ab8c0207f0fc" providerId="ADAL" clId="{EE2CB5C5-833A-4890-AD94-875F23EF64D8}" dt="2022-07-27T11:12:08.565" v="1815" actId="478"/>
          <ac:cxnSpMkLst>
            <pc:docMk/>
            <pc:sldMk cId="2671432375" sldId="1142"/>
            <ac:cxnSpMk id="9" creationId="{D5529ADD-3917-DB01-1661-486308A7318D}"/>
          </ac:cxnSpMkLst>
        </pc:cxnChg>
        <pc:cxnChg chg="del mod">
          <ac:chgData name="Xuzhaoyuan" userId="92dacafb-b293-4395-ae6b-ab8c0207f0fc" providerId="ADAL" clId="{EE2CB5C5-833A-4890-AD94-875F23EF64D8}" dt="2022-07-27T11:09:54.219" v="1812" actId="478"/>
          <ac:cxnSpMkLst>
            <pc:docMk/>
            <pc:sldMk cId="2671432375" sldId="1142"/>
            <ac:cxnSpMk id="19" creationId="{3B60E9A1-1AB1-3FF6-1241-6BA24773DCF0}"/>
          </ac:cxnSpMkLst>
        </pc:cxnChg>
        <pc:cxnChg chg="del mod">
          <ac:chgData name="Xuzhaoyuan" userId="92dacafb-b293-4395-ae6b-ab8c0207f0fc" providerId="ADAL" clId="{EE2CB5C5-833A-4890-AD94-875F23EF64D8}" dt="2022-07-27T11:09:54.219" v="1812" actId="478"/>
          <ac:cxnSpMkLst>
            <pc:docMk/>
            <pc:sldMk cId="2671432375" sldId="1142"/>
            <ac:cxnSpMk id="21" creationId="{62A99E18-2B55-1625-DEB6-74C229F06C28}"/>
          </ac:cxnSpMkLst>
        </pc:cxnChg>
        <pc:cxnChg chg="del mod">
          <ac:chgData name="Xuzhaoyuan" userId="92dacafb-b293-4395-ae6b-ab8c0207f0fc" providerId="ADAL" clId="{EE2CB5C5-833A-4890-AD94-875F23EF64D8}" dt="2022-07-27T11:09:54.219" v="1812" actId="478"/>
          <ac:cxnSpMkLst>
            <pc:docMk/>
            <pc:sldMk cId="2671432375" sldId="1142"/>
            <ac:cxnSpMk id="23" creationId="{30080A12-0C4A-E891-7B72-FE72F12FBF9B}"/>
          </ac:cxnSpMkLst>
        </pc:cxnChg>
        <pc:cxnChg chg="del mod">
          <ac:chgData name="Xuzhaoyuan" userId="92dacafb-b293-4395-ae6b-ab8c0207f0fc" providerId="ADAL" clId="{EE2CB5C5-833A-4890-AD94-875F23EF64D8}" dt="2022-07-27T11:09:54.219" v="1812" actId="478"/>
          <ac:cxnSpMkLst>
            <pc:docMk/>
            <pc:sldMk cId="2671432375" sldId="1142"/>
            <ac:cxnSpMk id="24" creationId="{3044E7CD-C966-02E0-44B8-357AD6FA6698}"/>
          </ac:cxnSpMkLst>
        </pc:cxnChg>
        <pc:cxnChg chg="del mod">
          <ac:chgData name="Xuzhaoyuan" userId="92dacafb-b293-4395-ae6b-ab8c0207f0fc" providerId="ADAL" clId="{EE2CB5C5-833A-4890-AD94-875F23EF64D8}" dt="2022-07-27T11:09:54.219" v="1812" actId="478"/>
          <ac:cxnSpMkLst>
            <pc:docMk/>
            <pc:sldMk cId="2671432375" sldId="1142"/>
            <ac:cxnSpMk id="26" creationId="{85F7C6C8-D25A-C680-6E53-0ECAF60AABE1}"/>
          </ac:cxnSpMkLst>
        </pc:cxnChg>
        <pc:cxnChg chg="del mod">
          <ac:chgData name="Xuzhaoyuan" userId="92dacafb-b293-4395-ae6b-ab8c0207f0fc" providerId="ADAL" clId="{EE2CB5C5-833A-4890-AD94-875F23EF64D8}" dt="2022-07-27T11:09:54.219" v="1812" actId="478"/>
          <ac:cxnSpMkLst>
            <pc:docMk/>
            <pc:sldMk cId="2671432375" sldId="1142"/>
            <ac:cxnSpMk id="28" creationId="{70E47023-2DEF-6533-F0EC-099EB93B0B77}"/>
          </ac:cxnSpMkLst>
        </pc:cxnChg>
        <pc:cxnChg chg="del mod">
          <ac:chgData name="Xuzhaoyuan" userId="92dacafb-b293-4395-ae6b-ab8c0207f0fc" providerId="ADAL" clId="{EE2CB5C5-833A-4890-AD94-875F23EF64D8}" dt="2022-07-27T11:09:54.219" v="1812" actId="478"/>
          <ac:cxnSpMkLst>
            <pc:docMk/>
            <pc:sldMk cId="2671432375" sldId="1142"/>
            <ac:cxnSpMk id="30" creationId="{D766C07C-FA7C-56E1-F99C-5D0CA42272C8}"/>
          </ac:cxnSpMkLst>
        </pc:cxnChg>
        <pc:cxnChg chg="del mod">
          <ac:chgData name="Xuzhaoyuan" userId="92dacafb-b293-4395-ae6b-ab8c0207f0fc" providerId="ADAL" clId="{EE2CB5C5-833A-4890-AD94-875F23EF64D8}" dt="2022-07-27T11:09:54.219" v="1812" actId="478"/>
          <ac:cxnSpMkLst>
            <pc:docMk/>
            <pc:sldMk cId="2671432375" sldId="1142"/>
            <ac:cxnSpMk id="41" creationId="{54039620-6F98-CB4C-B81E-C8B1775FD0BC}"/>
          </ac:cxnSpMkLst>
        </pc:cxnChg>
        <pc:cxnChg chg="del mod">
          <ac:chgData name="Xuzhaoyuan" userId="92dacafb-b293-4395-ae6b-ab8c0207f0fc" providerId="ADAL" clId="{EE2CB5C5-833A-4890-AD94-875F23EF64D8}" dt="2022-07-27T11:09:54.219" v="1812" actId="478"/>
          <ac:cxnSpMkLst>
            <pc:docMk/>
            <pc:sldMk cId="2671432375" sldId="1142"/>
            <ac:cxnSpMk id="42" creationId="{4FB853BA-A46E-F92F-2636-B30C643AB03A}"/>
          </ac:cxnSpMkLst>
        </pc:cxnChg>
        <pc:cxnChg chg="del mod">
          <ac:chgData name="Xuzhaoyuan" userId="92dacafb-b293-4395-ae6b-ab8c0207f0fc" providerId="ADAL" clId="{EE2CB5C5-833A-4890-AD94-875F23EF64D8}" dt="2022-07-27T11:09:54.219" v="1812" actId="478"/>
          <ac:cxnSpMkLst>
            <pc:docMk/>
            <pc:sldMk cId="2671432375" sldId="1142"/>
            <ac:cxnSpMk id="44" creationId="{A6855A44-5D95-4E30-E7B7-FC9FEFABC242}"/>
          </ac:cxnSpMkLst>
        </pc:cxnChg>
        <pc:cxnChg chg="add mod">
          <ac:chgData name="Xuzhaoyuan" userId="92dacafb-b293-4395-ae6b-ab8c0207f0fc" providerId="ADAL" clId="{EE2CB5C5-833A-4890-AD94-875F23EF64D8}" dt="2022-07-27T11:13:09.689" v="1889" actId="1076"/>
          <ac:cxnSpMkLst>
            <pc:docMk/>
            <pc:sldMk cId="2671432375" sldId="1142"/>
            <ac:cxnSpMk id="55" creationId="{F5392E3E-D897-BD21-6E32-0C024C0E0C02}"/>
          </ac:cxnSpMkLst>
        </pc:cxnChg>
        <pc:cxnChg chg="add mod">
          <ac:chgData name="Xuzhaoyuan" userId="92dacafb-b293-4395-ae6b-ab8c0207f0fc" providerId="ADAL" clId="{EE2CB5C5-833A-4890-AD94-875F23EF64D8}" dt="2022-07-27T11:13:09.689" v="1889" actId="1076"/>
          <ac:cxnSpMkLst>
            <pc:docMk/>
            <pc:sldMk cId="2671432375" sldId="1142"/>
            <ac:cxnSpMk id="56" creationId="{CF4E9129-566B-F99A-E23D-688021FAC104}"/>
          </ac:cxnSpMkLst>
        </pc:cxnChg>
        <pc:cxnChg chg="add mod">
          <ac:chgData name="Xuzhaoyuan" userId="92dacafb-b293-4395-ae6b-ab8c0207f0fc" providerId="ADAL" clId="{EE2CB5C5-833A-4890-AD94-875F23EF64D8}" dt="2022-07-27T11:13:09.689" v="1889" actId="1076"/>
          <ac:cxnSpMkLst>
            <pc:docMk/>
            <pc:sldMk cId="2671432375" sldId="1142"/>
            <ac:cxnSpMk id="58" creationId="{A616482B-AAE0-A929-5844-E1F1EAB26C66}"/>
          </ac:cxnSpMkLst>
        </pc:cxnChg>
        <pc:cxnChg chg="add del mod">
          <ac:chgData name="Xuzhaoyuan" userId="92dacafb-b293-4395-ae6b-ab8c0207f0fc" providerId="ADAL" clId="{EE2CB5C5-833A-4890-AD94-875F23EF64D8}" dt="2022-07-27T11:09:40.830" v="1811" actId="478"/>
          <ac:cxnSpMkLst>
            <pc:docMk/>
            <pc:sldMk cId="2671432375" sldId="1142"/>
            <ac:cxnSpMk id="60" creationId="{7FAC1AEA-D893-E79E-B416-84AED5E7BA30}"/>
          </ac:cxnSpMkLst>
        </pc:cxnChg>
        <pc:cxnChg chg="del">
          <ac:chgData name="Xuzhaoyuan" userId="92dacafb-b293-4395-ae6b-ab8c0207f0fc" providerId="ADAL" clId="{EE2CB5C5-833A-4890-AD94-875F23EF64D8}" dt="2022-07-27T10:15:11.170" v="1251" actId="478"/>
          <ac:cxnSpMkLst>
            <pc:docMk/>
            <pc:sldMk cId="2671432375" sldId="1142"/>
            <ac:cxnSpMk id="66" creationId="{83617148-0AB8-7D24-0EA2-47ACB2CEA0B6}"/>
          </ac:cxnSpMkLst>
        </pc:cxnChg>
        <pc:cxnChg chg="del">
          <ac:chgData name="Xuzhaoyuan" userId="92dacafb-b293-4395-ae6b-ab8c0207f0fc" providerId="ADAL" clId="{EE2CB5C5-833A-4890-AD94-875F23EF64D8}" dt="2022-07-27T10:15:11.170" v="1251" actId="478"/>
          <ac:cxnSpMkLst>
            <pc:docMk/>
            <pc:sldMk cId="2671432375" sldId="1142"/>
            <ac:cxnSpMk id="67" creationId="{B50929A6-A0BA-2D44-A8E8-3C6A5918674B}"/>
          </ac:cxnSpMkLst>
        </pc:cxnChg>
        <pc:cxnChg chg="del">
          <ac:chgData name="Xuzhaoyuan" userId="92dacafb-b293-4395-ae6b-ab8c0207f0fc" providerId="ADAL" clId="{EE2CB5C5-833A-4890-AD94-875F23EF64D8}" dt="2022-07-27T10:15:11.170" v="1251" actId="478"/>
          <ac:cxnSpMkLst>
            <pc:docMk/>
            <pc:sldMk cId="2671432375" sldId="1142"/>
            <ac:cxnSpMk id="69" creationId="{8389D2ED-9E33-4C10-C7DA-226B4D08C289}"/>
          </ac:cxnSpMkLst>
        </pc:cxnChg>
        <pc:cxnChg chg="del">
          <ac:chgData name="Xuzhaoyuan" userId="92dacafb-b293-4395-ae6b-ab8c0207f0fc" providerId="ADAL" clId="{EE2CB5C5-833A-4890-AD94-875F23EF64D8}" dt="2022-07-27T10:15:11.170" v="1251" actId="478"/>
          <ac:cxnSpMkLst>
            <pc:docMk/>
            <pc:sldMk cId="2671432375" sldId="1142"/>
            <ac:cxnSpMk id="70" creationId="{E338DA34-BBB7-FEF6-24DF-828730E430DD}"/>
          </ac:cxnSpMkLst>
        </pc:cxnChg>
        <pc:cxnChg chg="del">
          <ac:chgData name="Xuzhaoyuan" userId="92dacafb-b293-4395-ae6b-ab8c0207f0fc" providerId="ADAL" clId="{EE2CB5C5-833A-4890-AD94-875F23EF64D8}" dt="2022-07-27T10:15:11.170" v="1251" actId="478"/>
          <ac:cxnSpMkLst>
            <pc:docMk/>
            <pc:sldMk cId="2671432375" sldId="1142"/>
            <ac:cxnSpMk id="71" creationId="{4C08A7D3-E23A-F41A-7FEC-D2A4A1E479FC}"/>
          </ac:cxnSpMkLst>
        </pc:cxnChg>
        <pc:cxnChg chg="del">
          <ac:chgData name="Xuzhaoyuan" userId="92dacafb-b293-4395-ae6b-ab8c0207f0fc" providerId="ADAL" clId="{EE2CB5C5-833A-4890-AD94-875F23EF64D8}" dt="2022-07-27T10:15:11.170" v="1251" actId="478"/>
          <ac:cxnSpMkLst>
            <pc:docMk/>
            <pc:sldMk cId="2671432375" sldId="1142"/>
            <ac:cxnSpMk id="72" creationId="{CF65576B-97FA-63C4-E580-8C1A31F120E6}"/>
          </ac:cxnSpMkLst>
        </pc:cxnChg>
        <pc:cxnChg chg="del">
          <ac:chgData name="Xuzhaoyuan" userId="92dacafb-b293-4395-ae6b-ab8c0207f0fc" providerId="ADAL" clId="{EE2CB5C5-833A-4890-AD94-875F23EF64D8}" dt="2022-07-27T10:15:11.170" v="1251" actId="478"/>
          <ac:cxnSpMkLst>
            <pc:docMk/>
            <pc:sldMk cId="2671432375" sldId="1142"/>
            <ac:cxnSpMk id="73" creationId="{821D0CE3-3571-22EA-0BD4-583714012E70}"/>
          </ac:cxnSpMkLst>
        </pc:cxnChg>
        <pc:cxnChg chg="del">
          <ac:chgData name="Xuzhaoyuan" userId="92dacafb-b293-4395-ae6b-ab8c0207f0fc" providerId="ADAL" clId="{EE2CB5C5-833A-4890-AD94-875F23EF64D8}" dt="2022-07-27T10:15:11.170" v="1251" actId="478"/>
          <ac:cxnSpMkLst>
            <pc:docMk/>
            <pc:sldMk cId="2671432375" sldId="1142"/>
            <ac:cxnSpMk id="74" creationId="{0CD95A5C-831E-FA49-85ED-6C6E1F0BA428}"/>
          </ac:cxnSpMkLst>
        </pc:cxnChg>
        <pc:cxnChg chg="del">
          <ac:chgData name="Xuzhaoyuan" userId="92dacafb-b293-4395-ae6b-ab8c0207f0fc" providerId="ADAL" clId="{EE2CB5C5-833A-4890-AD94-875F23EF64D8}" dt="2022-07-27T10:15:11.170" v="1251" actId="478"/>
          <ac:cxnSpMkLst>
            <pc:docMk/>
            <pc:sldMk cId="2671432375" sldId="1142"/>
            <ac:cxnSpMk id="75" creationId="{8562F19D-251B-AA8F-2A50-63D7714ECE68}"/>
          </ac:cxnSpMkLst>
        </pc:cxnChg>
        <pc:cxnChg chg="del">
          <ac:chgData name="Xuzhaoyuan" userId="92dacafb-b293-4395-ae6b-ab8c0207f0fc" providerId="ADAL" clId="{EE2CB5C5-833A-4890-AD94-875F23EF64D8}" dt="2022-07-27T10:15:11.170" v="1251" actId="478"/>
          <ac:cxnSpMkLst>
            <pc:docMk/>
            <pc:sldMk cId="2671432375" sldId="1142"/>
            <ac:cxnSpMk id="76" creationId="{6A444892-0078-8292-59C4-C24EF6A4F16A}"/>
          </ac:cxnSpMkLst>
        </pc:cxnChg>
        <pc:cxnChg chg="add mod">
          <ac:chgData name="Xuzhaoyuan" userId="92dacafb-b293-4395-ae6b-ab8c0207f0fc" providerId="ADAL" clId="{EE2CB5C5-833A-4890-AD94-875F23EF64D8}" dt="2022-07-27T11:13:09.689" v="1889" actId="1076"/>
          <ac:cxnSpMkLst>
            <pc:docMk/>
            <pc:sldMk cId="2671432375" sldId="1142"/>
            <ac:cxnSpMk id="78" creationId="{D6245A2D-9F76-38FE-241A-60CF22D64DDE}"/>
          </ac:cxnSpMkLst>
        </pc:cxnChg>
        <pc:cxnChg chg="add mod">
          <ac:chgData name="Xuzhaoyuan" userId="92dacafb-b293-4395-ae6b-ab8c0207f0fc" providerId="ADAL" clId="{EE2CB5C5-833A-4890-AD94-875F23EF64D8}" dt="2022-07-27T11:13:09.689" v="1889" actId="1076"/>
          <ac:cxnSpMkLst>
            <pc:docMk/>
            <pc:sldMk cId="2671432375" sldId="1142"/>
            <ac:cxnSpMk id="79" creationId="{AC63AD8F-0B19-8560-ED9A-F233CE307FF2}"/>
          </ac:cxnSpMkLst>
        </pc:cxnChg>
        <pc:cxnChg chg="add mod">
          <ac:chgData name="Xuzhaoyuan" userId="92dacafb-b293-4395-ae6b-ab8c0207f0fc" providerId="ADAL" clId="{EE2CB5C5-833A-4890-AD94-875F23EF64D8}" dt="2022-07-27T11:13:09.689" v="1889" actId="1076"/>
          <ac:cxnSpMkLst>
            <pc:docMk/>
            <pc:sldMk cId="2671432375" sldId="1142"/>
            <ac:cxnSpMk id="80" creationId="{82109C48-2D2F-0509-EB33-D8BB421DE53C}"/>
          </ac:cxnSpMkLst>
        </pc:cxnChg>
      </pc:sldChg>
      <pc:sldChg chg="addSp delSp modSp mod ord modAnim">
        <pc:chgData name="Xuzhaoyuan" userId="92dacafb-b293-4395-ae6b-ab8c0207f0fc" providerId="ADAL" clId="{EE2CB5C5-833A-4890-AD94-875F23EF64D8}" dt="2022-07-27T11:01:15.155" v="1660"/>
        <pc:sldMkLst>
          <pc:docMk/>
          <pc:sldMk cId="4249634570" sldId="1143"/>
        </pc:sldMkLst>
        <pc:spChg chg="del">
          <ac:chgData name="Xuzhaoyuan" userId="92dacafb-b293-4395-ae6b-ab8c0207f0fc" providerId="ADAL" clId="{EE2CB5C5-833A-4890-AD94-875F23EF64D8}" dt="2022-07-23T04:19:26.182" v="55" actId="478"/>
          <ac:spMkLst>
            <pc:docMk/>
            <pc:sldMk cId="4249634570" sldId="1143"/>
            <ac:spMk id="3" creationId="{B8258F42-6DED-4CAD-8683-5E343A573096}"/>
          </ac:spMkLst>
        </pc:spChg>
        <pc:spChg chg="mod">
          <ac:chgData name="Xuzhaoyuan" userId="92dacafb-b293-4395-ae6b-ab8c0207f0fc" providerId="ADAL" clId="{EE2CB5C5-833A-4890-AD94-875F23EF64D8}" dt="2022-07-27T07:24:26.882" v="811"/>
          <ac:spMkLst>
            <pc:docMk/>
            <pc:sldMk cId="4249634570" sldId="1143"/>
            <ac:spMk id="4" creationId="{65D00C4A-DAE2-4146-894E-3C84C23D9733}"/>
          </ac:spMkLst>
        </pc:spChg>
        <pc:spChg chg="add mod">
          <ac:chgData name="Xuzhaoyuan" userId="92dacafb-b293-4395-ae6b-ab8c0207f0fc" providerId="ADAL" clId="{EE2CB5C5-833A-4890-AD94-875F23EF64D8}" dt="2022-07-27T07:48:27.651" v="1077" actId="1076"/>
          <ac:spMkLst>
            <pc:docMk/>
            <pc:sldMk cId="4249634570" sldId="1143"/>
            <ac:spMk id="12" creationId="{E0E07453-DF61-7693-0FD3-F642562F0149}"/>
          </ac:spMkLst>
        </pc:spChg>
        <pc:spChg chg="add mod">
          <ac:chgData name="Xuzhaoyuan" userId="92dacafb-b293-4395-ae6b-ab8c0207f0fc" providerId="ADAL" clId="{EE2CB5C5-833A-4890-AD94-875F23EF64D8}" dt="2022-07-27T07:48:27.651" v="1077" actId="1076"/>
          <ac:spMkLst>
            <pc:docMk/>
            <pc:sldMk cId="4249634570" sldId="1143"/>
            <ac:spMk id="13" creationId="{E0D8357F-4101-7FC0-F414-873678B07B36}"/>
          </ac:spMkLst>
        </pc:spChg>
        <pc:spChg chg="add del mod">
          <ac:chgData name="Xuzhaoyuan" userId="92dacafb-b293-4395-ae6b-ab8c0207f0fc" providerId="ADAL" clId="{EE2CB5C5-833A-4890-AD94-875F23EF64D8}" dt="2022-07-27T11:01:03.289" v="1658" actId="478"/>
          <ac:spMkLst>
            <pc:docMk/>
            <pc:sldMk cId="4249634570" sldId="1143"/>
            <ac:spMk id="14" creationId="{ECCD7253-9E06-41AD-E914-9C3EC83DB561}"/>
          </ac:spMkLst>
        </pc:spChg>
        <pc:spChg chg="add mod">
          <ac:chgData name="Xuzhaoyuan" userId="92dacafb-b293-4395-ae6b-ab8c0207f0fc" providerId="ADAL" clId="{EE2CB5C5-833A-4890-AD94-875F23EF64D8}" dt="2022-07-27T10:48:13.870" v="1492" actId="1076"/>
          <ac:spMkLst>
            <pc:docMk/>
            <pc:sldMk cId="4249634570" sldId="1143"/>
            <ac:spMk id="43" creationId="{9D658601-4BF2-81A3-6521-DFA538B03B85}"/>
          </ac:spMkLst>
        </pc:spChg>
        <pc:spChg chg="mod">
          <ac:chgData name="Xuzhaoyuan" userId="92dacafb-b293-4395-ae6b-ab8c0207f0fc" providerId="ADAL" clId="{EE2CB5C5-833A-4890-AD94-875F23EF64D8}" dt="2022-07-27T07:48:27.651" v="1077" actId="1076"/>
          <ac:spMkLst>
            <pc:docMk/>
            <pc:sldMk cId="4249634570" sldId="1143"/>
            <ac:spMk id="68" creationId="{71D9EEE3-3CE7-05E2-07BC-995674C0A659}"/>
          </ac:spMkLst>
        </pc:spChg>
        <pc:spChg chg="mod">
          <ac:chgData name="Xuzhaoyuan" userId="92dacafb-b293-4395-ae6b-ab8c0207f0fc" providerId="ADAL" clId="{EE2CB5C5-833A-4890-AD94-875F23EF64D8}" dt="2022-07-27T07:48:27.651" v="1077" actId="1076"/>
          <ac:spMkLst>
            <pc:docMk/>
            <pc:sldMk cId="4249634570" sldId="1143"/>
            <ac:spMk id="72" creationId="{9C964BEE-EC8B-D1D1-093E-E5D1FE115268}"/>
          </ac:spMkLst>
        </pc:spChg>
        <pc:spChg chg="mod">
          <ac:chgData name="Xuzhaoyuan" userId="92dacafb-b293-4395-ae6b-ab8c0207f0fc" providerId="ADAL" clId="{EE2CB5C5-833A-4890-AD94-875F23EF64D8}" dt="2022-07-27T07:48:27.651" v="1077" actId="1076"/>
          <ac:spMkLst>
            <pc:docMk/>
            <pc:sldMk cId="4249634570" sldId="1143"/>
            <ac:spMk id="74" creationId="{FD8018E5-02C8-6776-093F-68CF1869AB33}"/>
          </ac:spMkLst>
        </pc:spChg>
        <pc:spChg chg="mod">
          <ac:chgData name="Xuzhaoyuan" userId="92dacafb-b293-4395-ae6b-ab8c0207f0fc" providerId="ADAL" clId="{EE2CB5C5-833A-4890-AD94-875F23EF64D8}" dt="2022-07-27T07:48:27.651" v="1077" actId="1076"/>
          <ac:spMkLst>
            <pc:docMk/>
            <pc:sldMk cId="4249634570" sldId="1143"/>
            <ac:spMk id="75" creationId="{55C74C03-5573-4243-A1ED-E56B07A989D3}"/>
          </ac:spMkLst>
        </pc:spChg>
        <pc:spChg chg="mod">
          <ac:chgData name="Xuzhaoyuan" userId="92dacafb-b293-4395-ae6b-ab8c0207f0fc" providerId="ADAL" clId="{EE2CB5C5-833A-4890-AD94-875F23EF64D8}" dt="2022-07-27T07:48:27.651" v="1077" actId="1076"/>
          <ac:spMkLst>
            <pc:docMk/>
            <pc:sldMk cId="4249634570" sldId="1143"/>
            <ac:spMk id="76" creationId="{5C867C8B-BFAA-F24A-A4CC-23188537D3C9}"/>
          </ac:spMkLst>
        </pc:spChg>
        <pc:spChg chg="mod">
          <ac:chgData name="Xuzhaoyuan" userId="92dacafb-b293-4395-ae6b-ab8c0207f0fc" providerId="ADAL" clId="{EE2CB5C5-833A-4890-AD94-875F23EF64D8}" dt="2022-07-27T07:48:27.651" v="1077" actId="1076"/>
          <ac:spMkLst>
            <pc:docMk/>
            <pc:sldMk cId="4249634570" sldId="1143"/>
            <ac:spMk id="78" creationId="{C849F1D2-E230-B629-633F-B9084E6E9A76}"/>
          </ac:spMkLst>
        </pc:spChg>
        <pc:spChg chg="mod">
          <ac:chgData name="Xuzhaoyuan" userId="92dacafb-b293-4395-ae6b-ab8c0207f0fc" providerId="ADAL" clId="{EE2CB5C5-833A-4890-AD94-875F23EF64D8}" dt="2022-07-27T07:48:27.651" v="1077" actId="1076"/>
          <ac:spMkLst>
            <pc:docMk/>
            <pc:sldMk cId="4249634570" sldId="1143"/>
            <ac:spMk id="80" creationId="{9ACDFFB2-B7F9-7D4F-5739-77A4C87001E2}"/>
          </ac:spMkLst>
        </pc:spChg>
        <pc:spChg chg="mod">
          <ac:chgData name="Xuzhaoyuan" userId="92dacafb-b293-4395-ae6b-ab8c0207f0fc" providerId="ADAL" clId="{EE2CB5C5-833A-4890-AD94-875F23EF64D8}" dt="2022-07-27T07:48:27.651" v="1077" actId="1076"/>
          <ac:spMkLst>
            <pc:docMk/>
            <pc:sldMk cId="4249634570" sldId="1143"/>
            <ac:spMk id="94" creationId="{9380DCD0-40D1-FA06-EEFC-F5CEF2C32D99}"/>
          </ac:spMkLst>
        </pc:spChg>
        <pc:spChg chg="mod">
          <ac:chgData name="Xuzhaoyuan" userId="92dacafb-b293-4395-ae6b-ab8c0207f0fc" providerId="ADAL" clId="{EE2CB5C5-833A-4890-AD94-875F23EF64D8}" dt="2022-07-27T07:48:27.651" v="1077" actId="1076"/>
          <ac:spMkLst>
            <pc:docMk/>
            <pc:sldMk cId="4249634570" sldId="1143"/>
            <ac:spMk id="95" creationId="{650EF96F-4692-08EB-3CF9-D00D0DAC0760}"/>
          </ac:spMkLst>
        </pc:spChg>
        <pc:spChg chg="mod">
          <ac:chgData name="Xuzhaoyuan" userId="92dacafb-b293-4395-ae6b-ab8c0207f0fc" providerId="ADAL" clId="{EE2CB5C5-833A-4890-AD94-875F23EF64D8}" dt="2022-07-27T07:48:27.651" v="1077" actId="1076"/>
          <ac:spMkLst>
            <pc:docMk/>
            <pc:sldMk cId="4249634570" sldId="1143"/>
            <ac:spMk id="97" creationId="{3647FC13-DF96-1634-AE65-F42E211CEC9A}"/>
          </ac:spMkLst>
        </pc:spChg>
        <pc:spChg chg="mod">
          <ac:chgData name="Xuzhaoyuan" userId="92dacafb-b293-4395-ae6b-ab8c0207f0fc" providerId="ADAL" clId="{EE2CB5C5-833A-4890-AD94-875F23EF64D8}" dt="2022-07-27T07:48:27.651" v="1077" actId="1076"/>
          <ac:spMkLst>
            <pc:docMk/>
            <pc:sldMk cId="4249634570" sldId="1143"/>
            <ac:spMk id="113" creationId="{162524D8-8C62-DD29-7D8A-0C0A0963B561}"/>
          </ac:spMkLst>
        </pc:spChg>
        <pc:spChg chg="mod">
          <ac:chgData name="Xuzhaoyuan" userId="92dacafb-b293-4395-ae6b-ab8c0207f0fc" providerId="ADAL" clId="{EE2CB5C5-833A-4890-AD94-875F23EF64D8}" dt="2022-07-27T07:48:27.651" v="1077" actId="1076"/>
          <ac:spMkLst>
            <pc:docMk/>
            <pc:sldMk cId="4249634570" sldId="1143"/>
            <ac:spMk id="122" creationId="{E8BAFDE8-087E-1111-85DE-03F2306B6CF8}"/>
          </ac:spMkLst>
        </pc:spChg>
        <pc:spChg chg="mod">
          <ac:chgData name="Xuzhaoyuan" userId="92dacafb-b293-4395-ae6b-ab8c0207f0fc" providerId="ADAL" clId="{EE2CB5C5-833A-4890-AD94-875F23EF64D8}" dt="2022-07-27T07:48:27.651" v="1077" actId="1076"/>
          <ac:spMkLst>
            <pc:docMk/>
            <pc:sldMk cId="4249634570" sldId="1143"/>
            <ac:spMk id="123" creationId="{3F87EE8D-6B43-8FC5-790C-7D36976A0C02}"/>
          </ac:spMkLst>
        </pc:spChg>
        <pc:spChg chg="mod">
          <ac:chgData name="Xuzhaoyuan" userId="92dacafb-b293-4395-ae6b-ab8c0207f0fc" providerId="ADAL" clId="{EE2CB5C5-833A-4890-AD94-875F23EF64D8}" dt="2022-07-27T07:48:27.651" v="1077" actId="1076"/>
          <ac:spMkLst>
            <pc:docMk/>
            <pc:sldMk cId="4249634570" sldId="1143"/>
            <ac:spMk id="124" creationId="{6561D4A9-FE17-AA31-AAA3-0F4D14FDE4BF}"/>
          </ac:spMkLst>
        </pc:spChg>
        <pc:spChg chg="mod">
          <ac:chgData name="Xuzhaoyuan" userId="92dacafb-b293-4395-ae6b-ab8c0207f0fc" providerId="ADAL" clId="{EE2CB5C5-833A-4890-AD94-875F23EF64D8}" dt="2022-07-27T07:48:27.651" v="1077" actId="1076"/>
          <ac:spMkLst>
            <pc:docMk/>
            <pc:sldMk cId="4249634570" sldId="1143"/>
            <ac:spMk id="125" creationId="{C86D8237-50E8-B1B2-9DA2-3E69A76795A8}"/>
          </ac:spMkLst>
        </pc:spChg>
        <pc:spChg chg="mod">
          <ac:chgData name="Xuzhaoyuan" userId="92dacafb-b293-4395-ae6b-ab8c0207f0fc" providerId="ADAL" clId="{EE2CB5C5-833A-4890-AD94-875F23EF64D8}" dt="2022-07-27T07:48:27.651" v="1077" actId="1076"/>
          <ac:spMkLst>
            <pc:docMk/>
            <pc:sldMk cId="4249634570" sldId="1143"/>
            <ac:spMk id="126" creationId="{3D7E5784-6236-3C53-F887-57398D767B16}"/>
          </ac:spMkLst>
        </pc:spChg>
        <pc:spChg chg="mod">
          <ac:chgData name="Xuzhaoyuan" userId="92dacafb-b293-4395-ae6b-ab8c0207f0fc" providerId="ADAL" clId="{EE2CB5C5-833A-4890-AD94-875F23EF64D8}" dt="2022-07-27T07:48:27.651" v="1077" actId="1076"/>
          <ac:spMkLst>
            <pc:docMk/>
            <pc:sldMk cId="4249634570" sldId="1143"/>
            <ac:spMk id="127" creationId="{A8737B0B-A219-2D67-43EE-6626AF86EFCA}"/>
          </ac:spMkLst>
        </pc:spChg>
        <pc:spChg chg="mod">
          <ac:chgData name="Xuzhaoyuan" userId="92dacafb-b293-4395-ae6b-ab8c0207f0fc" providerId="ADAL" clId="{EE2CB5C5-833A-4890-AD94-875F23EF64D8}" dt="2022-07-27T07:48:27.651" v="1077" actId="1076"/>
          <ac:spMkLst>
            <pc:docMk/>
            <pc:sldMk cId="4249634570" sldId="1143"/>
            <ac:spMk id="128" creationId="{DCA52292-2B5C-3D38-280D-DCF933538B65}"/>
          </ac:spMkLst>
        </pc:spChg>
        <pc:spChg chg="mod">
          <ac:chgData name="Xuzhaoyuan" userId="92dacafb-b293-4395-ae6b-ab8c0207f0fc" providerId="ADAL" clId="{EE2CB5C5-833A-4890-AD94-875F23EF64D8}" dt="2022-07-27T07:48:27.651" v="1077" actId="1076"/>
          <ac:spMkLst>
            <pc:docMk/>
            <pc:sldMk cId="4249634570" sldId="1143"/>
            <ac:spMk id="129" creationId="{7F6AF62B-41F5-688B-A90E-9F9A8CAF5209}"/>
          </ac:spMkLst>
        </pc:spChg>
        <pc:spChg chg="mod">
          <ac:chgData name="Xuzhaoyuan" userId="92dacafb-b293-4395-ae6b-ab8c0207f0fc" providerId="ADAL" clId="{EE2CB5C5-833A-4890-AD94-875F23EF64D8}" dt="2022-07-27T07:48:27.651" v="1077" actId="1076"/>
          <ac:spMkLst>
            <pc:docMk/>
            <pc:sldMk cId="4249634570" sldId="1143"/>
            <ac:spMk id="130" creationId="{E55417DB-6CE6-CEC8-A7AF-A0FCE3032B54}"/>
          </ac:spMkLst>
        </pc:spChg>
        <pc:spChg chg="mod">
          <ac:chgData name="Xuzhaoyuan" userId="92dacafb-b293-4395-ae6b-ab8c0207f0fc" providerId="ADAL" clId="{EE2CB5C5-833A-4890-AD94-875F23EF64D8}" dt="2022-07-27T07:48:27.651" v="1077" actId="1076"/>
          <ac:spMkLst>
            <pc:docMk/>
            <pc:sldMk cId="4249634570" sldId="1143"/>
            <ac:spMk id="131" creationId="{07A6171B-3AB6-7E81-FA0A-0A75F240D995}"/>
          </ac:spMkLst>
        </pc:spChg>
        <pc:spChg chg="mod">
          <ac:chgData name="Xuzhaoyuan" userId="92dacafb-b293-4395-ae6b-ab8c0207f0fc" providerId="ADAL" clId="{EE2CB5C5-833A-4890-AD94-875F23EF64D8}" dt="2022-07-27T07:48:27.651" v="1077" actId="1076"/>
          <ac:spMkLst>
            <pc:docMk/>
            <pc:sldMk cId="4249634570" sldId="1143"/>
            <ac:spMk id="132" creationId="{885283B8-F711-197B-B1C6-D5BDA3A5F2EB}"/>
          </ac:spMkLst>
        </pc:spChg>
        <pc:spChg chg="mod">
          <ac:chgData name="Xuzhaoyuan" userId="92dacafb-b293-4395-ae6b-ab8c0207f0fc" providerId="ADAL" clId="{EE2CB5C5-833A-4890-AD94-875F23EF64D8}" dt="2022-07-27T07:48:27.651" v="1077" actId="1076"/>
          <ac:spMkLst>
            <pc:docMk/>
            <pc:sldMk cId="4249634570" sldId="1143"/>
            <ac:spMk id="133" creationId="{8C4E5626-663C-4369-BF8B-C6926200BE46}"/>
          </ac:spMkLst>
        </pc:spChg>
        <pc:spChg chg="mod">
          <ac:chgData name="Xuzhaoyuan" userId="92dacafb-b293-4395-ae6b-ab8c0207f0fc" providerId="ADAL" clId="{EE2CB5C5-833A-4890-AD94-875F23EF64D8}" dt="2022-07-27T07:48:27.651" v="1077" actId="1076"/>
          <ac:spMkLst>
            <pc:docMk/>
            <pc:sldMk cId="4249634570" sldId="1143"/>
            <ac:spMk id="134" creationId="{C31479EE-EB25-247C-0A82-350381DD9B90}"/>
          </ac:spMkLst>
        </pc:spChg>
        <pc:spChg chg="mod">
          <ac:chgData name="Xuzhaoyuan" userId="92dacafb-b293-4395-ae6b-ab8c0207f0fc" providerId="ADAL" clId="{EE2CB5C5-833A-4890-AD94-875F23EF64D8}" dt="2022-07-27T07:48:27.651" v="1077" actId="1076"/>
          <ac:spMkLst>
            <pc:docMk/>
            <pc:sldMk cId="4249634570" sldId="1143"/>
            <ac:spMk id="135" creationId="{0648A5ED-E00E-962B-0A60-52990CF59CD2}"/>
          </ac:spMkLst>
        </pc:spChg>
        <pc:spChg chg="mod">
          <ac:chgData name="Xuzhaoyuan" userId="92dacafb-b293-4395-ae6b-ab8c0207f0fc" providerId="ADAL" clId="{EE2CB5C5-833A-4890-AD94-875F23EF64D8}" dt="2022-07-27T07:48:27.651" v="1077" actId="1076"/>
          <ac:spMkLst>
            <pc:docMk/>
            <pc:sldMk cId="4249634570" sldId="1143"/>
            <ac:spMk id="136" creationId="{444C5A76-C614-97C9-CFE0-F5A8DC031792}"/>
          </ac:spMkLst>
        </pc:spChg>
        <pc:spChg chg="mod">
          <ac:chgData name="Xuzhaoyuan" userId="92dacafb-b293-4395-ae6b-ab8c0207f0fc" providerId="ADAL" clId="{EE2CB5C5-833A-4890-AD94-875F23EF64D8}" dt="2022-07-27T07:48:27.651" v="1077" actId="1076"/>
          <ac:spMkLst>
            <pc:docMk/>
            <pc:sldMk cId="4249634570" sldId="1143"/>
            <ac:spMk id="137" creationId="{0DD5F0DD-471E-DA2E-2A0A-4287B45C2CF6}"/>
          </ac:spMkLst>
        </pc:spChg>
        <pc:spChg chg="mod">
          <ac:chgData name="Xuzhaoyuan" userId="92dacafb-b293-4395-ae6b-ab8c0207f0fc" providerId="ADAL" clId="{EE2CB5C5-833A-4890-AD94-875F23EF64D8}" dt="2022-07-27T07:48:27.651" v="1077" actId="1076"/>
          <ac:spMkLst>
            <pc:docMk/>
            <pc:sldMk cId="4249634570" sldId="1143"/>
            <ac:spMk id="138" creationId="{3B77945C-D6EB-B8BB-2D77-FC80F4E61597}"/>
          </ac:spMkLst>
        </pc:spChg>
        <pc:spChg chg="mod">
          <ac:chgData name="Xuzhaoyuan" userId="92dacafb-b293-4395-ae6b-ab8c0207f0fc" providerId="ADAL" clId="{EE2CB5C5-833A-4890-AD94-875F23EF64D8}" dt="2022-07-27T07:48:27.651" v="1077" actId="1076"/>
          <ac:spMkLst>
            <pc:docMk/>
            <pc:sldMk cId="4249634570" sldId="1143"/>
            <ac:spMk id="140" creationId="{AEDE67D6-2CEC-138A-6B57-A26B837AAF16}"/>
          </ac:spMkLst>
        </pc:spChg>
        <pc:spChg chg="mod">
          <ac:chgData name="Xuzhaoyuan" userId="92dacafb-b293-4395-ae6b-ab8c0207f0fc" providerId="ADAL" clId="{EE2CB5C5-833A-4890-AD94-875F23EF64D8}" dt="2022-07-27T07:48:27.651" v="1077" actId="1076"/>
          <ac:spMkLst>
            <pc:docMk/>
            <pc:sldMk cId="4249634570" sldId="1143"/>
            <ac:spMk id="141" creationId="{CB0636A9-A08B-0DF6-41C8-D2C61F6CEFD5}"/>
          </ac:spMkLst>
        </pc:spChg>
        <pc:spChg chg="mod">
          <ac:chgData name="Xuzhaoyuan" userId="92dacafb-b293-4395-ae6b-ab8c0207f0fc" providerId="ADAL" clId="{EE2CB5C5-833A-4890-AD94-875F23EF64D8}" dt="2022-07-27T07:48:27.651" v="1077" actId="1076"/>
          <ac:spMkLst>
            <pc:docMk/>
            <pc:sldMk cId="4249634570" sldId="1143"/>
            <ac:spMk id="142" creationId="{4A2DD256-87FA-1DE6-2756-975FFA0E5C16}"/>
          </ac:spMkLst>
        </pc:spChg>
        <pc:spChg chg="mod">
          <ac:chgData name="Xuzhaoyuan" userId="92dacafb-b293-4395-ae6b-ab8c0207f0fc" providerId="ADAL" clId="{EE2CB5C5-833A-4890-AD94-875F23EF64D8}" dt="2022-07-27T07:48:27.651" v="1077" actId="1076"/>
          <ac:spMkLst>
            <pc:docMk/>
            <pc:sldMk cId="4249634570" sldId="1143"/>
            <ac:spMk id="143" creationId="{895A47B2-D7A5-1E3C-589C-647E5A29B434}"/>
          </ac:spMkLst>
        </pc:spChg>
        <pc:cxnChg chg="mod">
          <ac:chgData name="Xuzhaoyuan" userId="92dacafb-b293-4395-ae6b-ab8c0207f0fc" providerId="ADAL" clId="{EE2CB5C5-833A-4890-AD94-875F23EF64D8}" dt="2022-07-27T07:48:27.651" v="1077" actId="1076"/>
          <ac:cxnSpMkLst>
            <pc:docMk/>
            <pc:sldMk cId="4249634570" sldId="1143"/>
            <ac:cxnSpMk id="6" creationId="{DD5157AC-4BBE-BE57-7A1F-EB9E667821A2}"/>
          </ac:cxnSpMkLst>
        </pc:cxnChg>
        <pc:cxnChg chg="mod">
          <ac:chgData name="Xuzhaoyuan" userId="92dacafb-b293-4395-ae6b-ab8c0207f0fc" providerId="ADAL" clId="{EE2CB5C5-833A-4890-AD94-875F23EF64D8}" dt="2022-07-27T07:48:27.651" v="1077" actId="1076"/>
          <ac:cxnSpMkLst>
            <pc:docMk/>
            <pc:sldMk cId="4249634570" sldId="1143"/>
            <ac:cxnSpMk id="144" creationId="{01D50294-FA4C-0F3A-E88D-4D4C88F46E4B}"/>
          </ac:cxnSpMkLst>
        </pc:cxnChg>
        <pc:cxnChg chg="mod">
          <ac:chgData name="Xuzhaoyuan" userId="92dacafb-b293-4395-ae6b-ab8c0207f0fc" providerId="ADAL" clId="{EE2CB5C5-833A-4890-AD94-875F23EF64D8}" dt="2022-07-27T07:48:27.651" v="1077" actId="1076"/>
          <ac:cxnSpMkLst>
            <pc:docMk/>
            <pc:sldMk cId="4249634570" sldId="1143"/>
            <ac:cxnSpMk id="145" creationId="{F4F97670-6F1E-EEB5-201B-0C72484E014A}"/>
          </ac:cxnSpMkLst>
        </pc:cxnChg>
        <pc:cxnChg chg="mod">
          <ac:chgData name="Xuzhaoyuan" userId="92dacafb-b293-4395-ae6b-ab8c0207f0fc" providerId="ADAL" clId="{EE2CB5C5-833A-4890-AD94-875F23EF64D8}" dt="2022-07-27T07:48:27.651" v="1077" actId="1076"/>
          <ac:cxnSpMkLst>
            <pc:docMk/>
            <pc:sldMk cId="4249634570" sldId="1143"/>
            <ac:cxnSpMk id="146" creationId="{9398ED8F-C456-6293-74C2-847791C2E20A}"/>
          </ac:cxnSpMkLst>
        </pc:cxnChg>
        <pc:cxnChg chg="mod">
          <ac:chgData name="Xuzhaoyuan" userId="92dacafb-b293-4395-ae6b-ab8c0207f0fc" providerId="ADAL" clId="{EE2CB5C5-833A-4890-AD94-875F23EF64D8}" dt="2022-07-27T07:48:27.651" v="1077" actId="1076"/>
          <ac:cxnSpMkLst>
            <pc:docMk/>
            <pc:sldMk cId="4249634570" sldId="1143"/>
            <ac:cxnSpMk id="147" creationId="{F280B0FC-3A2A-9614-7086-8D80FBC89B41}"/>
          </ac:cxnSpMkLst>
        </pc:cxnChg>
        <pc:cxnChg chg="mod">
          <ac:chgData name="Xuzhaoyuan" userId="92dacafb-b293-4395-ae6b-ab8c0207f0fc" providerId="ADAL" clId="{EE2CB5C5-833A-4890-AD94-875F23EF64D8}" dt="2022-07-27T07:48:27.651" v="1077" actId="1076"/>
          <ac:cxnSpMkLst>
            <pc:docMk/>
            <pc:sldMk cId="4249634570" sldId="1143"/>
            <ac:cxnSpMk id="148" creationId="{86C880FA-ECEC-2FEF-C9C2-5188406CDA18}"/>
          </ac:cxnSpMkLst>
        </pc:cxnChg>
        <pc:cxnChg chg="mod">
          <ac:chgData name="Xuzhaoyuan" userId="92dacafb-b293-4395-ae6b-ab8c0207f0fc" providerId="ADAL" clId="{EE2CB5C5-833A-4890-AD94-875F23EF64D8}" dt="2022-07-27T07:48:27.651" v="1077" actId="1076"/>
          <ac:cxnSpMkLst>
            <pc:docMk/>
            <pc:sldMk cId="4249634570" sldId="1143"/>
            <ac:cxnSpMk id="149" creationId="{325EFA41-6F1C-975D-90F1-4E413FDF332F}"/>
          </ac:cxnSpMkLst>
        </pc:cxnChg>
        <pc:cxnChg chg="mod">
          <ac:chgData name="Xuzhaoyuan" userId="92dacafb-b293-4395-ae6b-ab8c0207f0fc" providerId="ADAL" clId="{EE2CB5C5-833A-4890-AD94-875F23EF64D8}" dt="2022-07-27T07:48:27.651" v="1077" actId="1076"/>
          <ac:cxnSpMkLst>
            <pc:docMk/>
            <pc:sldMk cId="4249634570" sldId="1143"/>
            <ac:cxnSpMk id="150" creationId="{FBBC54E5-7089-D794-5D16-DF72B936ED8A}"/>
          </ac:cxnSpMkLst>
        </pc:cxnChg>
      </pc:sldChg>
      <pc:sldChg chg="del">
        <pc:chgData name="Xuzhaoyuan" userId="92dacafb-b293-4395-ae6b-ab8c0207f0fc" providerId="ADAL" clId="{EE2CB5C5-833A-4890-AD94-875F23EF64D8}" dt="2022-07-23T04:20:35.078" v="58" actId="47"/>
        <pc:sldMkLst>
          <pc:docMk/>
          <pc:sldMk cId="1461376323" sldId="1145"/>
        </pc:sldMkLst>
      </pc:sldChg>
      <pc:sldChg chg="del">
        <pc:chgData name="Xuzhaoyuan" userId="92dacafb-b293-4395-ae6b-ab8c0207f0fc" providerId="ADAL" clId="{EE2CB5C5-833A-4890-AD94-875F23EF64D8}" dt="2022-07-23T04:50:42.070" v="333" actId="47"/>
        <pc:sldMkLst>
          <pc:docMk/>
          <pc:sldMk cId="283490598" sldId="1146"/>
        </pc:sldMkLst>
      </pc:sldChg>
      <pc:sldChg chg="del">
        <pc:chgData name="Xuzhaoyuan" userId="92dacafb-b293-4395-ae6b-ab8c0207f0fc" providerId="ADAL" clId="{EE2CB5C5-833A-4890-AD94-875F23EF64D8}" dt="2022-07-23T04:54:49.024" v="373" actId="47"/>
        <pc:sldMkLst>
          <pc:docMk/>
          <pc:sldMk cId="2186601588" sldId="1147"/>
        </pc:sldMkLst>
      </pc:sldChg>
      <pc:sldChg chg="del">
        <pc:chgData name="Xuzhaoyuan" userId="92dacafb-b293-4395-ae6b-ab8c0207f0fc" providerId="ADAL" clId="{EE2CB5C5-833A-4890-AD94-875F23EF64D8}" dt="2022-07-23T04:54:51.023" v="374" actId="47"/>
        <pc:sldMkLst>
          <pc:docMk/>
          <pc:sldMk cId="1657492415" sldId="1148"/>
        </pc:sldMkLst>
      </pc:sldChg>
      <pc:sldChg chg="addSp delSp modSp mod modNotesTx">
        <pc:chgData name="Xuzhaoyuan" userId="92dacafb-b293-4395-ae6b-ab8c0207f0fc" providerId="ADAL" clId="{EE2CB5C5-833A-4890-AD94-875F23EF64D8}" dt="2022-07-27T07:25:37.464" v="830"/>
        <pc:sldMkLst>
          <pc:docMk/>
          <pc:sldMk cId="2744356041" sldId="1149"/>
        </pc:sldMkLst>
        <pc:spChg chg="mod">
          <ac:chgData name="Xuzhaoyuan" userId="92dacafb-b293-4395-ae6b-ab8c0207f0fc" providerId="ADAL" clId="{EE2CB5C5-833A-4890-AD94-875F23EF64D8}" dt="2022-07-27T07:24:56.967" v="816"/>
          <ac:spMkLst>
            <pc:docMk/>
            <pc:sldMk cId="2744356041" sldId="1149"/>
            <ac:spMk id="3" creationId="{B8258F42-6DED-4CAD-8683-5E343A573096}"/>
          </ac:spMkLst>
        </pc:spChg>
        <pc:spChg chg="mod">
          <ac:chgData name="Xuzhaoyuan" userId="92dacafb-b293-4395-ae6b-ab8c0207f0fc" providerId="ADAL" clId="{EE2CB5C5-833A-4890-AD94-875F23EF64D8}" dt="2022-07-27T07:25:37.464" v="830"/>
          <ac:spMkLst>
            <pc:docMk/>
            <pc:sldMk cId="2744356041" sldId="1149"/>
            <ac:spMk id="4" creationId="{65D00C4A-DAE2-4146-894E-3C84C23D9733}"/>
          </ac:spMkLst>
        </pc:spChg>
        <pc:spChg chg="mod">
          <ac:chgData name="Xuzhaoyuan" userId="92dacafb-b293-4395-ae6b-ab8c0207f0fc" providerId="ADAL" clId="{EE2CB5C5-833A-4890-AD94-875F23EF64D8}" dt="2022-07-23T04:21:12.925" v="78" actId="20577"/>
          <ac:spMkLst>
            <pc:docMk/>
            <pc:sldMk cId="2744356041" sldId="1149"/>
            <ac:spMk id="10" creationId="{9592B529-D632-CB25-B14A-4403D826666B}"/>
          </ac:spMkLst>
        </pc:spChg>
        <pc:picChg chg="add mod">
          <ac:chgData name="Xuzhaoyuan" userId="92dacafb-b293-4395-ae6b-ab8c0207f0fc" providerId="ADAL" clId="{EE2CB5C5-833A-4890-AD94-875F23EF64D8}" dt="2022-07-23T04:04:56.365" v="39" actId="1076"/>
          <ac:picMkLst>
            <pc:docMk/>
            <pc:sldMk cId="2744356041" sldId="1149"/>
            <ac:picMk id="5" creationId="{14D1F4E3-F327-CE19-563F-2DBCCC296AEE}"/>
          </ac:picMkLst>
        </pc:picChg>
        <pc:picChg chg="add mod">
          <ac:chgData name="Xuzhaoyuan" userId="92dacafb-b293-4395-ae6b-ab8c0207f0fc" providerId="ADAL" clId="{EE2CB5C5-833A-4890-AD94-875F23EF64D8}" dt="2022-07-23T04:05:00.746" v="41" actId="14100"/>
          <ac:picMkLst>
            <pc:docMk/>
            <pc:sldMk cId="2744356041" sldId="1149"/>
            <ac:picMk id="8" creationId="{D7C6E2DE-8DB4-F28D-0427-A66CFB3051DE}"/>
          </ac:picMkLst>
        </pc:picChg>
        <pc:picChg chg="add mod">
          <ac:chgData name="Xuzhaoyuan" userId="92dacafb-b293-4395-ae6b-ab8c0207f0fc" providerId="ADAL" clId="{EE2CB5C5-833A-4890-AD94-875F23EF64D8}" dt="2022-07-23T04:05:05.690" v="43" actId="14100"/>
          <ac:picMkLst>
            <pc:docMk/>
            <pc:sldMk cId="2744356041" sldId="1149"/>
            <ac:picMk id="11" creationId="{02B6DA82-BACC-0852-3F5A-80503B610640}"/>
          </ac:picMkLst>
        </pc:picChg>
        <pc:picChg chg="add mod">
          <ac:chgData name="Xuzhaoyuan" userId="92dacafb-b293-4395-ae6b-ab8c0207f0fc" providerId="ADAL" clId="{EE2CB5C5-833A-4890-AD94-875F23EF64D8}" dt="2022-07-23T04:05:14.184" v="46" actId="1076"/>
          <ac:picMkLst>
            <pc:docMk/>
            <pc:sldMk cId="2744356041" sldId="1149"/>
            <ac:picMk id="13" creationId="{37106451-B713-1CC6-47D6-46BA92277D75}"/>
          </ac:picMkLst>
        </pc:picChg>
        <pc:picChg chg="add del mod">
          <ac:chgData name="Xuzhaoyuan" userId="92dacafb-b293-4395-ae6b-ab8c0207f0fc" providerId="ADAL" clId="{EE2CB5C5-833A-4890-AD94-875F23EF64D8}" dt="2022-07-23T04:40:11.858" v="113" actId="478"/>
          <ac:picMkLst>
            <pc:docMk/>
            <pc:sldMk cId="2744356041" sldId="1149"/>
            <ac:picMk id="15" creationId="{81B8B6F5-FC04-CD9B-0AE9-787412D5FA11}"/>
          </ac:picMkLst>
        </pc:picChg>
        <pc:picChg chg="add mod">
          <ac:chgData name="Xuzhaoyuan" userId="92dacafb-b293-4395-ae6b-ab8c0207f0fc" providerId="ADAL" clId="{EE2CB5C5-833A-4890-AD94-875F23EF64D8}" dt="2022-07-23T04:36:46.821" v="84" actId="1076"/>
          <ac:picMkLst>
            <pc:docMk/>
            <pc:sldMk cId="2744356041" sldId="1149"/>
            <ac:picMk id="17" creationId="{0AF59AF4-72E4-D427-3C25-1BAB205DBCF4}"/>
          </ac:picMkLst>
        </pc:picChg>
        <pc:picChg chg="add del mod">
          <ac:chgData name="Xuzhaoyuan" userId="92dacafb-b293-4395-ae6b-ab8c0207f0fc" providerId="ADAL" clId="{EE2CB5C5-833A-4890-AD94-875F23EF64D8}" dt="2022-07-23T04:47:06.888" v="170" actId="478"/>
          <ac:picMkLst>
            <pc:docMk/>
            <pc:sldMk cId="2744356041" sldId="1149"/>
            <ac:picMk id="19" creationId="{3B804CB4-1ADF-A475-21E4-5B003A87F46E}"/>
          </ac:picMkLst>
        </pc:picChg>
        <pc:picChg chg="add mod">
          <ac:chgData name="Xuzhaoyuan" userId="92dacafb-b293-4395-ae6b-ab8c0207f0fc" providerId="ADAL" clId="{EE2CB5C5-833A-4890-AD94-875F23EF64D8}" dt="2022-07-23T04:38:30.709" v="92" actId="1076"/>
          <ac:picMkLst>
            <pc:docMk/>
            <pc:sldMk cId="2744356041" sldId="1149"/>
            <ac:picMk id="21" creationId="{E5801B2F-82BC-3454-4F74-9BEAAC8E2C87}"/>
          </ac:picMkLst>
        </pc:picChg>
        <pc:picChg chg="add del mod">
          <ac:chgData name="Xuzhaoyuan" userId="92dacafb-b293-4395-ae6b-ab8c0207f0fc" providerId="ADAL" clId="{EE2CB5C5-833A-4890-AD94-875F23EF64D8}" dt="2022-07-23T04:40:11.318" v="112" actId="478"/>
          <ac:picMkLst>
            <pc:docMk/>
            <pc:sldMk cId="2744356041" sldId="1149"/>
            <ac:picMk id="23" creationId="{384E26F8-0247-A1FA-407A-54BA91542076}"/>
          </ac:picMkLst>
        </pc:picChg>
        <pc:picChg chg="add mod">
          <ac:chgData name="Xuzhaoyuan" userId="92dacafb-b293-4395-ae6b-ab8c0207f0fc" providerId="ADAL" clId="{EE2CB5C5-833A-4890-AD94-875F23EF64D8}" dt="2022-07-23T04:39:47.197" v="105" actId="1076"/>
          <ac:picMkLst>
            <pc:docMk/>
            <pc:sldMk cId="2744356041" sldId="1149"/>
            <ac:picMk id="25" creationId="{47DDF437-5A3E-0BC4-FD14-3EBA07E528FF}"/>
          </ac:picMkLst>
        </pc:picChg>
        <pc:picChg chg="add mod">
          <ac:chgData name="Xuzhaoyuan" userId="92dacafb-b293-4395-ae6b-ab8c0207f0fc" providerId="ADAL" clId="{EE2CB5C5-833A-4890-AD94-875F23EF64D8}" dt="2022-07-23T04:39:53.518" v="111" actId="1076"/>
          <ac:picMkLst>
            <pc:docMk/>
            <pc:sldMk cId="2744356041" sldId="1149"/>
            <ac:picMk id="27" creationId="{D97B4C59-4FB2-CEDD-7EE2-D3184D14DE3A}"/>
          </ac:picMkLst>
        </pc:picChg>
        <pc:picChg chg="add mod">
          <ac:chgData name="Xuzhaoyuan" userId="92dacafb-b293-4395-ae6b-ab8c0207f0fc" providerId="ADAL" clId="{EE2CB5C5-833A-4890-AD94-875F23EF64D8}" dt="2022-07-23T04:40:38.788" v="116" actId="1076"/>
          <ac:picMkLst>
            <pc:docMk/>
            <pc:sldMk cId="2744356041" sldId="1149"/>
            <ac:picMk id="29" creationId="{15965A01-3DB1-5C09-1D80-B08D8A08D64E}"/>
          </ac:picMkLst>
        </pc:picChg>
        <pc:picChg chg="add mod">
          <ac:chgData name="Xuzhaoyuan" userId="92dacafb-b293-4395-ae6b-ab8c0207f0fc" providerId="ADAL" clId="{EE2CB5C5-833A-4890-AD94-875F23EF64D8}" dt="2022-07-23T04:41:25.587" v="119" actId="1076"/>
          <ac:picMkLst>
            <pc:docMk/>
            <pc:sldMk cId="2744356041" sldId="1149"/>
            <ac:picMk id="31" creationId="{1AD9A67E-0912-F57F-C5B2-AE5DA0D55B74}"/>
          </ac:picMkLst>
        </pc:picChg>
        <pc:picChg chg="add mod">
          <ac:chgData name="Xuzhaoyuan" userId="92dacafb-b293-4395-ae6b-ab8c0207f0fc" providerId="ADAL" clId="{EE2CB5C5-833A-4890-AD94-875F23EF64D8}" dt="2022-07-23T04:41:52.908" v="125" actId="1076"/>
          <ac:picMkLst>
            <pc:docMk/>
            <pc:sldMk cId="2744356041" sldId="1149"/>
            <ac:picMk id="33" creationId="{F74A9345-6CC8-B289-CAD2-D7E31D6690D5}"/>
          </ac:picMkLst>
        </pc:picChg>
        <pc:picChg chg="add mod">
          <ac:chgData name="Xuzhaoyuan" userId="92dacafb-b293-4395-ae6b-ab8c0207f0fc" providerId="ADAL" clId="{EE2CB5C5-833A-4890-AD94-875F23EF64D8}" dt="2022-07-23T04:42:21.427" v="131" actId="1076"/>
          <ac:picMkLst>
            <pc:docMk/>
            <pc:sldMk cId="2744356041" sldId="1149"/>
            <ac:picMk id="35" creationId="{80C9D115-E4BF-8AEB-6100-3413A4235F31}"/>
          </ac:picMkLst>
        </pc:picChg>
        <pc:picChg chg="add mod">
          <ac:chgData name="Xuzhaoyuan" userId="92dacafb-b293-4395-ae6b-ab8c0207f0fc" providerId="ADAL" clId="{EE2CB5C5-833A-4890-AD94-875F23EF64D8}" dt="2022-07-23T04:42:35.180" v="135" actId="1076"/>
          <ac:picMkLst>
            <pc:docMk/>
            <pc:sldMk cId="2744356041" sldId="1149"/>
            <ac:picMk id="37" creationId="{99E6741E-D264-E322-4DA3-7A3C8719E1CE}"/>
          </ac:picMkLst>
        </pc:picChg>
        <pc:picChg chg="add mod">
          <ac:chgData name="Xuzhaoyuan" userId="92dacafb-b293-4395-ae6b-ab8c0207f0fc" providerId="ADAL" clId="{EE2CB5C5-833A-4890-AD94-875F23EF64D8}" dt="2022-07-23T04:43:04.444" v="138" actId="1076"/>
          <ac:picMkLst>
            <pc:docMk/>
            <pc:sldMk cId="2744356041" sldId="1149"/>
            <ac:picMk id="39" creationId="{A1512271-FF9D-7C80-6869-AB37F29CA4CF}"/>
          </ac:picMkLst>
        </pc:picChg>
        <pc:picChg chg="add mod">
          <ac:chgData name="Xuzhaoyuan" userId="92dacafb-b293-4395-ae6b-ab8c0207f0fc" providerId="ADAL" clId="{EE2CB5C5-833A-4890-AD94-875F23EF64D8}" dt="2022-07-23T04:43:21.443" v="143" actId="1076"/>
          <ac:picMkLst>
            <pc:docMk/>
            <pc:sldMk cId="2744356041" sldId="1149"/>
            <ac:picMk id="41" creationId="{8CC236C5-EBA8-CA0E-F0B5-A7DDE81C8C5C}"/>
          </ac:picMkLst>
        </pc:picChg>
        <pc:picChg chg="add mod">
          <ac:chgData name="Xuzhaoyuan" userId="92dacafb-b293-4395-ae6b-ab8c0207f0fc" providerId="ADAL" clId="{EE2CB5C5-833A-4890-AD94-875F23EF64D8}" dt="2022-07-23T04:43:47.292" v="146" actId="1076"/>
          <ac:picMkLst>
            <pc:docMk/>
            <pc:sldMk cId="2744356041" sldId="1149"/>
            <ac:picMk id="43" creationId="{DBC2A61D-D610-AB51-261B-9E5BB831771B}"/>
          </ac:picMkLst>
        </pc:picChg>
        <pc:picChg chg="add mod">
          <ac:chgData name="Xuzhaoyuan" userId="92dacafb-b293-4395-ae6b-ab8c0207f0fc" providerId="ADAL" clId="{EE2CB5C5-833A-4890-AD94-875F23EF64D8}" dt="2022-07-23T04:44:00.029" v="151" actId="1076"/>
          <ac:picMkLst>
            <pc:docMk/>
            <pc:sldMk cId="2744356041" sldId="1149"/>
            <ac:picMk id="45" creationId="{B783C9A0-E9BE-07EB-58D5-A9F4AB98F86E}"/>
          </ac:picMkLst>
        </pc:picChg>
        <pc:picChg chg="add mod">
          <ac:chgData name="Xuzhaoyuan" userId="92dacafb-b293-4395-ae6b-ab8c0207f0fc" providerId="ADAL" clId="{EE2CB5C5-833A-4890-AD94-875F23EF64D8}" dt="2022-07-23T04:44:27.188" v="154" actId="1076"/>
          <ac:picMkLst>
            <pc:docMk/>
            <pc:sldMk cId="2744356041" sldId="1149"/>
            <ac:picMk id="47" creationId="{4AC13B66-EF5C-B9C3-3DAD-AFBAF0F07B94}"/>
          </ac:picMkLst>
        </pc:picChg>
        <pc:picChg chg="add del">
          <ac:chgData name="Xuzhaoyuan" userId="92dacafb-b293-4395-ae6b-ab8c0207f0fc" providerId="ADAL" clId="{EE2CB5C5-833A-4890-AD94-875F23EF64D8}" dt="2022-07-23T04:44:36.544" v="156" actId="478"/>
          <ac:picMkLst>
            <pc:docMk/>
            <pc:sldMk cId="2744356041" sldId="1149"/>
            <ac:picMk id="49" creationId="{9CEDDE48-BC3A-FF4A-B0CF-A9EEF0FEB6F5}"/>
          </ac:picMkLst>
        </pc:picChg>
        <pc:picChg chg="add mod">
          <ac:chgData name="Xuzhaoyuan" userId="92dacafb-b293-4395-ae6b-ab8c0207f0fc" providerId="ADAL" clId="{EE2CB5C5-833A-4890-AD94-875F23EF64D8}" dt="2022-07-23T04:44:46.475" v="159" actId="1076"/>
          <ac:picMkLst>
            <pc:docMk/>
            <pc:sldMk cId="2744356041" sldId="1149"/>
            <ac:picMk id="51" creationId="{ADD1B5C1-6DE6-9875-861C-8A466392E6CA}"/>
          </ac:picMkLst>
        </pc:picChg>
        <pc:picChg chg="add mod">
          <ac:chgData name="Xuzhaoyuan" userId="92dacafb-b293-4395-ae6b-ab8c0207f0fc" providerId="ADAL" clId="{EE2CB5C5-833A-4890-AD94-875F23EF64D8}" dt="2022-07-23T04:45:16.395" v="164" actId="1076"/>
          <ac:picMkLst>
            <pc:docMk/>
            <pc:sldMk cId="2744356041" sldId="1149"/>
            <ac:picMk id="53" creationId="{678FB3F5-78F8-34D6-5008-1C1284FC6F03}"/>
          </ac:picMkLst>
        </pc:picChg>
        <pc:picChg chg="add del">
          <ac:chgData name="Xuzhaoyuan" userId="92dacafb-b293-4395-ae6b-ab8c0207f0fc" providerId="ADAL" clId="{EE2CB5C5-833A-4890-AD94-875F23EF64D8}" dt="2022-07-23T04:45:25.960" v="166" actId="22"/>
          <ac:picMkLst>
            <pc:docMk/>
            <pc:sldMk cId="2744356041" sldId="1149"/>
            <ac:picMk id="55" creationId="{F4327DCB-A3A7-27D5-3939-89BA8A066DF5}"/>
          </ac:picMkLst>
        </pc:picChg>
        <pc:picChg chg="add mod">
          <ac:chgData name="Xuzhaoyuan" userId="92dacafb-b293-4395-ae6b-ab8c0207f0fc" providerId="ADAL" clId="{EE2CB5C5-833A-4890-AD94-875F23EF64D8}" dt="2022-07-23T04:45:34.076" v="169" actId="1076"/>
          <ac:picMkLst>
            <pc:docMk/>
            <pc:sldMk cId="2744356041" sldId="1149"/>
            <ac:picMk id="57" creationId="{70C68B34-DD01-37A5-5466-1DAC944461EF}"/>
          </ac:picMkLst>
        </pc:picChg>
        <pc:picChg chg="add mod">
          <ac:chgData name="Xuzhaoyuan" userId="92dacafb-b293-4395-ae6b-ab8c0207f0fc" providerId="ADAL" clId="{EE2CB5C5-833A-4890-AD94-875F23EF64D8}" dt="2022-07-23T04:47:37.705" v="175" actId="1076"/>
          <ac:picMkLst>
            <pc:docMk/>
            <pc:sldMk cId="2744356041" sldId="1149"/>
            <ac:picMk id="59" creationId="{9AE6ADDE-B51B-91C3-3EC7-199823E8491E}"/>
          </ac:picMkLst>
        </pc:picChg>
      </pc:sldChg>
      <pc:sldChg chg="modSp del mod">
        <pc:chgData name="Xuzhaoyuan" userId="92dacafb-b293-4395-ae6b-ab8c0207f0fc" providerId="ADAL" clId="{EE2CB5C5-833A-4890-AD94-875F23EF64D8}" dt="2022-07-27T07:22:40.408" v="732" actId="47"/>
        <pc:sldMkLst>
          <pc:docMk/>
          <pc:sldMk cId="3026733515" sldId="1151"/>
        </pc:sldMkLst>
        <pc:spChg chg="mod">
          <ac:chgData name="Xuzhaoyuan" userId="92dacafb-b293-4395-ae6b-ab8c0207f0fc" providerId="ADAL" clId="{EE2CB5C5-833A-4890-AD94-875F23EF64D8}" dt="2022-07-27T06:52:57.784" v="728" actId="1076"/>
          <ac:spMkLst>
            <pc:docMk/>
            <pc:sldMk cId="3026733515" sldId="1151"/>
            <ac:spMk id="41" creationId="{00658AF7-1DA5-438E-A384-18DC0CB596F8}"/>
          </ac:spMkLst>
        </pc:spChg>
        <pc:picChg chg="mod">
          <ac:chgData name="Xuzhaoyuan" userId="92dacafb-b293-4395-ae6b-ab8c0207f0fc" providerId="ADAL" clId="{EE2CB5C5-833A-4890-AD94-875F23EF64D8}" dt="2022-07-27T06:54:16.953" v="731" actId="1076"/>
          <ac:picMkLst>
            <pc:docMk/>
            <pc:sldMk cId="3026733515" sldId="1151"/>
            <ac:picMk id="18" creationId="{7B1AA8C2-BE1B-4D53-B6E5-B26D68AE8B68}"/>
          </ac:picMkLst>
        </pc:picChg>
      </pc:sldChg>
      <pc:sldChg chg="addSp modSp del mod">
        <pc:chgData name="Xuzhaoyuan" userId="92dacafb-b293-4395-ae6b-ab8c0207f0fc" providerId="ADAL" clId="{EE2CB5C5-833A-4890-AD94-875F23EF64D8}" dt="2022-07-27T11:33:24.554" v="2344" actId="47"/>
        <pc:sldMkLst>
          <pc:docMk/>
          <pc:sldMk cId="3853796290" sldId="1152"/>
        </pc:sldMkLst>
        <pc:spChg chg="mod">
          <ac:chgData name="Xuzhaoyuan" userId="92dacafb-b293-4395-ae6b-ab8c0207f0fc" providerId="ADAL" clId="{EE2CB5C5-833A-4890-AD94-875F23EF64D8}" dt="2022-07-27T07:24:51.753" v="815"/>
          <ac:spMkLst>
            <pc:docMk/>
            <pc:sldMk cId="3853796290" sldId="1152"/>
            <ac:spMk id="3" creationId="{B8258F42-6DED-4CAD-8683-5E343A573096}"/>
          </ac:spMkLst>
        </pc:spChg>
        <pc:spChg chg="mod">
          <ac:chgData name="Xuzhaoyuan" userId="92dacafb-b293-4395-ae6b-ab8c0207f0fc" providerId="ADAL" clId="{EE2CB5C5-833A-4890-AD94-875F23EF64D8}" dt="2022-07-27T07:25:33.641" v="829"/>
          <ac:spMkLst>
            <pc:docMk/>
            <pc:sldMk cId="3853796290" sldId="1152"/>
            <ac:spMk id="4" creationId="{65D00C4A-DAE2-4146-894E-3C84C23D9733}"/>
          </ac:spMkLst>
        </pc:spChg>
        <pc:picChg chg="add mod">
          <ac:chgData name="Xuzhaoyuan" userId="92dacafb-b293-4395-ae6b-ab8c0207f0fc" providerId="ADAL" clId="{EE2CB5C5-833A-4890-AD94-875F23EF64D8}" dt="2022-07-23T03:39:45.452" v="2" actId="1076"/>
          <ac:picMkLst>
            <pc:docMk/>
            <pc:sldMk cId="3853796290" sldId="1152"/>
            <ac:picMk id="8" creationId="{9A7855D2-C54C-76D2-372F-D91BB66A78A1}"/>
          </ac:picMkLst>
        </pc:picChg>
        <pc:picChg chg="add mod">
          <ac:chgData name="Xuzhaoyuan" userId="92dacafb-b293-4395-ae6b-ab8c0207f0fc" providerId="ADAL" clId="{EE2CB5C5-833A-4890-AD94-875F23EF64D8}" dt="2022-07-23T03:50:27.063" v="5" actId="1076"/>
          <ac:picMkLst>
            <pc:docMk/>
            <pc:sldMk cId="3853796290" sldId="1152"/>
            <ac:picMk id="10" creationId="{B9BA8EDB-DE3B-AA59-EFBC-6EB02BDAD32F}"/>
          </ac:picMkLst>
        </pc:picChg>
        <pc:picChg chg="add mod">
          <ac:chgData name="Xuzhaoyuan" userId="92dacafb-b293-4395-ae6b-ab8c0207f0fc" providerId="ADAL" clId="{EE2CB5C5-833A-4890-AD94-875F23EF64D8}" dt="2022-07-23T03:50:38.440" v="8" actId="1076"/>
          <ac:picMkLst>
            <pc:docMk/>
            <pc:sldMk cId="3853796290" sldId="1152"/>
            <ac:picMk id="12" creationId="{F9CD4387-4C86-2001-6889-621312DD7373}"/>
          </ac:picMkLst>
        </pc:picChg>
        <pc:picChg chg="add mod">
          <ac:chgData name="Xuzhaoyuan" userId="92dacafb-b293-4395-ae6b-ab8c0207f0fc" providerId="ADAL" clId="{EE2CB5C5-833A-4890-AD94-875F23EF64D8}" dt="2022-07-23T03:51:17.984" v="11" actId="1076"/>
          <ac:picMkLst>
            <pc:docMk/>
            <pc:sldMk cId="3853796290" sldId="1152"/>
            <ac:picMk id="14" creationId="{0FD33BFA-21B6-DEBA-D84B-8DC94DA30060}"/>
          </ac:picMkLst>
        </pc:picChg>
        <pc:picChg chg="add mod">
          <ac:chgData name="Xuzhaoyuan" userId="92dacafb-b293-4395-ae6b-ab8c0207f0fc" providerId="ADAL" clId="{EE2CB5C5-833A-4890-AD94-875F23EF64D8}" dt="2022-07-23T03:51:42.334" v="20" actId="1076"/>
          <ac:picMkLst>
            <pc:docMk/>
            <pc:sldMk cId="3853796290" sldId="1152"/>
            <ac:picMk id="16" creationId="{4B63F4C4-BCB1-B08E-63BA-482EAAD0F737}"/>
          </ac:picMkLst>
        </pc:picChg>
        <pc:picChg chg="add mod">
          <ac:chgData name="Xuzhaoyuan" userId="92dacafb-b293-4395-ae6b-ab8c0207f0fc" providerId="ADAL" clId="{EE2CB5C5-833A-4890-AD94-875F23EF64D8}" dt="2022-07-23T03:51:40.766" v="18" actId="1076"/>
          <ac:picMkLst>
            <pc:docMk/>
            <pc:sldMk cId="3853796290" sldId="1152"/>
            <ac:picMk id="18" creationId="{6D6E891A-1509-2DBC-2496-4B1CCAFEAB71}"/>
          </ac:picMkLst>
        </pc:picChg>
      </pc:sldChg>
      <pc:sldChg chg="addSp delSp modSp add mod modNotesTx">
        <pc:chgData name="Xuzhaoyuan" userId="92dacafb-b293-4395-ae6b-ab8c0207f0fc" providerId="ADAL" clId="{EE2CB5C5-833A-4890-AD94-875F23EF64D8}" dt="2022-07-27T07:29:46.065" v="854" actId="1076"/>
        <pc:sldMkLst>
          <pc:docMk/>
          <pc:sldMk cId="238316356" sldId="1153"/>
        </pc:sldMkLst>
        <pc:spChg chg="del mod">
          <ac:chgData name="Xuzhaoyuan" userId="92dacafb-b293-4395-ae6b-ab8c0207f0fc" providerId="ADAL" clId="{EE2CB5C5-833A-4890-AD94-875F23EF64D8}" dt="2022-07-27T07:25:09.038" v="823" actId="478"/>
          <ac:spMkLst>
            <pc:docMk/>
            <pc:sldMk cId="238316356" sldId="1153"/>
            <ac:spMk id="3" creationId="{B8258F42-6DED-4CAD-8683-5E343A573096}"/>
          </ac:spMkLst>
        </pc:spChg>
        <pc:spChg chg="mod">
          <ac:chgData name="Xuzhaoyuan" userId="92dacafb-b293-4395-ae6b-ab8c0207f0fc" providerId="ADAL" clId="{EE2CB5C5-833A-4890-AD94-875F23EF64D8}" dt="2022-07-27T07:25:06.358" v="822" actId="20577"/>
          <ac:spMkLst>
            <pc:docMk/>
            <pc:sldMk cId="238316356" sldId="1153"/>
            <ac:spMk id="4" creationId="{65D00C4A-DAE2-4146-894E-3C84C23D9733}"/>
          </ac:spMkLst>
        </pc:spChg>
        <pc:spChg chg="add mod">
          <ac:chgData name="Xuzhaoyuan" userId="92dacafb-b293-4395-ae6b-ab8c0207f0fc" providerId="ADAL" clId="{EE2CB5C5-833A-4890-AD94-875F23EF64D8}" dt="2022-07-27T07:29:42.748" v="852" actId="164"/>
          <ac:spMkLst>
            <pc:docMk/>
            <pc:sldMk cId="238316356" sldId="1153"/>
            <ac:spMk id="5" creationId="{9D96AD22-B861-7F47-4394-3ED603A97B59}"/>
          </ac:spMkLst>
        </pc:spChg>
        <pc:spChg chg="add mod">
          <ac:chgData name="Xuzhaoyuan" userId="92dacafb-b293-4395-ae6b-ab8c0207f0fc" providerId="ADAL" clId="{EE2CB5C5-833A-4890-AD94-875F23EF64D8}" dt="2022-07-27T07:29:42.748" v="852" actId="164"/>
          <ac:spMkLst>
            <pc:docMk/>
            <pc:sldMk cId="238316356" sldId="1153"/>
            <ac:spMk id="6" creationId="{1FAC816C-69A9-251E-4668-BEB473C91F16}"/>
          </ac:spMkLst>
        </pc:spChg>
        <pc:spChg chg="del">
          <ac:chgData name="Xuzhaoyuan" userId="92dacafb-b293-4395-ae6b-ab8c0207f0fc" providerId="ADAL" clId="{EE2CB5C5-833A-4890-AD94-875F23EF64D8}" dt="2022-07-23T04:20:50.367" v="74" actId="478"/>
          <ac:spMkLst>
            <pc:docMk/>
            <pc:sldMk cId="238316356" sldId="1153"/>
            <ac:spMk id="7" creationId="{97E506B8-350B-E46C-27A9-0A8043121427}"/>
          </ac:spMkLst>
        </pc:spChg>
        <pc:spChg chg="del">
          <ac:chgData name="Xuzhaoyuan" userId="92dacafb-b293-4395-ae6b-ab8c0207f0fc" providerId="ADAL" clId="{EE2CB5C5-833A-4890-AD94-875F23EF64D8}" dt="2022-07-23T04:20:48.830" v="73" actId="478"/>
          <ac:spMkLst>
            <pc:docMk/>
            <pc:sldMk cId="238316356" sldId="1153"/>
            <ac:spMk id="10" creationId="{9592B529-D632-CB25-B14A-4403D826666B}"/>
          </ac:spMkLst>
        </pc:spChg>
        <pc:grpChg chg="add mod">
          <ac:chgData name="Xuzhaoyuan" userId="92dacafb-b293-4395-ae6b-ab8c0207f0fc" providerId="ADAL" clId="{EE2CB5C5-833A-4890-AD94-875F23EF64D8}" dt="2022-07-27T07:29:46.065" v="854" actId="1076"/>
          <ac:grpSpMkLst>
            <pc:docMk/>
            <pc:sldMk cId="238316356" sldId="1153"/>
            <ac:grpSpMk id="2" creationId="{8562A57F-253D-B413-3A18-2145E70DC928}"/>
          </ac:grpSpMkLst>
        </pc:grpChg>
        <pc:picChg chg="del">
          <ac:chgData name="Xuzhaoyuan" userId="92dacafb-b293-4395-ae6b-ab8c0207f0fc" providerId="ADAL" clId="{EE2CB5C5-833A-4890-AD94-875F23EF64D8}" dt="2022-07-23T04:20:48.830" v="73" actId="478"/>
          <ac:picMkLst>
            <pc:docMk/>
            <pc:sldMk cId="238316356" sldId="1153"/>
            <ac:picMk id="5" creationId="{14D1F4E3-F327-CE19-563F-2DBCCC296AEE}"/>
          </ac:picMkLst>
        </pc:picChg>
        <pc:picChg chg="del">
          <ac:chgData name="Xuzhaoyuan" userId="92dacafb-b293-4395-ae6b-ab8c0207f0fc" providerId="ADAL" clId="{EE2CB5C5-833A-4890-AD94-875F23EF64D8}" dt="2022-07-23T04:20:48.830" v="73" actId="478"/>
          <ac:picMkLst>
            <pc:docMk/>
            <pc:sldMk cId="238316356" sldId="1153"/>
            <ac:picMk id="8" creationId="{D7C6E2DE-8DB4-F28D-0427-A66CFB3051DE}"/>
          </ac:picMkLst>
        </pc:picChg>
        <pc:picChg chg="del">
          <ac:chgData name="Xuzhaoyuan" userId="92dacafb-b293-4395-ae6b-ab8c0207f0fc" providerId="ADAL" clId="{EE2CB5C5-833A-4890-AD94-875F23EF64D8}" dt="2022-07-23T04:20:48.830" v="73" actId="478"/>
          <ac:picMkLst>
            <pc:docMk/>
            <pc:sldMk cId="238316356" sldId="1153"/>
            <ac:picMk id="11" creationId="{02B6DA82-BACC-0852-3F5A-80503B610640}"/>
          </ac:picMkLst>
        </pc:picChg>
        <pc:picChg chg="del">
          <ac:chgData name="Xuzhaoyuan" userId="92dacafb-b293-4395-ae6b-ab8c0207f0fc" providerId="ADAL" clId="{EE2CB5C5-833A-4890-AD94-875F23EF64D8}" dt="2022-07-23T04:20:48.830" v="73" actId="478"/>
          <ac:picMkLst>
            <pc:docMk/>
            <pc:sldMk cId="238316356" sldId="1153"/>
            <ac:picMk id="13" creationId="{37106451-B713-1CC6-47D6-46BA92277D75}"/>
          </ac:picMkLst>
        </pc:picChg>
      </pc:sldChg>
      <pc:sldChg chg="addSp delSp modSp add del mod modAnim">
        <pc:chgData name="Xuzhaoyuan" userId="92dacafb-b293-4395-ae6b-ab8c0207f0fc" providerId="ADAL" clId="{EE2CB5C5-833A-4890-AD94-875F23EF64D8}" dt="2022-07-27T11:15:57.038" v="1927" actId="47"/>
        <pc:sldMkLst>
          <pc:docMk/>
          <pc:sldMk cId="2469179445" sldId="1154"/>
        </pc:sldMkLst>
        <pc:spChg chg="del">
          <ac:chgData name="Xuzhaoyuan" userId="92dacafb-b293-4395-ae6b-ab8c0207f0fc" providerId="ADAL" clId="{EE2CB5C5-833A-4890-AD94-875F23EF64D8}" dt="2022-07-27T10:36:56.080" v="1479" actId="478"/>
          <ac:spMkLst>
            <pc:docMk/>
            <pc:sldMk cId="2469179445" sldId="1154"/>
            <ac:spMk id="6" creationId="{9C4DF7C3-9156-F735-A807-07F8177492FA}"/>
          </ac:spMkLst>
        </pc:spChg>
        <pc:spChg chg="del">
          <ac:chgData name="Xuzhaoyuan" userId="92dacafb-b293-4395-ae6b-ab8c0207f0fc" providerId="ADAL" clId="{EE2CB5C5-833A-4890-AD94-875F23EF64D8}" dt="2022-07-27T11:14:14.315" v="1918" actId="478"/>
          <ac:spMkLst>
            <pc:docMk/>
            <pc:sldMk cId="2469179445" sldId="1154"/>
            <ac:spMk id="7" creationId="{97E506B8-350B-E46C-27A9-0A8043121427}"/>
          </ac:spMkLst>
        </pc:spChg>
        <pc:spChg chg="mod">
          <ac:chgData name="Xuzhaoyuan" userId="92dacafb-b293-4395-ae6b-ab8c0207f0fc" providerId="ADAL" clId="{EE2CB5C5-833A-4890-AD94-875F23EF64D8}" dt="2022-07-27T10:37:30.669" v="1484" actId="1076"/>
          <ac:spMkLst>
            <pc:docMk/>
            <pc:sldMk cId="2469179445" sldId="1154"/>
            <ac:spMk id="8" creationId="{C2A3CCD6-A81D-225E-2641-1EDFB7923EE8}"/>
          </ac:spMkLst>
        </pc:spChg>
        <pc:spChg chg="del">
          <ac:chgData name="Xuzhaoyuan" userId="92dacafb-b293-4395-ae6b-ab8c0207f0fc" providerId="ADAL" clId="{EE2CB5C5-833A-4890-AD94-875F23EF64D8}" dt="2022-07-27T10:36:56.080" v="1479" actId="478"/>
          <ac:spMkLst>
            <pc:docMk/>
            <pc:sldMk cId="2469179445" sldId="1154"/>
            <ac:spMk id="18" creationId="{7DF46C4A-4E7F-264D-B719-40A888888856}"/>
          </ac:spMkLst>
        </pc:spChg>
        <pc:spChg chg="del">
          <ac:chgData name="Xuzhaoyuan" userId="92dacafb-b293-4395-ae6b-ab8c0207f0fc" providerId="ADAL" clId="{EE2CB5C5-833A-4890-AD94-875F23EF64D8}" dt="2022-07-27T10:36:56.080" v="1479" actId="478"/>
          <ac:spMkLst>
            <pc:docMk/>
            <pc:sldMk cId="2469179445" sldId="1154"/>
            <ac:spMk id="20" creationId="{10AD49B5-800B-60E0-E9B3-FA3CF3DAF07F}"/>
          </ac:spMkLst>
        </pc:spChg>
        <pc:spChg chg="del">
          <ac:chgData name="Xuzhaoyuan" userId="92dacafb-b293-4395-ae6b-ab8c0207f0fc" providerId="ADAL" clId="{EE2CB5C5-833A-4890-AD94-875F23EF64D8}" dt="2022-07-27T10:36:56.080" v="1479" actId="478"/>
          <ac:spMkLst>
            <pc:docMk/>
            <pc:sldMk cId="2469179445" sldId="1154"/>
            <ac:spMk id="22" creationId="{81F11F4B-342E-5418-174D-3BFAD9A41105}"/>
          </ac:spMkLst>
        </pc:spChg>
        <pc:spChg chg="del">
          <ac:chgData name="Xuzhaoyuan" userId="92dacafb-b293-4395-ae6b-ab8c0207f0fc" providerId="ADAL" clId="{EE2CB5C5-833A-4890-AD94-875F23EF64D8}" dt="2022-07-27T10:36:56.080" v="1479" actId="478"/>
          <ac:spMkLst>
            <pc:docMk/>
            <pc:sldMk cId="2469179445" sldId="1154"/>
            <ac:spMk id="25" creationId="{FDA935E2-053A-72A7-4A74-DE0A71500AF6}"/>
          </ac:spMkLst>
        </pc:spChg>
        <pc:spChg chg="del">
          <ac:chgData name="Xuzhaoyuan" userId="92dacafb-b293-4395-ae6b-ab8c0207f0fc" providerId="ADAL" clId="{EE2CB5C5-833A-4890-AD94-875F23EF64D8}" dt="2022-07-27T10:36:56.080" v="1479" actId="478"/>
          <ac:spMkLst>
            <pc:docMk/>
            <pc:sldMk cId="2469179445" sldId="1154"/>
            <ac:spMk id="27" creationId="{1B6A2FAC-DFE6-E6F7-1851-C68F75C3FB40}"/>
          </ac:spMkLst>
        </pc:spChg>
        <pc:spChg chg="del">
          <ac:chgData name="Xuzhaoyuan" userId="92dacafb-b293-4395-ae6b-ab8c0207f0fc" providerId="ADAL" clId="{EE2CB5C5-833A-4890-AD94-875F23EF64D8}" dt="2022-07-27T10:36:56.080" v="1479" actId="478"/>
          <ac:spMkLst>
            <pc:docMk/>
            <pc:sldMk cId="2469179445" sldId="1154"/>
            <ac:spMk id="40" creationId="{7FD9D412-9D4E-4AB9-8EE2-695242E4A008}"/>
          </ac:spMkLst>
        </pc:spChg>
        <pc:spChg chg="del">
          <ac:chgData name="Xuzhaoyuan" userId="92dacafb-b293-4395-ae6b-ab8c0207f0fc" providerId="ADAL" clId="{EE2CB5C5-833A-4890-AD94-875F23EF64D8}" dt="2022-07-27T10:36:56.080" v="1479" actId="478"/>
          <ac:spMkLst>
            <pc:docMk/>
            <pc:sldMk cId="2469179445" sldId="1154"/>
            <ac:spMk id="45" creationId="{100D3047-AF88-E75B-7FFC-58E6EE23F86C}"/>
          </ac:spMkLst>
        </pc:spChg>
        <pc:spChg chg="add mod">
          <ac:chgData name="Xuzhaoyuan" userId="92dacafb-b293-4395-ae6b-ab8c0207f0fc" providerId="ADAL" clId="{EE2CB5C5-833A-4890-AD94-875F23EF64D8}" dt="2022-07-27T11:15:05.122" v="1924" actId="1076"/>
          <ac:spMkLst>
            <pc:docMk/>
            <pc:sldMk cId="2469179445" sldId="1154"/>
            <ac:spMk id="46" creationId="{F55B101A-CDF6-0DDD-0602-654A35FFDA31}"/>
          </ac:spMkLst>
        </pc:spChg>
        <pc:spChg chg="del mod">
          <ac:chgData name="Xuzhaoyuan" userId="92dacafb-b293-4395-ae6b-ab8c0207f0fc" providerId="ADAL" clId="{EE2CB5C5-833A-4890-AD94-875F23EF64D8}" dt="2022-07-27T10:37:10.422" v="1481" actId="478"/>
          <ac:spMkLst>
            <pc:docMk/>
            <pc:sldMk cId="2469179445" sldId="1154"/>
            <ac:spMk id="62" creationId="{0411542C-F9EB-4E4A-193D-8BA9DD71C837}"/>
          </ac:spMkLst>
        </pc:spChg>
        <pc:spChg chg="del mod">
          <ac:chgData name="Xuzhaoyuan" userId="92dacafb-b293-4395-ae6b-ab8c0207f0fc" providerId="ADAL" clId="{EE2CB5C5-833A-4890-AD94-875F23EF64D8}" dt="2022-07-27T10:37:10.422" v="1481" actId="478"/>
          <ac:spMkLst>
            <pc:docMk/>
            <pc:sldMk cId="2469179445" sldId="1154"/>
            <ac:spMk id="63" creationId="{5E9A8844-3B18-03C7-4172-0DF42D313197}"/>
          </ac:spMkLst>
        </pc:spChg>
        <pc:spChg chg="del mod">
          <ac:chgData name="Xuzhaoyuan" userId="92dacafb-b293-4395-ae6b-ab8c0207f0fc" providerId="ADAL" clId="{EE2CB5C5-833A-4890-AD94-875F23EF64D8}" dt="2022-07-27T10:37:10.422" v="1481" actId="478"/>
          <ac:spMkLst>
            <pc:docMk/>
            <pc:sldMk cId="2469179445" sldId="1154"/>
            <ac:spMk id="64" creationId="{FE64A674-3FA5-CA01-A779-C3B3D9C6CD29}"/>
          </ac:spMkLst>
        </pc:spChg>
        <pc:spChg chg="del mod">
          <ac:chgData name="Xuzhaoyuan" userId="92dacafb-b293-4395-ae6b-ab8c0207f0fc" providerId="ADAL" clId="{EE2CB5C5-833A-4890-AD94-875F23EF64D8}" dt="2022-07-27T10:37:10.422" v="1481" actId="478"/>
          <ac:spMkLst>
            <pc:docMk/>
            <pc:sldMk cId="2469179445" sldId="1154"/>
            <ac:spMk id="65" creationId="{AABF848C-7D47-AD05-E479-78C3B8D16B89}"/>
          </ac:spMkLst>
        </pc:spChg>
        <pc:spChg chg="del mod">
          <ac:chgData name="Xuzhaoyuan" userId="92dacafb-b293-4395-ae6b-ab8c0207f0fc" providerId="ADAL" clId="{EE2CB5C5-833A-4890-AD94-875F23EF64D8}" dt="2022-07-27T10:37:10.422" v="1481" actId="478"/>
          <ac:spMkLst>
            <pc:docMk/>
            <pc:sldMk cId="2469179445" sldId="1154"/>
            <ac:spMk id="68" creationId="{35E64D2B-9290-0F73-A680-3AD6538243BA}"/>
          </ac:spMkLst>
        </pc:spChg>
        <pc:picChg chg="del">
          <ac:chgData name="Xuzhaoyuan" userId="92dacafb-b293-4395-ae6b-ab8c0207f0fc" providerId="ADAL" clId="{EE2CB5C5-833A-4890-AD94-875F23EF64D8}" dt="2022-07-27T10:36:56.080" v="1479" actId="478"/>
          <ac:picMkLst>
            <pc:docMk/>
            <pc:sldMk cId="2469179445" sldId="1154"/>
            <ac:picMk id="17" creationId="{F838453A-9FF4-406C-9BFA-060C32E39981}"/>
          </ac:picMkLst>
        </pc:picChg>
        <pc:picChg chg="mod">
          <ac:chgData name="Xuzhaoyuan" userId="92dacafb-b293-4395-ae6b-ab8c0207f0fc" providerId="ADAL" clId="{EE2CB5C5-833A-4890-AD94-875F23EF64D8}" dt="2022-07-27T11:14:23.288" v="1919" actId="1076"/>
          <ac:picMkLst>
            <pc:docMk/>
            <pc:sldMk cId="2469179445" sldId="1154"/>
            <ac:picMk id="57" creationId="{18E572B9-2475-1DC3-D0EB-BEC293518B30}"/>
          </ac:picMkLst>
        </pc:picChg>
        <pc:picChg chg="mod">
          <ac:chgData name="Xuzhaoyuan" userId="92dacafb-b293-4395-ae6b-ab8c0207f0fc" providerId="ADAL" clId="{EE2CB5C5-833A-4890-AD94-875F23EF64D8}" dt="2022-07-27T11:14:09.417" v="1917" actId="1076"/>
          <ac:picMkLst>
            <pc:docMk/>
            <pc:sldMk cId="2469179445" sldId="1154"/>
            <ac:picMk id="59" creationId="{F70BED83-1DB0-0747-54B0-A9BC0318718A}"/>
          </ac:picMkLst>
        </pc:picChg>
        <pc:picChg chg="del mod">
          <ac:chgData name="Xuzhaoyuan" userId="92dacafb-b293-4395-ae6b-ab8c0207f0fc" providerId="ADAL" clId="{EE2CB5C5-833A-4890-AD94-875F23EF64D8}" dt="2022-07-27T10:37:10.422" v="1481" actId="478"/>
          <ac:picMkLst>
            <pc:docMk/>
            <pc:sldMk cId="2469179445" sldId="1154"/>
            <ac:picMk id="61" creationId="{50EE547F-9DC9-5F44-F2B4-B9B18C482647}"/>
          </ac:picMkLst>
        </pc:picChg>
        <pc:picChg chg="del">
          <ac:chgData name="Xuzhaoyuan" userId="92dacafb-b293-4395-ae6b-ab8c0207f0fc" providerId="ADAL" clId="{EE2CB5C5-833A-4890-AD94-875F23EF64D8}" dt="2022-07-27T10:36:56.080" v="1479" actId="478"/>
          <ac:picMkLst>
            <pc:docMk/>
            <pc:sldMk cId="2469179445" sldId="1154"/>
            <ac:picMk id="82" creationId="{4D1E8ACB-C5C6-A4C8-2204-0F89E7D175AE}"/>
          </ac:picMkLst>
        </pc:picChg>
        <pc:picChg chg="del">
          <ac:chgData name="Xuzhaoyuan" userId="92dacafb-b293-4395-ae6b-ab8c0207f0fc" providerId="ADAL" clId="{EE2CB5C5-833A-4890-AD94-875F23EF64D8}" dt="2022-07-27T10:36:56.080" v="1479" actId="478"/>
          <ac:picMkLst>
            <pc:docMk/>
            <pc:sldMk cId="2469179445" sldId="1154"/>
            <ac:picMk id="84" creationId="{7AFF886E-2F8B-B156-6E7D-2B19A2362839}"/>
          </ac:picMkLst>
        </pc:picChg>
        <pc:cxnChg chg="del">
          <ac:chgData name="Xuzhaoyuan" userId="92dacafb-b293-4395-ae6b-ab8c0207f0fc" providerId="ADAL" clId="{EE2CB5C5-833A-4890-AD94-875F23EF64D8}" dt="2022-07-27T10:36:56.080" v="1479" actId="478"/>
          <ac:cxnSpMkLst>
            <pc:docMk/>
            <pc:sldMk cId="2469179445" sldId="1154"/>
            <ac:cxnSpMk id="19" creationId="{3B60E9A1-1AB1-3FF6-1241-6BA24773DCF0}"/>
          </ac:cxnSpMkLst>
        </pc:cxnChg>
        <pc:cxnChg chg="del">
          <ac:chgData name="Xuzhaoyuan" userId="92dacafb-b293-4395-ae6b-ab8c0207f0fc" providerId="ADAL" clId="{EE2CB5C5-833A-4890-AD94-875F23EF64D8}" dt="2022-07-27T10:36:56.080" v="1479" actId="478"/>
          <ac:cxnSpMkLst>
            <pc:docMk/>
            <pc:sldMk cId="2469179445" sldId="1154"/>
            <ac:cxnSpMk id="21" creationId="{62A99E18-2B55-1625-DEB6-74C229F06C28}"/>
          </ac:cxnSpMkLst>
        </pc:cxnChg>
        <pc:cxnChg chg="del">
          <ac:chgData name="Xuzhaoyuan" userId="92dacafb-b293-4395-ae6b-ab8c0207f0fc" providerId="ADAL" clId="{EE2CB5C5-833A-4890-AD94-875F23EF64D8}" dt="2022-07-27T10:36:56.080" v="1479" actId="478"/>
          <ac:cxnSpMkLst>
            <pc:docMk/>
            <pc:sldMk cId="2469179445" sldId="1154"/>
            <ac:cxnSpMk id="23" creationId="{30080A12-0C4A-E891-7B72-FE72F12FBF9B}"/>
          </ac:cxnSpMkLst>
        </pc:cxnChg>
        <pc:cxnChg chg="del">
          <ac:chgData name="Xuzhaoyuan" userId="92dacafb-b293-4395-ae6b-ab8c0207f0fc" providerId="ADAL" clId="{EE2CB5C5-833A-4890-AD94-875F23EF64D8}" dt="2022-07-27T10:36:56.080" v="1479" actId="478"/>
          <ac:cxnSpMkLst>
            <pc:docMk/>
            <pc:sldMk cId="2469179445" sldId="1154"/>
            <ac:cxnSpMk id="24" creationId="{3044E7CD-C966-02E0-44B8-357AD6FA6698}"/>
          </ac:cxnSpMkLst>
        </pc:cxnChg>
        <pc:cxnChg chg="del">
          <ac:chgData name="Xuzhaoyuan" userId="92dacafb-b293-4395-ae6b-ab8c0207f0fc" providerId="ADAL" clId="{EE2CB5C5-833A-4890-AD94-875F23EF64D8}" dt="2022-07-27T10:36:56.080" v="1479" actId="478"/>
          <ac:cxnSpMkLst>
            <pc:docMk/>
            <pc:sldMk cId="2469179445" sldId="1154"/>
            <ac:cxnSpMk id="26" creationId="{85F7C6C8-D25A-C680-6E53-0ECAF60AABE1}"/>
          </ac:cxnSpMkLst>
        </pc:cxnChg>
        <pc:cxnChg chg="del">
          <ac:chgData name="Xuzhaoyuan" userId="92dacafb-b293-4395-ae6b-ab8c0207f0fc" providerId="ADAL" clId="{EE2CB5C5-833A-4890-AD94-875F23EF64D8}" dt="2022-07-27T10:36:56.080" v="1479" actId="478"/>
          <ac:cxnSpMkLst>
            <pc:docMk/>
            <pc:sldMk cId="2469179445" sldId="1154"/>
            <ac:cxnSpMk id="28" creationId="{70E47023-2DEF-6533-F0EC-099EB93B0B77}"/>
          </ac:cxnSpMkLst>
        </pc:cxnChg>
        <pc:cxnChg chg="del">
          <ac:chgData name="Xuzhaoyuan" userId="92dacafb-b293-4395-ae6b-ab8c0207f0fc" providerId="ADAL" clId="{EE2CB5C5-833A-4890-AD94-875F23EF64D8}" dt="2022-07-27T10:36:56.080" v="1479" actId="478"/>
          <ac:cxnSpMkLst>
            <pc:docMk/>
            <pc:sldMk cId="2469179445" sldId="1154"/>
            <ac:cxnSpMk id="30" creationId="{D766C07C-FA7C-56E1-F99C-5D0CA42272C8}"/>
          </ac:cxnSpMkLst>
        </pc:cxnChg>
        <pc:cxnChg chg="del">
          <ac:chgData name="Xuzhaoyuan" userId="92dacafb-b293-4395-ae6b-ab8c0207f0fc" providerId="ADAL" clId="{EE2CB5C5-833A-4890-AD94-875F23EF64D8}" dt="2022-07-27T10:36:56.080" v="1479" actId="478"/>
          <ac:cxnSpMkLst>
            <pc:docMk/>
            <pc:sldMk cId="2469179445" sldId="1154"/>
            <ac:cxnSpMk id="41" creationId="{54039620-6F98-CB4C-B81E-C8B1775FD0BC}"/>
          </ac:cxnSpMkLst>
        </pc:cxnChg>
        <pc:cxnChg chg="del">
          <ac:chgData name="Xuzhaoyuan" userId="92dacafb-b293-4395-ae6b-ab8c0207f0fc" providerId="ADAL" clId="{EE2CB5C5-833A-4890-AD94-875F23EF64D8}" dt="2022-07-27T10:36:56.080" v="1479" actId="478"/>
          <ac:cxnSpMkLst>
            <pc:docMk/>
            <pc:sldMk cId="2469179445" sldId="1154"/>
            <ac:cxnSpMk id="42" creationId="{4FB853BA-A46E-F92F-2636-B30C643AB03A}"/>
          </ac:cxnSpMkLst>
        </pc:cxnChg>
        <pc:cxnChg chg="del">
          <ac:chgData name="Xuzhaoyuan" userId="92dacafb-b293-4395-ae6b-ab8c0207f0fc" providerId="ADAL" clId="{EE2CB5C5-833A-4890-AD94-875F23EF64D8}" dt="2022-07-27T10:36:56.080" v="1479" actId="478"/>
          <ac:cxnSpMkLst>
            <pc:docMk/>
            <pc:sldMk cId="2469179445" sldId="1154"/>
            <ac:cxnSpMk id="44" creationId="{A6855A44-5D95-4E30-E7B7-FC9FEFABC242}"/>
          </ac:cxnSpMkLst>
        </pc:cxnChg>
        <pc:cxnChg chg="del mod">
          <ac:chgData name="Xuzhaoyuan" userId="92dacafb-b293-4395-ae6b-ab8c0207f0fc" providerId="ADAL" clId="{EE2CB5C5-833A-4890-AD94-875F23EF64D8}" dt="2022-07-27T10:37:10.422" v="1481" actId="478"/>
          <ac:cxnSpMkLst>
            <pc:docMk/>
            <pc:sldMk cId="2469179445" sldId="1154"/>
            <ac:cxnSpMk id="66" creationId="{83617148-0AB8-7D24-0EA2-47ACB2CEA0B6}"/>
          </ac:cxnSpMkLst>
        </pc:cxnChg>
        <pc:cxnChg chg="del mod">
          <ac:chgData name="Xuzhaoyuan" userId="92dacafb-b293-4395-ae6b-ab8c0207f0fc" providerId="ADAL" clId="{EE2CB5C5-833A-4890-AD94-875F23EF64D8}" dt="2022-07-27T10:37:10.422" v="1481" actId="478"/>
          <ac:cxnSpMkLst>
            <pc:docMk/>
            <pc:sldMk cId="2469179445" sldId="1154"/>
            <ac:cxnSpMk id="67" creationId="{B50929A6-A0BA-2D44-A8E8-3C6A5918674B}"/>
          </ac:cxnSpMkLst>
        </pc:cxnChg>
        <pc:cxnChg chg="del mod">
          <ac:chgData name="Xuzhaoyuan" userId="92dacafb-b293-4395-ae6b-ab8c0207f0fc" providerId="ADAL" clId="{EE2CB5C5-833A-4890-AD94-875F23EF64D8}" dt="2022-07-27T10:37:10.422" v="1481" actId="478"/>
          <ac:cxnSpMkLst>
            <pc:docMk/>
            <pc:sldMk cId="2469179445" sldId="1154"/>
            <ac:cxnSpMk id="69" creationId="{8389D2ED-9E33-4C10-C7DA-226B4D08C289}"/>
          </ac:cxnSpMkLst>
        </pc:cxnChg>
        <pc:cxnChg chg="del mod">
          <ac:chgData name="Xuzhaoyuan" userId="92dacafb-b293-4395-ae6b-ab8c0207f0fc" providerId="ADAL" clId="{EE2CB5C5-833A-4890-AD94-875F23EF64D8}" dt="2022-07-27T10:37:10.422" v="1481" actId="478"/>
          <ac:cxnSpMkLst>
            <pc:docMk/>
            <pc:sldMk cId="2469179445" sldId="1154"/>
            <ac:cxnSpMk id="70" creationId="{E338DA34-BBB7-FEF6-24DF-828730E430DD}"/>
          </ac:cxnSpMkLst>
        </pc:cxnChg>
        <pc:cxnChg chg="del mod">
          <ac:chgData name="Xuzhaoyuan" userId="92dacafb-b293-4395-ae6b-ab8c0207f0fc" providerId="ADAL" clId="{EE2CB5C5-833A-4890-AD94-875F23EF64D8}" dt="2022-07-27T10:37:10.422" v="1481" actId="478"/>
          <ac:cxnSpMkLst>
            <pc:docMk/>
            <pc:sldMk cId="2469179445" sldId="1154"/>
            <ac:cxnSpMk id="71" creationId="{4C08A7D3-E23A-F41A-7FEC-D2A4A1E479FC}"/>
          </ac:cxnSpMkLst>
        </pc:cxnChg>
        <pc:cxnChg chg="del mod">
          <ac:chgData name="Xuzhaoyuan" userId="92dacafb-b293-4395-ae6b-ab8c0207f0fc" providerId="ADAL" clId="{EE2CB5C5-833A-4890-AD94-875F23EF64D8}" dt="2022-07-27T10:37:10.422" v="1481" actId="478"/>
          <ac:cxnSpMkLst>
            <pc:docMk/>
            <pc:sldMk cId="2469179445" sldId="1154"/>
            <ac:cxnSpMk id="72" creationId="{CF65576B-97FA-63C4-E580-8C1A31F120E6}"/>
          </ac:cxnSpMkLst>
        </pc:cxnChg>
        <pc:cxnChg chg="del mod">
          <ac:chgData name="Xuzhaoyuan" userId="92dacafb-b293-4395-ae6b-ab8c0207f0fc" providerId="ADAL" clId="{EE2CB5C5-833A-4890-AD94-875F23EF64D8}" dt="2022-07-27T10:37:10.422" v="1481" actId="478"/>
          <ac:cxnSpMkLst>
            <pc:docMk/>
            <pc:sldMk cId="2469179445" sldId="1154"/>
            <ac:cxnSpMk id="73" creationId="{821D0CE3-3571-22EA-0BD4-583714012E70}"/>
          </ac:cxnSpMkLst>
        </pc:cxnChg>
        <pc:cxnChg chg="del mod">
          <ac:chgData name="Xuzhaoyuan" userId="92dacafb-b293-4395-ae6b-ab8c0207f0fc" providerId="ADAL" clId="{EE2CB5C5-833A-4890-AD94-875F23EF64D8}" dt="2022-07-27T10:37:10.422" v="1481" actId="478"/>
          <ac:cxnSpMkLst>
            <pc:docMk/>
            <pc:sldMk cId="2469179445" sldId="1154"/>
            <ac:cxnSpMk id="74" creationId="{0CD95A5C-831E-FA49-85ED-6C6E1F0BA428}"/>
          </ac:cxnSpMkLst>
        </pc:cxnChg>
        <pc:cxnChg chg="del mod">
          <ac:chgData name="Xuzhaoyuan" userId="92dacafb-b293-4395-ae6b-ab8c0207f0fc" providerId="ADAL" clId="{EE2CB5C5-833A-4890-AD94-875F23EF64D8}" dt="2022-07-27T10:37:10.422" v="1481" actId="478"/>
          <ac:cxnSpMkLst>
            <pc:docMk/>
            <pc:sldMk cId="2469179445" sldId="1154"/>
            <ac:cxnSpMk id="75" creationId="{8562F19D-251B-AA8F-2A50-63D7714ECE68}"/>
          </ac:cxnSpMkLst>
        </pc:cxnChg>
        <pc:cxnChg chg="del mod">
          <ac:chgData name="Xuzhaoyuan" userId="92dacafb-b293-4395-ae6b-ab8c0207f0fc" providerId="ADAL" clId="{EE2CB5C5-833A-4890-AD94-875F23EF64D8}" dt="2022-07-27T10:37:10.422" v="1481" actId="478"/>
          <ac:cxnSpMkLst>
            <pc:docMk/>
            <pc:sldMk cId="2469179445" sldId="1154"/>
            <ac:cxnSpMk id="76" creationId="{6A444892-0078-8292-59C4-C24EF6A4F16A}"/>
          </ac:cxnSpMkLst>
        </pc:cxnChg>
      </pc:sldChg>
      <pc:sldChg chg="addSp delSp modSp add del mod modNotesTx">
        <pc:chgData name="Xuzhaoyuan" userId="92dacafb-b293-4395-ae6b-ab8c0207f0fc" providerId="ADAL" clId="{EE2CB5C5-833A-4890-AD94-875F23EF64D8}" dt="2022-07-27T06:30:06.735" v="720" actId="47"/>
        <pc:sldMkLst>
          <pc:docMk/>
          <pc:sldMk cId="3216303708" sldId="1154"/>
        </pc:sldMkLst>
        <pc:spChg chg="mod">
          <ac:chgData name="Xuzhaoyuan" userId="92dacafb-b293-4395-ae6b-ab8c0207f0fc" providerId="ADAL" clId="{EE2CB5C5-833A-4890-AD94-875F23EF64D8}" dt="2022-07-23T04:57:37.444" v="581" actId="20577"/>
          <ac:spMkLst>
            <pc:docMk/>
            <pc:sldMk cId="3216303708" sldId="1154"/>
            <ac:spMk id="3" creationId="{B8258F42-6DED-4CAD-8683-5E343A573096}"/>
          </ac:spMkLst>
        </pc:spChg>
        <pc:spChg chg="mod">
          <ac:chgData name="Xuzhaoyuan" userId="92dacafb-b293-4395-ae6b-ab8c0207f0fc" providerId="ADAL" clId="{EE2CB5C5-833A-4890-AD94-875F23EF64D8}" dt="2022-07-23T04:57:50.474" v="609" actId="20577"/>
          <ac:spMkLst>
            <pc:docMk/>
            <pc:sldMk cId="3216303708" sldId="1154"/>
            <ac:spMk id="4" creationId="{65D00C4A-DAE2-4146-894E-3C84C23D9733}"/>
          </ac:spMkLst>
        </pc:spChg>
        <pc:spChg chg="mod">
          <ac:chgData name="Xuzhaoyuan" userId="92dacafb-b293-4395-ae6b-ab8c0207f0fc" providerId="ADAL" clId="{EE2CB5C5-833A-4890-AD94-875F23EF64D8}" dt="2022-07-23T04:52:02.174" v="339"/>
          <ac:spMkLst>
            <pc:docMk/>
            <pc:sldMk cId="3216303708" sldId="1154"/>
            <ac:spMk id="6" creationId="{78B71033-E2BD-8AD8-05DF-B6F25B0F3088}"/>
          </ac:spMkLst>
        </pc:spChg>
        <pc:spChg chg="mod">
          <ac:chgData name="Xuzhaoyuan" userId="92dacafb-b293-4395-ae6b-ab8c0207f0fc" providerId="ADAL" clId="{EE2CB5C5-833A-4890-AD94-875F23EF64D8}" dt="2022-07-23T04:52:02.174" v="339"/>
          <ac:spMkLst>
            <pc:docMk/>
            <pc:sldMk cId="3216303708" sldId="1154"/>
            <ac:spMk id="7" creationId="{4A5ACD1C-AD5B-3C77-B560-5BC57C4C3FA2}"/>
          </ac:spMkLst>
        </pc:spChg>
        <pc:spChg chg="mod">
          <ac:chgData name="Xuzhaoyuan" userId="92dacafb-b293-4395-ae6b-ab8c0207f0fc" providerId="ADAL" clId="{EE2CB5C5-833A-4890-AD94-875F23EF64D8}" dt="2022-07-23T04:52:02.174" v="339"/>
          <ac:spMkLst>
            <pc:docMk/>
            <pc:sldMk cId="3216303708" sldId="1154"/>
            <ac:spMk id="8" creationId="{C5028D6C-E842-CE76-5ED8-AC1D7945299A}"/>
          </ac:spMkLst>
        </pc:spChg>
        <pc:spChg chg="mod">
          <ac:chgData name="Xuzhaoyuan" userId="92dacafb-b293-4395-ae6b-ab8c0207f0fc" providerId="ADAL" clId="{EE2CB5C5-833A-4890-AD94-875F23EF64D8}" dt="2022-07-23T04:52:02.174" v="339"/>
          <ac:spMkLst>
            <pc:docMk/>
            <pc:sldMk cId="3216303708" sldId="1154"/>
            <ac:spMk id="9" creationId="{7BEF5545-B547-802C-4A32-3302BC7D7A97}"/>
          </ac:spMkLst>
        </pc:spChg>
        <pc:spChg chg="mod">
          <ac:chgData name="Xuzhaoyuan" userId="92dacafb-b293-4395-ae6b-ab8c0207f0fc" providerId="ADAL" clId="{EE2CB5C5-833A-4890-AD94-875F23EF64D8}" dt="2022-07-23T04:52:02.174" v="339"/>
          <ac:spMkLst>
            <pc:docMk/>
            <pc:sldMk cId="3216303708" sldId="1154"/>
            <ac:spMk id="13" creationId="{1B5F77AC-CE0C-3D85-B849-6ACD1CDB4CDB}"/>
          </ac:spMkLst>
        </pc:spChg>
        <pc:spChg chg="mod">
          <ac:chgData name="Xuzhaoyuan" userId="92dacafb-b293-4395-ae6b-ab8c0207f0fc" providerId="ADAL" clId="{EE2CB5C5-833A-4890-AD94-875F23EF64D8}" dt="2022-07-23T04:52:02.174" v="339"/>
          <ac:spMkLst>
            <pc:docMk/>
            <pc:sldMk cId="3216303708" sldId="1154"/>
            <ac:spMk id="14" creationId="{329C6D14-9292-84C0-94BE-BE9CC56C028F}"/>
          </ac:spMkLst>
        </pc:spChg>
        <pc:spChg chg="mod">
          <ac:chgData name="Xuzhaoyuan" userId="92dacafb-b293-4395-ae6b-ab8c0207f0fc" providerId="ADAL" clId="{EE2CB5C5-833A-4890-AD94-875F23EF64D8}" dt="2022-07-23T04:52:02.174" v="339"/>
          <ac:spMkLst>
            <pc:docMk/>
            <pc:sldMk cId="3216303708" sldId="1154"/>
            <ac:spMk id="15" creationId="{5EA1C911-7618-4533-4951-E68A90B275D8}"/>
          </ac:spMkLst>
        </pc:spChg>
        <pc:spChg chg="mod">
          <ac:chgData name="Xuzhaoyuan" userId="92dacafb-b293-4395-ae6b-ab8c0207f0fc" providerId="ADAL" clId="{EE2CB5C5-833A-4890-AD94-875F23EF64D8}" dt="2022-07-23T04:52:02.174" v="339"/>
          <ac:spMkLst>
            <pc:docMk/>
            <pc:sldMk cId="3216303708" sldId="1154"/>
            <ac:spMk id="19" creationId="{87D05B79-5698-1367-4F77-8463285A7F61}"/>
          </ac:spMkLst>
        </pc:spChg>
        <pc:grpChg chg="add del mod">
          <ac:chgData name="Xuzhaoyuan" userId="92dacafb-b293-4395-ae6b-ab8c0207f0fc" providerId="ADAL" clId="{EE2CB5C5-833A-4890-AD94-875F23EF64D8}" dt="2022-07-23T04:54:11.888" v="372" actId="478"/>
          <ac:grpSpMkLst>
            <pc:docMk/>
            <pc:sldMk cId="3216303708" sldId="1154"/>
            <ac:grpSpMk id="5" creationId="{A95E0C8D-2AD9-F374-17C1-E6BD875CD949}"/>
          </ac:grpSpMkLst>
        </pc:grpChg>
        <pc:cxnChg chg="mod">
          <ac:chgData name="Xuzhaoyuan" userId="92dacafb-b293-4395-ae6b-ab8c0207f0fc" providerId="ADAL" clId="{EE2CB5C5-833A-4890-AD94-875F23EF64D8}" dt="2022-07-23T04:54:11.888" v="372" actId="478"/>
          <ac:cxnSpMkLst>
            <pc:docMk/>
            <pc:sldMk cId="3216303708" sldId="1154"/>
            <ac:cxnSpMk id="10" creationId="{BC1D1000-A77C-2FF3-88DF-B8B8C85D0B09}"/>
          </ac:cxnSpMkLst>
        </pc:cxnChg>
        <pc:cxnChg chg="mod">
          <ac:chgData name="Xuzhaoyuan" userId="92dacafb-b293-4395-ae6b-ab8c0207f0fc" providerId="ADAL" clId="{EE2CB5C5-833A-4890-AD94-875F23EF64D8}" dt="2022-07-23T04:54:11.888" v="372" actId="478"/>
          <ac:cxnSpMkLst>
            <pc:docMk/>
            <pc:sldMk cId="3216303708" sldId="1154"/>
            <ac:cxnSpMk id="11" creationId="{91384801-0351-1823-4783-97FC25931632}"/>
          </ac:cxnSpMkLst>
        </pc:cxnChg>
        <pc:cxnChg chg="mod">
          <ac:chgData name="Xuzhaoyuan" userId="92dacafb-b293-4395-ae6b-ab8c0207f0fc" providerId="ADAL" clId="{EE2CB5C5-833A-4890-AD94-875F23EF64D8}" dt="2022-07-23T04:54:11.888" v="372" actId="478"/>
          <ac:cxnSpMkLst>
            <pc:docMk/>
            <pc:sldMk cId="3216303708" sldId="1154"/>
            <ac:cxnSpMk id="12" creationId="{581BE4BE-DC23-C88B-2A4D-1ECC4F194241}"/>
          </ac:cxnSpMkLst>
        </pc:cxnChg>
        <pc:cxnChg chg="mod">
          <ac:chgData name="Xuzhaoyuan" userId="92dacafb-b293-4395-ae6b-ab8c0207f0fc" providerId="ADAL" clId="{EE2CB5C5-833A-4890-AD94-875F23EF64D8}" dt="2022-07-23T04:54:11.888" v="372" actId="478"/>
          <ac:cxnSpMkLst>
            <pc:docMk/>
            <pc:sldMk cId="3216303708" sldId="1154"/>
            <ac:cxnSpMk id="16" creationId="{2DBE3169-F901-C228-7FC8-1B7C54355368}"/>
          </ac:cxnSpMkLst>
        </pc:cxnChg>
        <pc:cxnChg chg="mod">
          <ac:chgData name="Xuzhaoyuan" userId="92dacafb-b293-4395-ae6b-ab8c0207f0fc" providerId="ADAL" clId="{EE2CB5C5-833A-4890-AD94-875F23EF64D8}" dt="2022-07-23T04:54:11.888" v="372" actId="478"/>
          <ac:cxnSpMkLst>
            <pc:docMk/>
            <pc:sldMk cId="3216303708" sldId="1154"/>
            <ac:cxnSpMk id="17" creationId="{C8268D70-CB88-05E3-91F1-7D75FD7CA11D}"/>
          </ac:cxnSpMkLst>
        </pc:cxnChg>
        <pc:cxnChg chg="mod">
          <ac:chgData name="Xuzhaoyuan" userId="92dacafb-b293-4395-ae6b-ab8c0207f0fc" providerId="ADAL" clId="{EE2CB5C5-833A-4890-AD94-875F23EF64D8}" dt="2022-07-23T04:54:11.888" v="372" actId="478"/>
          <ac:cxnSpMkLst>
            <pc:docMk/>
            <pc:sldMk cId="3216303708" sldId="1154"/>
            <ac:cxnSpMk id="18" creationId="{16EED5C8-EB14-C76E-620E-3C137D1EA89F}"/>
          </ac:cxnSpMkLst>
        </pc:cxnChg>
      </pc:sldChg>
      <pc:sldChg chg="delSp modSp add del mod">
        <pc:chgData name="Xuzhaoyuan" userId="92dacafb-b293-4395-ae6b-ab8c0207f0fc" providerId="ADAL" clId="{EE2CB5C5-833A-4890-AD94-875F23EF64D8}" dt="2022-07-27T06:30:09.587" v="721" actId="47"/>
        <pc:sldMkLst>
          <pc:docMk/>
          <pc:sldMk cId="175613608" sldId="1155"/>
        </pc:sldMkLst>
        <pc:spChg chg="mod">
          <ac:chgData name="Xuzhaoyuan" userId="92dacafb-b293-4395-ae6b-ab8c0207f0fc" providerId="ADAL" clId="{EE2CB5C5-833A-4890-AD94-875F23EF64D8}" dt="2022-07-23T04:53:59.230" v="359" actId="20577"/>
          <ac:spMkLst>
            <pc:docMk/>
            <pc:sldMk cId="175613608" sldId="1155"/>
            <ac:spMk id="3" creationId="{B8258F42-6DED-4CAD-8683-5E343A573096}"/>
          </ac:spMkLst>
        </pc:spChg>
        <pc:spChg chg="mod topLvl">
          <ac:chgData name="Xuzhaoyuan" userId="92dacafb-b293-4395-ae6b-ab8c0207f0fc" providerId="ADAL" clId="{EE2CB5C5-833A-4890-AD94-875F23EF64D8}" dt="2022-07-23T05:12:26.175" v="610" actId="165"/>
          <ac:spMkLst>
            <pc:docMk/>
            <pc:sldMk cId="175613608" sldId="1155"/>
            <ac:spMk id="6" creationId="{78B71033-E2BD-8AD8-05DF-B6F25B0F3088}"/>
          </ac:spMkLst>
        </pc:spChg>
        <pc:spChg chg="mod topLvl">
          <ac:chgData name="Xuzhaoyuan" userId="92dacafb-b293-4395-ae6b-ab8c0207f0fc" providerId="ADAL" clId="{EE2CB5C5-833A-4890-AD94-875F23EF64D8}" dt="2022-07-23T05:12:26.175" v="610" actId="165"/>
          <ac:spMkLst>
            <pc:docMk/>
            <pc:sldMk cId="175613608" sldId="1155"/>
            <ac:spMk id="7" creationId="{4A5ACD1C-AD5B-3C77-B560-5BC57C4C3FA2}"/>
          </ac:spMkLst>
        </pc:spChg>
        <pc:spChg chg="mod topLvl">
          <ac:chgData name="Xuzhaoyuan" userId="92dacafb-b293-4395-ae6b-ab8c0207f0fc" providerId="ADAL" clId="{EE2CB5C5-833A-4890-AD94-875F23EF64D8}" dt="2022-07-23T05:14:01.143" v="661" actId="20577"/>
          <ac:spMkLst>
            <pc:docMk/>
            <pc:sldMk cId="175613608" sldId="1155"/>
            <ac:spMk id="8" creationId="{C5028D6C-E842-CE76-5ED8-AC1D7945299A}"/>
          </ac:spMkLst>
        </pc:spChg>
        <pc:spChg chg="mod topLvl">
          <ac:chgData name="Xuzhaoyuan" userId="92dacafb-b293-4395-ae6b-ab8c0207f0fc" providerId="ADAL" clId="{EE2CB5C5-833A-4890-AD94-875F23EF64D8}" dt="2022-07-23T05:12:26.175" v="610" actId="165"/>
          <ac:spMkLst>
            <pc:docMk/>
            <pc:sldMk cId="175613608" sldId="1155"/>
            <ac:spMk id="9" creationId="{7BEF5545-B547-802C-4A32-3302BC7D7A97}"/>
          </ac:spMkLst>
        </pc:spChg>
        <pc:spChg chg="mod topLvl">
          <ac:chgData name="Xuzhaoyuan" userId="92dacafb-b293-4395-ae6b-ab8c0207f0fc" providerId="ADAL" clId="{EE2CB5C5-833A-4890-AD94-875F23EF64D8}" dt="2022-07-23T05:12:26.175" v="610" actId="165"/>
          <ac:spMkLst>
            <pc:docMk/>
            <pc:sldMk cId="175613608" sldId="1155"/>
            <ac:spMk id="13" creationId="{1B5F77AC-CE0C-3D85-B849-6ACD1CDB4CDB}"/>
          </ac:spMkLst>
        </pc:spChg>
        <pc:spChg chg="mod topLvl">
          <ac:chgData name="Xuzhaoyuan" userId="92dacafb-b293-4395-ae6b-ab8c0207f0fc" providerId="ADAL" clId="{EE2CB5C5-833A-4890-AD94-875F23EF64D8}" dt="2022-07-23T05:12:26.175" v="610" actId="165"/>
          <ac:spMkLst>
            <pc:docMk/>
            <pc:sldMk cId="175613608" sldId="1155"/>
            <ac:spMk id="14" creationId="{329C6D14-9292-84C0-94BE-BE9CC56C028F}"/>
          </ac:spMkLst>
        </pc:spChg>
        <pc:spChg chg="mod topLvl">
          <ac:chgData name="Xuzhaoyuan" userId="92dacafb-b293-4395-ae6b-ab8c0207f0fc" providerId="ADAL" clId="{EE2CB5C5-833A-4890-AD94-875F23EF64D8}" dt="2022-07-23T05:12:26.175" v="610" actId="165"/>
          <ac:spMkLst>
            <pc:docMk/>
            <pc:sldMk cId="175613608" sldId="1155"/>
            <ac:spMk id="15" creationId="{5EA1C911-7618-4533-4951-E68A90B275D8}"/>
          </ac:spMkLst>
        </pc:spChg>
        <pc:spChg chg="mod topLvl">
          <ac:chgData name="Xuzhaoyuan" userId="92dacafb-b293-4395-ae6b-ab8c0207f0fc" providerId="ADAL" clId="{EE2CB5C5-833A-4890-AD94-875F23EF64D8}" dt="2022-07-23T05:12:26.175" v="610" actId="165"/>
          <ac:spMkLst>
            <pc:docMk/>
            <pc:sldMk cId="175613608" sldId="1155"/>
            <ac:spMk id="19" creationId="{87D05B79-5698-1367-4F77-8463285A7F61}"/>
          </ac:spMkLst>
        </pc:spChg>
        <pc:grpChg chg="del">
          <ac:chgData name="Xuzhaoyuan" userId="92dacafb-b293-4395-ae6b-ab8c0207f0fc" providerId="ADAL" clId="{EE2CB5C5-833A-4890-AD94-875F23EF64D8}" dt="2022-07-23T05:12:26.175" v="610" actId="165"/>
          <ac:grpSpMkLst>
            <pc:docMk/>
            <pc:sldMk cId="175613608" sldId="1155"/>
            <ac:grpSpMk id="5" creationId="{A95E0C8D-2AD9-F374-17C1-E6BD875CD949}"/>
          </ac:grpSpMkLst>
        </pc:grpChg>
        <pc:cxnChg chg="mod topLvl">
          <ac:chgData name="Xuzhaoyuan" userId="92dacafb-b293-4395-ae6b-ab8c0207f0fc" providerId="ADAL" clId="{EE2CB5C5-833A-4890-AD94-875F23EF64D8}" dt="2022-07-23T05:12:26.175" v="610" actId="165"/>
          <ac:cxnSpMkLst>
            <pc:docMk/>
            <pc:sldMk cId="175613608" sldId="1155"/>
            <ac:cxnSpMk id="10" creationId="{BC1D1000-A77C-2FF3-88DF-B8B8C85D0B09}"/>
          </ac:cxnSpMkLst>
        </pc:cxnChg>
        <pc:cxnChg chg="mod topLvl">
          <ac:chgData name="Xuzhaoyuan" userId="92dacafb-b293-4395-ae6b-ab8c0207f0fc" providerId="ADAL" clId="{EE2CB5C5-833A-4890-AD94-875F23EF64D8}" dt="2022-07-23T05:12:26.175" v="610" actId="165"/>
          <ac:cxnSpMkLst>
            <pc:docMk/>
            <pc:sldMk cId="175613608" sldId="1155"/>
            <ac:cxnSpMk id="11" creationId="{91384801-0351-1823-4783-97FC25931632}"/>
          </ac:cxnSpMkLst>
        </pc:cxnChg>
        <pc:cxnChg chg="mod topLvl">
          <ac:chgData name="Xuzhaoyuan" userId="92dacafb-b293-4395-ae6b-ab8c0207f0fc" providerId="ADAL" clId="{EE2CB5C5-833A-4890-AD94-875F23EF64D8}" dt="2022-07-23T05:12:26.175" v="610" actId="165"/>
          <ac:cxnSpMkLst>
            <pc:docMk/>
            <pc:sldMk cId="175613608" sldId="1155"/>
            <ac:cxnSpMk id="12" creationId="{581BE4BE-DC23-C88B-2A4D-1ECC4F194241}"/>
          </ac:cxnSpMkLst>
        </pc:cxnChg>
        <pc:cxnChg chg="mod topLvl">
          <ac:chgData name="Xuzhaoyuan" userId="92dacafb-b293-4395-ae6b-ab8c0207f0fc" providerId="ADAL" clId="{EE2CB5C5-833A-4890-AD94-875F23EF64D8}" dt="2022-07-23T05:12:26.175" v="610" actId="165"/>
          <ac:cxnSpMkLst>
            <pc:docMk/>
            <pc:sldMk cId="175613608" sldId="1155"/>
            <ac:cxnSpMk id="16" creationId="{2DBE3169-F901-C228-7FC8-1B7C54355368}"/>
          </ac:cxnSpMkLst>
        </pc:cxnChg>
        <pc:cxnChg chg="mod topLvl">
          <ac:chgData name="Xuzhaoyuan" userId="92dacafb-b293-4395-ae6b-ab8c0207f0fc" providerId="ADAL" clId="{EE2CB5C5-833A-4890-AD94-875F23EF64D8}" dt="2022-07-23T05:12:26.175" v="610" actId="165"/>
          <ac:cxnSpMkLst>
            <pc:docMk/>
            <pc:sldMk cId="175613608" sldId="1155"/>
            <ac:cxnSpMk id="17" creationId="{C8268D70-CB88-05E3-91F1-7D75FD7CA11D}"/>
          </ac:cxnSpMkLst>
        </pc:cxnChg>
        <pc:cxnChg chg="mod topLvl">
          <ac:chgData name="Xuzhaoyuan" userId="92dacafb-b293-4395-ae6b-ab8c0207f0fc" providerId="ADAL" clId="{EE2CB5C5-833A-4890-AD94-875F23EF64D8}" dt="2022-07-23T05:12:26.175" v="610" actId="165"/>
          <ac:cxnSpMkLst>
            <pc:docMk/>
            <pc:sldMk cId="175613608" sldId="1155"/>
            <ac:cxnSpMk id="18" creationId="{16EED5C8-EB14-C76E-620E-3C137D1EA89F}"/>
          </ac:cxnSpMkLst>
        </pc:cxnChg>
      </pc:sldChg>
      <pc:sldChg chg="modSp add mod">
        <pc:chgData name="Xuzhaoyuan" userId="92dacafb-b293-4395-ae6b-ab8c0207f0fc" providerId="ADAL" clId="{EE2CB5C5-833A-4890-AD94-875F23EF64D8}" dt="2022-07-27T11:42:10.635" v="2735" actId="20577"/>
        <pc:sldMkLst>
          <pc:docMk/>
          <pc:sldMk cId="1344053994" sldId="1155"/>
        </pc:sldMkLst>
        <pc:spChg chg="mod">
          <ac:chgData name="Xuzhaoyuan" userId="92dacafb-b293-4395-ae6b-ab8c0207f0fc" providerId="ADAL" clId="{EE2CB5C5-833A-4890-AD94-875F23EF64D8}" dt="2022-07-27T11:42:10.635" v="2735" actId="20577"/>
          <ac:spMkLst>
            <pc:docMk/>
            <pc:sldMk cId="1344053994" sldId="1155"/>
            <ac:spMk id="4" creationId="{65D00C4A-DAE2-4146-894E-3C84C23D9733}"/>
          </ac:spMkLst>
        </pc:spChg>
        <pc:spChg chg="mod">
          <ac:chgData name="Xuzhaoyuan" userId="92dacafb-b293-4395-ae6b-ab8c0207f0fc" providerId="ADAL" clId="{EE2CB5C5-833A-4890-AD94-875F23EF64D8}" dt="2022-07-27T11:15:35.203" v="1926" actId="1076"/>
          <ac:spMkLst>
            <pc:docMk/>
            <pc:sldMk cId="1344053994" sldId="1155"/>
            <ac:spMk id="8" creationId="{C2A3CCD6-A81D-225E-2641-1EDFB7923EE8}"/>
          </ac:spMkLst>
        </pc:spChg>
        <pc:spChg chg="mod">
          <ac:chgData name="Xuzhaoyuan" userId="92dacafb-b293-4395-ae6b-ab8c0207f0fc" providerId="ADAL" clId="{EE2CB5C5-833A-4890-AD94-875F23EF64D8}" dt="2022-07-27T11:15:35.203" v="1926" actId="1076"/>
          <ac:spMkLst>
            <pc:docMk/>
            <pc:sldMk cId="1344053994" sldId="1155"/>
            <ac:spMk id="46" creationId="{F55B101A-CDF6-0DDD-0602-654A35FFDA31}"/>
          </ac:spMkLst>
        </pc:spChg>
        <pc:picChg chg="mod">
          <ac:chgData name="Xuzhaoyuan" userId="92dacafb-b293-4395-ae6b-ab8c0207f0fc" providerId="ADAL" clId="{EE2CB5C5-833A-4890-AD94-875F23EF64D8}" dt="2022-07-27T11:15:35.203" v="1926" actId="1076"/>
          <ac:picMkLst>
            <pc:docMk/>
            <pc:sldMk cId="1344053994" sldId="1155"/>
            <ac:picMk id="57" creationId="{18E572B9-2475-1DC3-D0EB-BEC293518B30}"/>
          </ac:picMkLst>
        </pc:picChg>
        <pc:picChg chg="mod">
          <ac:chgData name="Xuzhaoyuan" userId="92dacafb-b293-4395-ae6b-ab8c0207f0fc" providerId="ADAL" clId="{EE2CB5C5-833A-4890-AD94-875F23EF64D8}" dt="2022-07-27T11:15:35.203" v="1926" actId="1076"/>
          <ac:picMkLst>
            <pc:docMk/>
            <pc:sldMk cId="1344053994" sldId="1155"/>
            <ac:picMk id="59" creationId="{F70BED83-1DB0-0747-54B0-A9BC0318718A}"/>
          </ac:picMkLst>
        </pc:picChg>
      </pc:sldChg>
      <pc:sldChg chg="add del ord">
        <pc:chgData name="Xuzhaoyuan" userId="92dacafb-b293-4395-ae6b-ab8c0207f0fc" providerId="ADAL" clId="{EE2CB5C5-833A-4890-AD94-875F23EF64D8}" dt="2022-07-23T04:56:06.611" v="470" actId="47"/>
        <pc:sldMkLst>
          <pc:docMk/>
          <pc:sldMk cId="2174406707" sldId="1156"/>
        </pc:sldMkLst>
      </pc:sldChg>
      <pc:sldChg chg="addSp delSp modSp add mod modAnim">
        <pc:chgData name="Xuzhaoyuan" userId="92dacafb-b293-4395-ae6b-ab8c0207f0fc" providerId="ADAL" clId="{EE2CB5C5-833A-4890-AD94-875F23EF64D8}" dt="2022-07-27T11:31:31.353" v="2277" actId="1076"/>
        <pc:sldMkLst>
          <pc:docMk/>
          <pc:sldMk cId="4232365191" sldId="1156"/>
        </pc:sldMkLst>
        <pc:spChg chg="mod">
          <ac:chgData name="Xuzhaoyuan" userId="92dacafb-b293-4395-ae6b-ab8c0207f0fc" providerId="ADAL" clId="{EE2CB5C5-833A-4890-AD94-875F23EF64D8}" dt="2022-07-27T11:30:51.833" v="2215" actId="1076"/>
          <ac:spMkLst>
            <pc:docMk/>
            <pc:sldMk cId="4232365191" sldId="1156"/>
            <ac:spMk id="6" creationId="{9C4DF7C3-9156-F735-A807-07F8177492FA}"/>
          </ac:spMkLst>
        </pc:spChg>
        <pc:spChg chg="del mod">
          <ac:chgData name="Xuzhaoyuan" userId="92dacafb-b293-4395-ae6b-ab8c0207f0fc" providerId="ADAL" clId="{EE2CB5C5-833A-4890-AD94-875F23EF64D8}" dt="2022-07-27T11:21:04.088" v="1989" actId="478"/>
          <ac:spMkLst>
            <pc:docMk/>
            <pc:sldMk cId="4232365191" sldId="1156"/>
            <ac:spMk id="13" creationId="{C3716C10-2CDC-6B6F-9DB6-13E2D5B395DB}"/>
          </ac:spMkLst>
        </pc:spChg>
        <pc:spChg chg="add mod">
          <ac:chgData name="Xuzhaoyuan" userId="92dacafb-b293-4395-ae6b-ab8c0207f0fc" providerId="ADAL" clId="{EE2CB5C5-833A-4890-AD94-875F23EF64D8}" dt="2022-07-27T11:30:51.833" v="2215" actId="1076"/>
          <ac:spMkLst>
            <pc:docMk/>
            <pc:sldMk cId="4232365191" sldId="1156"/>
            <ac:spMk id="21" creationId="{A5D48333-6208-C8E4-9DCE-9C8BE28327D8}"/>
          </ac:spMkLst>
        </pc:spChg>
        <pc:spChg chg="add mod">
          <ac:chgData name="Xuzhaoyuan" userId="92dacafb-b293-4395-ae6b-ab8c0207f0fc" providerId="ADAL" clId="{EE2CB5C5-833A-4890-AD94-875F23EF64D8}" dt="2022-07-27T11:26:15.985" v="2163" actId="1076"/>
          <ac:spMkLst>
            <pc:docMk/>
            <pc:sldMk cId="4232365191" sldId="1156"/>
            <ac:spMk id="29" creationId="{8078B868-7A82-03AE-06D8-5348D2216352}"/>
          </ac:spMkLst>
        </pc:spChg>
        <pc:spChg chg="add mod">
          <ac:chgData name="Xuzhaoyuan" userId="92dacafb-b293-4395-ae6b-ab8c0207f0fc" providerId="ADAL" clId="{EE2CB5C5-833A-4890-AD94-875F23EF64D8}" dt="2022-07-27T11:30:51.833" v="2215" actId="1076"/>
          <ac:spMkLst>
            <pc:docMk/>
            <pc:sldMk cId="4232365191" sldId="1156"/>
            <ac:spMk id="30" creationId="{9A292ED2-9CFA-53ED-B7C5-EFEF4400F114}"/>
          </ac:spMkLst>
        </pc:spChg>
        <pc:spChg chg="add mod">
          <ac:chgData name="Xuzhaoyuan" userId="92dacafb-b293-4395-ae6b-ab8c0207f0fc" providerId="ADAL" clId="{EE2CB5C5-833A-4890-AD94-875F23EF64D8}" dt="2022-07-27T11:31:31.353" v="2277" actId="1076"/>
          <ac:spMkLst>
            <pc:docMk/>
            <pc:sldMk cId="4232365191" sldId="1156"/>
            <ac:spMk id="31" creationId="{F520F685-2DE2-8889-4ABB-9BD9BE44E435}"/>
          </ac:spMkLst>
        </pc:spChg>
        <pc:spChg chg="del mod">
          <ac:chgData name="Xuzhaoyuan" userId="92dacafb-b293-4395-ae6b-ab8c0207f0fc" providerId="ADAL" clId="{EE2CB5C5-833A-4890-AD94-875F23EF64D8}" dt="2022-07-27T11:21:27.872" v="1996" actId="478"/>
          <ac:spMkLst>
            <pc:docMk/>
            <pc:sldMk cId="4232365191" sldId="1156"/>
            <ac:spMk id="40" creationId="{7FD9D412-9D4E-4AB9-8EE2-695242E4A008}"/>
          </ac:spMkLst>
        </pc:spChg>
        <pc:spChg chg="mod">
          <ac:chgData name="Xuzhaoyuan" userId="92dacafb-b293-4395-ae6b-ab8c0207f0fc" providerId="ADAL" clId="{EE2CB5C5-833A-4890-AD94-875F23EF64D8}" dt="2022-07-27T11:24:49.747" v="2086" actId="1076"/>
          <ac:spMkLst>
            <pc:docMk/>
            <pc:sldMk cId="4232365191" sldId="1156"/>
            <ac:spMk id="45" creationId="{100D3047-AF88-E75B-7FFC-58E6EE23F86C}"/>
          </ac:spMkLst>
        </pc:spChg>
        <pc:spChg chg="add del">
          <ac:chgData name="Xuzhaoyuan" userId="92dacafb-b293-4395-ae6b-ab8c0207f0fc" providerId="ADAL" clId="{EE2CB5C5-833A-4890-AD94-875F23EF64D8}" dt="2022-07-27T11:18:41.503" v="1956" actId="478"/>
          <ac:spMkLst>
            <pc:docMk/>
            <pc:sldMk cId="4232365191" sldId="1156"/>
            <ac:spMk id="46" creationId="{9711D5A1-3765-3E36-ED01-ED0503512B72}"/>
          </ac:spMkLst>
        </pc:spChg>
        <pc:spChg chg="mod">
          <ac:chgData name="Xuzhaoyuan" userId="92dacafb-b293-4395-ae6b-ab8c0207f0fc" providerId="ADAL" clId="{EE2CB5C5-833A-4890-AD94-875F23EF64D8}" dt="2022-07-27T11:30:51.833" v="2215" actId="1076"/>
          <ac:spMkLst>
            <pc:docMk/>
            <pc:sldMk cId="4232365191" sldId="1156"/>
            <ac:spMk id="47" creationId="{3FAF44FA-B44E-CCDF-3D8A-B0E673E92868}"/>
          </ac:spMkLst>
        </pc:spChg>
        <pc:spChg chg="mod">
          <ac:chgData name="Xuzhaoyuan" userId="92dacafb-b293-4395-ae6b-ab8c0207f0fc" providerId="ADAL" clId="{EE2CB5C5-833A-4890-AD94-875F23EF64D8}" dt="2022-07-27T11:30:51.833" v="2215" actId="1076"/>
          <ac:spMkLst>
            <pc:docMk/>
            <pc:sldMk cId="4232365191" sldId="1156"/>
            <ac:spMk id="48" creationId="{03567058-1F17-6E6F-3068-4486A59E881A}"/>
          </ac:spMkLst>
        </pc:spChg>
        <pc:spChg chg="mod">
          <ac:chgData name="Xuzhaoyuan" userId="92dacafb-b293-4395-ae6b-ab8c0207f0fc" providerId="ADAL" clId="{EE2CB5C5-833A-4890-AD94-875F23EF64D8}" dt="2022-07-27T11:30:51.833" v="2215" actId="1076"/>
          <ac:spMkLst>
            <pc:docMk/>
            <pc:sldMk cId="4232365191" sldId="1156"/>
            <ac:spMk id="77" creationId="{F7F4E3EF-1502-47FD-F119-7B9622DEDF1F}"/>
          </ac:spMkLst>
        </pc:spChg>
        <pc:spChg chg="mod">
          <ac:chgData name="Xuzhaoyuan" userId="92dacafb-b293-4395-ae6b-ab8c0207f0fc" providerId="ADAL" clId="{EE2CB5C5-833A-4890-AD94-875F23EF64D8}" dt="2022-07-27T11:30:51.833" v="2215" actId="1076"/>
          <ac:spMkLst>
            <pc:docMk/>
            <pc:sldMk cId="4232365191" sldId="1156"/>
            <ac:spMk id="81" creationId="{0B0A51DC-28C2-3AD7-0B35-99EC1E370344}"/>
          </ac:spMkLst>
        </pc:spChg>
        <pc:picChg chg="add mod">
          <ac:chgData name="Xuzhaoyuan" userId="92dacafb-b293-4395-ae6b-ab8c0207f0fc" providerId="ADAL" clId="{EE2CB5C5-833A-4890-AD94-875F23EF64D8}" dt="2022-07-27T11:24:49.747" v="2086" actId="1076"/>
          <ac:picMkLst>
            <pc:docMk/>
            <pc:sldMk cId="4232365191" sldId="1156"/>
            <ac:picMk id="26" creationId="{DDBA30E8-D566-A865-A037-71A0A06CC65C}"/>
          </ac:picMkLst>
        </pc:picChg>
        <pc:picChg chg="add mod">
          <ac:chgData name="Xuzhaoyuan" userId="92dacafb-b293-4395-ae6b-ab8c0207f0fc" providerId="ADAL" clId="{EE2CB5C5-833A-4890-AD94-875F23EF64D8}" dt="2022-07-27T11:24:49.747" v="2086" actId="1076"/>
          <ac:picMkLst>
            <pc:docMk/>
            <pc:sldMk cId="4232365191" sldId="1156"/>
            <ac:picMk id="27" creationId="{129F89D1-E366-C5D8-C797-2786CE7BB47B}"/>
          </ac:picMkLst>
        </pc:picChg>
        <pc:picChg chg="add mod">
          <ac:chgData name="Xuzhaoyuan" userId="92dacafb-b293-4395-ae6b-ab8c0207f0fc" providerId="ADAL" clId="{EE2CB5C5-833A-4890-AD94-875F23EF64D8}" dt="2022-07-27T11:26:20.609" v="2165" actId="1076"/>
          <ac:picMkLst>
            <pc:docMk/>
            <pc:sldMk cId="4232365191" sldId="1156"/>
            <ac:picMk id="28" creationId="{2D1B2FB1-574A-7368-8626-02C1B1477D54}"/>
          </ac:picMkLst>
        </pc:picChg>
        <pc:picChg chg="del mod">
          <ac:chgData name="Xuzhaoyuan" userId="92dacafb-b293-4395-ae6b-ab8c0207f0fc" providerId="ADAL" clId="{EE2CB5C5-833A-4890-AD94-875F23EF64D8}" dt="2022-07-27T11:23:04.914" v="2023" actId="478"/>
          <ac:picMkLst>
            <pc:docMk/>
            <pc:sldMk cId="4232365191" sldId="1156"/>
            <ac:picMk id="82" creationId="{4D1E8ACB-C5C6-A4C8-2204-0F89E7D175AE}"/>
          </ac:picMkLst>
        </pc:picChg>
        <pc:picChg chg="del mod">
          <ac:chgData name="Xuzhaoyuan" userId="92dacafb-b293-4395-ae6b-ab8c0207f0fc" providerId="ADAL" clId="{EE2CB5C5-833A-4890-AD94-875F23EF64D8}" dt="2022-07-27T11:23:03.863" v="2022" actId="478"/>
          <ac:picMkLst>
            <pc:docMk/>
            <pc:sldMk cId="4232365191" sldId="1156"/>
            <ac:picMk id="84" creationId="{7AFF886E-2F8B-B156-6E7D-2B19A2362839}"/>
          </ac:picMkLst>
        </pc:picChg>
        <pc:cxnChg chg="add del mod">
          <ac:chgData name="Xuzhaoyuan" userId="92dacafb-b293-4395-ae6b-ab8c0207f0fc" providerId="ADAL" clId="{EE2CB5C5-833A-4890-AD94-875F23EF64D8}" dt="2022-07-27T11:21:08.848" v="1990" actId="478"/>
          <ac:cxnSpMkLst>
            <pc:docMk/>
            <pc:sldMk cId="4232365191" sldId="1156"/>
            <ac:cxnSpMk id="22" creationId="{6FCA09A4-D6A5-91DD-30A2-531AC4058665}"/>
          </ac:cxnSpMkLst>
        </pc:cxnChg>
        <pc:cxnChg chg="add del mod">
          <ac:chgData name="Xuzhaoyuan" userId="92dacafb-b293-4395-ae6b-ab8c0207f0fc" providerId="ADAL" clId="{EE2CB5C5-833A-4890-AD94-875F23EF64D8}" dt="2022-07-27T11:21:08.848" v="1990" actId="478"/>
          <ac:cxnSpMkLst>
            <pc:docMk/>
            <pc:sldMk cId="4232365191" sldId="1156"/>
            <ac:cxnSpMk id="23" creationId="{B6BE30E9-FEC7-189D-D850-24ECDEBEF3D6}"/>
          </ac:cxnSpMkLst>
        </pc:cxnChg>
        <pc:cxnChg chg="add del mod">
          <ac:chgData name="Xuzhaoyuan" userId="92dacafb-b293-4395-ae6b-ab8c0207f0fc" providerId="ADAL" clId="{EE2CB5C5-833A-4890-AD94-875F23EF64D8}" dt="2022-07-27T11:21:08.848" v="1990" actId="478"/>
          <ac:cxnSpMkLst>
            <pc:docMk/>
            <pc:sldMk cId="4232365191" sldId="1156"/>
            <ac:cxnSpMk id="24" creationId="{5591CD53-D493-4D01-1628-23B9AC953D6E}"/>
          </ac:cxnSpMkLst>
        </pc:cxnChg>
        <pc:cxnChg chg="add mod">
          <ac:chgData name="Xuzhaoyuan" userId="92dacafb-b293-4395-ae6b-ab8c0207f0fc" providerId="ADAL" clId="{EE2CB5C5-833A-4890-AD94-875F23EF64D8}" dt="2022-07-27T11:30:51.833" v="2215" actId="1076"/>
          <ac:cxnSpMkLst>
            <pc:docMk/>
            <pc:sldMk cId="4232365191" sldId="1156"/>
            <ac:cxnSpMk id="25" creationId="{2BD61E07-7469-FB46-7461-67E288356007}"/>
          </ac:cxnSpMkLst>
        </pc:cxnChg>
        <pc:cxnChg chg="del mod">
          <ac:chgData name="Xuzhaoyuan" userId="92dacafb-b293-4395-ae6b-ab8c0207f0fc" providerId="ADAL" clId="{EE2CB5C5-833A-4890-AD94-875F23EF64D8}" dt="2022-07-27T11:21:04.088" v="1989" actId="478"/>
          <ac:cxnSpMkLst>
            <pc:docMk/>
            <pc:sldMk cId="4232365191" sldId="1156"/>
            <ac:cxnSpMk id="55" creationId="{F5392E3E-D897-BD21-6E32-0C024C0E0C02}"/>
          </ac:cxnSpMkLst>
        </pc:cxnChg>
        <pc:cxnChg chg="del mod">
          <ac:chgData name="Xuzhaoyuan" userId="92dacafb-b293-4395-ae6b-ab8c0207f0fc" providerId="ADAL" clId="{EE2CB5C5-833A-4890-AD94-875F23EF64D8}" dt="2022-07-27T11:21:04.088" v="1989" actId="478"/>
          <ac:cxnSpMkLst>
            <pc:docMk/>
            <pc:sldMk cId="4232365191" sldId="1156"/>
            <ac:cxnSpMk id="56" creationId="{CF4E9129-566B-F99A-E23D-688021FAC104}"/>
          </ac:cxnSpMkLst>
        </pc:cxnChg>
        <pc:cxnChg chg="del mod">
          <ac:chgData name="Xuzhaoyuan" userId="92dacafb-b293-4395-ae6b-ab8c0207f0fc" providerId="ADAL" clId="{EE2CB5C5-833A-4890-AD94-875F23EF64D8}" dt="2022-07-27T11:23:00.422" v="2020" actId="478"/>
          <ac:cxnSpMkLst>
            <pc:docMk/>
            <pc:sldMk cId="4232365191" sldId="1156"/>
            <ac:cxnSpMk id="58" creationId="{A616482B-AAE0-A929-5844-E1F1EAB26C66}"/>
          </ac:cxnSpMkLst>
        </pc:cxnChg>
        <pc:cxnChg chg="mod">
          <ac:chgData name="Xuzhaoyuan" userId="92dacafb-b293-4395-ae6b-ab8c0207f0fc" providerId="ADAL" clId="{EE2CB5C5-833A-4890-AD94-875F23EF64D8}" dt="2022-07-27T11:30:51.833" v="2215" actId="1076"/>
          <ac:cxnSpMkLst>
            <pc:docMk/>
            <pc:sldMk cId="4232365191" sldId="1156"/>
            <ac:cxnSpMk id="78" creationId="{D6245A2D-9F76-38FE-241A-60CF22D64DDE}"/>
          </ac:cxnSpMkLst>
        </pc:cxnChg>
        <pc:cxnChg chg="mod">
          <ac:chgData name="Xuzhaoyuan" userId="92dacafb-b293-4395-ae6b-ab8c0207f0fc" providerId="ADAL" clId="{EE2CB5C5-833A-4890-AD94-875F23EF64D8}" dt="2022-07-27T11:30:51.833" v="2215" actId="1076"/>
          <ac:cxnSpMkLst>
            <pc:docMk/>
            <pc:sldMk cId="4232365191" sldId="1156"/>
            <ac:cxnSpMk id="79" creationId="{AC63AD8F-0B19-8560-ED9A-F233CE307FF2}"/>
          </ac:cxnSpMkLst>
        </pc:cxnChg>
        <pc:cxnChg chg="mod">
          <ac:chgData name="Xuzhaoyuan" userId="92dacafb-b293-4395-ae6b-ab8c0207f0fc" providerId="ADAL" clId="{EE2CB5C5-833A-4890-AD94-875F23EF64D8}" dt="2022-07-27T11:30:51.833" v="2215" actId="1076"/>
          <ac:cxnSpMkLst>
            <pc:docMk/>
            <pc:sldMk cId="4232365191" sldId="1156"/>
            <ac:cxnSpMk id="80" creationId="{82109C48-2D2F-0509-EB33-D8BB421DE53C}"/>
          </ac:cxnSpMkLst>
        </pc:cxnChg>
      </pc:sldChg>
      <pc:sldChg chg="addSp delSp modSp add mod">
        <pc:chgData name="Xuzhaoyuan" userId="92dacafb-b293-4395-ae6b-ab8c0207f0fc" providerId="ADAL" clId="{EE2CB5C5-833A-4890-AD94-875F23EF64D8}" dt="2022-07-27T11:42:15.769" v="2744" actId="20577"/>
        <pc:sldMkLst>
          <pc:docMk/>
          <pc:sldMk cId="2633587490" sldId="1157"/>
        </pc:sldMkLst>
        <pc:spChg chg="mod">
          <ac:chgData name="Xuzhaoyuan" userId="92dacafb-b293-4395-ae6b-ab8c0207f0fc" providerId="ADAL" clId="{EE2CB5C5-833A-4890-AD94-875F23EF64D8}" dt="2022-07-27T11:42:15.769" v="2744" actId="20577"/>
          <ac:spMkLst>
            <pc:docMk/>
            <pc:sldMk cId="2633587490" sldId="1157"/>
            <ac:spMk id="4" creationId="{65D00C4A-DAE2-4146-894E-3C84C23D9733}"/>
          </ac:spMkLst>
        </pc:spChg>
        <pc:spChg chg="mod">
          <ac:chgData name="Xuzhaoyuan" userId="92dacafb-b293-4395-ae6b-ab8c0207f0fc" providerId="ADAL" clId="{EE2CB5C5-833A-4890-AD94-875F23EF64D8}" dt="2022-07-27T11:31:48.432" v="2280" actId="20577"/>
          <ac:spMkLst>
            <pc:docMk/>
            <pc:sldMk cId="2633587490" sldId="1157"/>
            <ac:spMk id="21" creationId="{A5D48333-6208-C8E4-9DCE-9C8BE28327D8}"/>
          </ac:spMkLst>
        </pc:spChg>
        <pc:spChg chg="del">
          <ac:chgData name="Xuzhaoyuan" userId="92dacafb-b293-4395-ae6b-ab8c0207f0fc" providerId="ADAL" clId="{EE2CB5C5-833A-4890-AD94-875F23EF64D8}" dt="2022-07-27T11:32:09.042" v="2288" actId="478"/>
          <ac:spMkLst>
            <pc:docMk/>
            <pc:sldMk cId="2633587490" sldId="1157"/>
            <ac:spMk id="29" creationId="{8078B868-7A82-03AE-06D8-5348D2216352}"/>
          </ac:spMkLst>
        </pc:spChg>
        <pc:spChg chg="mod">
          <ac:chgData name="Xuzhaoyuan" userId="92dacafb-b293-4395-ae6b-ab8c0207f0fc" providerId="ADAL" clId="{EE2CB5C5-833A-4890-AD94-875F23EF64D8}" dt="2022-07-27T11:31:59.964" v="2286" actId="20577"/>
          <ac:spMkLst>
            <pc:docMk/>
            <pc:sldMk cId="2633587490" sldId="1157"/>
            <ac:spMk id="31" creationId="{F520F685-2DE2-8889-4ABB-9BD9BE44E435}"/>
          </ac:spMkLst>
        </pc:spChg>
        <pc:spChg chg="mod">
          <ac:chgData name="Xuzhaoyuan" userId="92dacafb-b293-4395-ae6b-ab8c0207f0fc" providerId="ADAL" clId="{EE2CB5C5-833A-4890-AD94-875F23EF64D8}" dt="2022-07-27T11:33:18.579" v="2343" actId="1076"/>
          <ac:spMkLst>
            <pc:docMk/>
            <pc:sldMk cId="2633587490" sldId="1157"/>
            <ac:spMk id="45" creationId="{100D3047-AF88-E75B-7FFC-58E6EE23F86C}"/>
          </ac:spMkLst>
        </pc:spChg>
        <pc:spChg chg="mod">
          <ac:chgData name="Xuzhaoyuan" userId="92dacafb-b293-4395-ae6b-ab8c0207f0fc" providerId="ADAL" clId="{EE2CB5C5-833A-4890-AD94-875F23EF64D8}" dt="2022-07-27T11:31:51.481" v="2282" actId="20577"/>
          <ac:spMkLst>
            <pc:docMk/>
            <pc:sldMk cId="2633587490" sldId="1157"/>
            <ac:spMk id="47" creationId="{3FAF44FA-B44E-CCDF-3D8A-B0E673E92868}"/>
          </ac:spMkLst>
        </pc:spChg>
        <pc:spChg chg="mod">
          <ac:chgData name="Xuzhaoyuan" userId="92dacafb-b293-4395-ae6b-ab8c0207f0fc" providerId="ADAL" clId="{EE2CB5C5-833A-4890-AD94-875F23EF64D8}" dt="2022-07-27T11:31:55.159" v="2284" actId="20577"/>
          <ac:spMkLst>
            <pc:docMk/>
            <pc:sldMk cId="2633587490" sldId="1157"/>
            <ac:spMk id="48" creationId="{03567058-1F17-6E6F-3068-4486A59E881A}"/>
          </ac:spMkLst>
        </pc:spChg>
        <pc:picChg chg="add mod">
          <ac:chgData name="Xuzhaoyuan" userId="92dacafb-b293-4395-ae6b-ab8c0207f0fc" providerId="ADAL" clId="{EE2CB5C5-833A-4890-AD94-875F23EF64D8}" dt="2022-07-27T11:33:18.579" v="2343" actId="1076"/>
          <ac:picMkLst>
            <pc:docMk/>
            <pc:sldMk cId="2633587490" sldId="1157"/>
            <ac:picMk id="22" creationId="{A28EEE27-9E3D-2735-46DE-0CCC5239C650}"/>
          </ac:picMkLst>
        </pc:picChg>
        <pc:picChg chg="add mod">
          <ac:chgData name="Xuzhaoyuan" userId="92dacafb-b293-4395-ae6b-ab8c0207f0fc" providerId="ADAL" clId="{EE2CB5C5-833A-4890-AD94-875F23EF64D8}" dt="2022-07-27T11:33:18.579" v="2343" actId="1076"/>
          <ac:picMkLst>
            <pc:docMk/>
            <pc:sldMk cId="2633587490" sldId="1157"/>
            <ac:picMk id="23" creationId="{41D23A23-AAA4-E407-590B-5A337B43E325}"/>
          </ac:picMkLst>
        </pc:picChg>
        <pc:picChg chg="del">
          <ac:chgData name="Xuzhaoyuan" userId="92dacafb-b293-4395-ae6b-ab8c0207f0fc" providerId="ADAL" clId="{EE2CB5C5-833A-4890-AD94-875F23EF64D8}" dt="2022-07-27T11:32:06.072" v="2287" actId="478"/>
          <ac:picMkLst>
            <pc:docMk/>
            <pc:sldMk cId="2633587490" sldId="1157"/>
            <ac:picMk id="26" creationId="{DDBA30E8-D566-A865-A037-71A0A06CC65C}"/>
          </ac:picMkLst>
        </pc:picChg>
        <pc:picChg chg="del">
          <ac:chgData name="Xuzhaoyuan" userId="92dacafb-b293-4395-ae6b-ab8c0207f0fc" providerId="ADAL" clId="{EE2CB5C5-833A-4890-AD94-875F23EF64D8}" dt="2022-07-27T11:32:06.072" v="2287" actId="478"/>
          <ac:picMkLst>
            <pc:docMk/>
            <pc:sldMk cId="2633587490" sldId="1157"/>
            <ac:picMk id="27" creationId="{129F89D1-E366-C5D8-C797-2786CE7BB47B}"/>
          </ac:picMkLst>
        </pc:picChg>
        <pc:picChg chg="del">
          <ac:chgData name="Xuzhaoyuan" userId="92dacafb-b293-4395-ae6b-ab8c0207f0fc" providerId="ADAL" clId="{EE2CB5C5-833A-4890-AD94-875F23EF64D8}" dt="2022-07-27T11:32:09.042" v="2288" actId="478"/>
          <ac:picMkLst>
            <pc:docMk/>
            <pc:sldMk cId="2633587490" sldId="1157"/>
            <ac:picMk id="28" creationId="{2D1B2FB1-574A-7368-8626-02C1B1477D54}"/>
          </ac:picMkLst>
        </pc:picChg>
      </pc:sldChg>
      <pc:sldChg chg="modSp add del mod ord">
        <pc:chgData name="Xuzhaoyuan" userId="92dacafb-b293-4395-ae6b-ab8c0207f0fc" providerId="ADAL" clId="{EE2CB5C5-833A-4890-AD94-875F23EF64D8}" dt="2022-07-27T05:35:17.523" v="718" actId="47"/>
        <pc:sldMkLst>
          <pc:docMk/>
          <pc:sldMk cId="3057814740" sldId="1157"/>
        </pc:sldMkLst>
        <pc:spChg chg="mod">
          <ac:chgData name="Xuzhaoyuan" userId="92dacafb-b293-4395-ae6b-ab8c0207f0fc" providerId="ADAL" clId="{EE2CB5C5-833A-4890-AD94-875F23EF64D8}" dt="2022-07-23T04:56:02.767" v="469" actId="20577"/>
          <ac:spMkLst>
            <pc:docMk/>
            <pc:sldMk cId="3057814740" sldId="1157"/>
            <ac:spMk id="3" creationId="{B8258F42-6DED-4CAD-8683-5E343A573096}"/>
          </ac:spMkLst>
        </pc:spChg>
      </pc:sldChg>
      <pc:sldChg chg="addSp delSp modSp add mod">
        <pc:chgData name="Xuzhaoyuan" userId="92dacafb-b293-4395-ae6b-ab8c0207f0fc" providerId="ADAL" clId="{EE2CB5C5-833A-4890-AD94-875F23EF64D8}" dt="2022-07-27T11:47:19.046" v="2785" actId="20577"/>
        <pc:sldMkLst>
          <pc:docMk/>
          <pc:sldMk cId="31983767" sldId="1158"/>
        </pc:sldMkLst>
        <pc:spChg chg="add del mod">
          <ac:chgData name="Xuzhaoyuan" userId="92dacafb-b293-4395-ae6b-ab8c0207f0fc" providerId="ADAL" clId="{EE2CB5C5-833A-4890-AD94-875F23EF64D8}" dt="2022-07-27T11:35:04.816" v="2362"/>
          <ac:spMkLst>
            <pc:docMk/>
            <pc:sldMk cId="31983767" sldId="1158"/>
            <ac:spMk id="2" creationId="{5FD64087-31B7-3EDA-FAC2-8F6A65645E30}"/>
          </ac:spMkLst>
        </pc:spChg>
        <pc:spChg chg="mod">
          <ac:chgData name="Xuzhaoyuan" userId="92dacafb-b293-4395-ae6b-ab8c0207f0fc" providerId="ADAL" clId="{EE2CB5C5-833A-4890-AD94-875F23EF64D8}" dt="2022-07-27T11:41:38.151" v="2726" actId="1076"/>
          <ac:spMkLst>
            <pc:docMk/>
            <pc:sldMk cId="31983767" sldId="1158"/>
            <ac:spMk id="3" creationId="{B8258F42-6DED-4CAD-8683-5E343A573096}"/>
          </ac:spMkLst>
        </pc:spChg>
        <pc:spChg chg="mod">
          <ac:chgData name="Xuzhaoyuan" userId="92dacafb-b293-4395-ae6b-ab8c0207f0fc" providerId="ADAL" clId="{EE2CB5C5-833A-4890-AD94-875F23EF64D8}" dt="2022-07-27T11:33:39.885" v="2355" actId="20577"/>
          <ac:spMkLst>
            <pc:docMk/>
            <pc:sldMk cId="31983767" sldId="1158"/>
            <ac:spMk id="4" creationId="{65D00C4A-DAE2-4146-894E-3C84C23D9733}"/>
          </ac:spMkLst>
        </pc:spChg>
        <pc:spChg chg="add mod">
          <ac:chgData name="Xuzhaoyuan" userId="92dacafb-b293-4395-ae6b-ab8c0207f0fc" providerId="ADAL" clId="{EE2CB5C5-833A-4890-AD94-875F23EF64D8}" dt="2022-07-27T11:47:19.046" v="2785" actId="20577"/>
          <ac:spMkLst>
            <pc:docMk/>
            <pc:sldMk cId="31983767" sldId="1158"/>
            <ac:spMk id="6" creationId="{C2119405-6E0A-4E0C-FB4E-0499957929CD}"/>
          </ac:spMkLst>
        </pc:spChg>
        <pc:spChg chg="del">
          <ac:chgData name="Xuzhaoyuan" userId="92dacafb-b293-4395-ae6b-ab8c0207f0fc" providerId="ADAL" clId="{EE2CB5C5-833A-4890-AD94-875F23EF64D8}" dt="2022-07-27T11:33:44.721" v="2356" actId="478"/>
          <ac:spMkLst>
            <pc:docMk/>
            <pc:sldMk cId="31983767" sldId="1158"/>
            <ac:spMk id="7" creationId="{97E506B8-350B-E46C-27A9-0A8043121427}"/>
          </ac:spMkLst>
        </pc:spChg>
        <pc:spChg chg="del">
          <ac:chgData name="Xuzhaoyuan" userId="92dacafb-b293-4395-ae6b-ab8c0207f0fc" providerId="ADAL" clId="{EE2CB5C5-833A-4890-AD94-875F23EF64D8}" dt="2022-07-27T11:33:44.721" v="2356" actId="478"/>
          <ac:spMkLst>
            <pc:docMk/>
            <pc:sldMk cId="31983767" sldId="1158"/>
            <ac:spMk id="10" creationId="{9592B529-D632-CB25-B14A-4403D826666B}"/>
          </ac:spMkLst>
        </pc:spChg>
        <pc:picChg chg="del">
          <ac:chgData name="Xuzhaoyuan" userId="92dacafb-b293-4395-ae6b-ab8c0207f0fc" providerId="ADAL" clId="{EE2CB5C5-833A-4890-AD94-875F23EF64D8}" dt="2022-07-27T11:33:44.721" v="2356" actId="478"/>
          <ac:picMkLst>
            <pc:docMk/>
            <pc:sldMk cId="31983767" sldId="1158"/>
            <ac:picMk id="5" creationId="{14D1F4E3-F327-CE19-563F-2DBCCC296AEE}"/>
          </ac:picMkLst>
        </pc:picChg>
        <pc:picChg chg="del">
          <ac:chgData name="Xuzhaoyuan" userId="92dacafb-b293-4395-ae6b-ab8c0207f0fc" providerId="ADAL" clId="{EE2CB5C5-833A-4890-AD94-875F23EF64D8}" dt="2022-07-27T11:33:44.721" v="2356" actId="478"/>
          <ac:picMkLst>
            <pc:docMk/>
            <pc:sldMk cId="31983767" sldId="1158"/>
            <ac:picMk id="8" creationId="{D7C6E2DE-8DB4-F28D-0427-A66CFB3051DE}"/>
          </ac:picMkLst>
        </pc:picChg>
        <pc:picChg chg="del">
          <ac:chgData name="Xuzhaoyuan" userId="92dacafb-b293-4395-ae6b-ab8c0207f0fc" providerId="ADAL" clId="{EE2CB5C5-833A-4890-AD94-875F23EF64D8}" dt="2022-07-27T11:33:44.721" v="2356" actId="478"/>
          <ac:picMkLst>
            <pc:docMk/>
            <pc:sldMk cId="31983767" sldId="1158"/>
            <ac:picMk id="11" creationId="{02B6DA82-BACC-0852-3F5A-80503B610640}"/>
          </ac:picMkLst>
        </pc:picChg>
        <pc:picChg chg="del">
          <ac:chgData name="Xuzhaoyuan" userId="92dacafb-b293-4395-ae6b-ab8c0207f0fc" providerId="ADAL" clId="{EE2CB5C5-833A-4890-AD94-875F23EF64D8}" dt="2022-07-27T11:33:44.721" v="2356" actId="478"/>
          <ac:picMkLst>
            <pc:docMk/>
            <pc:sldMk cId="31983767" sldId="1158"/>
            <ac:picMk id="13" creationId="{37106451-B713-1CC6-47D6-46BA92277D75}"/>
          </ac:picMkLst>
        </pc:picChg>
        <pc:picChg chg="del">
          <ac:chgData name="Xuzhaoyuan" userId="92dacafb-b293-4395-ae6b-ab8c0207f0fc" providerId="ADAL" clId="{EE2CB5C5-833A-4890-AD94-875F23EF64D8}" dt="2022-07-27T11:33:44.721" v="2356" actId="478"/>
          <ac:picMkLst>
            <pc:docMk/>
            <pc:sldMk cId="31983767" sldId="1158"/>
            <ac:picMk id="17" creationId="{0AF59AF4-72E4-D427-3C25-1BAB205DBCF4}"/>
          </ac:picMkLst>
        </pc:picChg>
        <pc:picChg chg="del">
          <ac:chgData name="Xuzhaoyuan" userId="92dacafb-b293-4395-ae6b-ab8c0207f0fc" providerId="ADAL" clId="{EE2CB5C5-833A-4890-AD94-875F23EF64D8}" dt="2022-07-27T11:33:44.721" v="2356" actId="478"/>
          <ac:picMkLst>
            <pc:docMk/>
            <pc:sldMk cId="31983767" sldId="1158"/>
            <ac:picMk id="21" creationId="{E5801B2F-82BC-3454-4F74-9BEAAC8E2C87}"/>
          </ac:picMkLst>
        </pc:picChg>
        <pc:picChg chg="del">
          <ac:chgData name="Xuzhaoyuan" userId="92dacafb-b293-4395-ae6b-ab8c0207f0fc" providerId="ADAL" clId="{EE2CB5C5-833A-4890-AD94-875F23EF64D8}" dt="2022-07-27T11:33:44.721" v="2356" actId="478"/>
          <ac:picMkLst>
            <pc:docMk/>
            <pc:sldMk cId="31983767" sldId="1158"/>
            <ac:picMk id="25" creationId="{47DDF437-5A3E-0BC4-FD14-3EBA07E528FF}"/>
          </ac:picMkLst>
        </pc:picChg>
        <pc:picChg chg="del">
          <ac:chgData name="Xuzhaoyuan" userId="92dacafb-b293-4395-ae6b-ab8c0207f0fc" providerId="ADAL" clId="{EE2CB5C5-833A-4890-AD94-875F23EF64D8}" dt="2022-07-27T11:33:44.721" v="2356" actId="478"/>
          <ac:picMkLst>
            <pc:docMk/>
            <pc:sldMk cId="31983767" sldId="1158"/>
            <ac:picMk id="27" creationId="{D97B4C59-4FB2-CEDD-7EE2-D3184D14DE3A}"/>
          </ac:picMkLst>
        </pc:picChg>
        <pc:picChg chg="del">
          <ac:chgData name="Xuzhaoyuan" userId="92dacafb-b293-4395-ae6b-ab8c0207f0fc" providerId="ADAL" clId="{EE2CB5C5-833A-4890-AD94-875F23EF64D8}" dt="2022-07-27T11:33:44.721" v="2356" actId="478"/>
          <ac:picMkLst>
            <pc:docMk/>
            <pc:sldMk cId="31983767" sldId="1158"/>
            <ac:picMk id="29" creationId="{15965A01-3DB1-5C09-1D80-B08D8A08D64E}"/>
          </ac:picMkLst>
        </pc:picChg>
        <pc:picChg chg="del">
          <ac:chgData name="Xuzhaoyuan" userId="92dacafb-b293-4395-ae6b-ab8c0207f0fc" providerId="ADAL" clId="{EE2CB5C5-833A-4890-AD94-875F23EF64D8}" dt="2022-07-27T11:33:44.721" v="2356" actId="478"/>
          <ac:picMkLst>
            <pc:docMk/>
            <pc:sldMk cId="31983767" sldId="1158"/>
            <ac:picMk id="31" creationId="{1AD9A67E-0912-F57F-C5B2-AE5DA0D55B74}"/>
          </ac:picMkLst>
        </pc:picChg>
        <pc:picChg chg="del">
          <ac:chgData name="Xuzhaoyuan" userId="92dacafb-b293-4395-ae6b-ab8c0207f0fc" providerId="ADAL" clId="{EE2CB5C5-833A-4890-AD94-875F23EF64D8}" dt="2022-07-27T11:33:44.721" v="2356" actId="478"/>
          <ac:picMkLst>
            <pc:docMk/>
            <pc:sldMk cId="31983767" sldId="1158"/>
            <ac:picMk id="33" creationId="{F74A9345-6CC8-B289-CAD2-D7E31D6690D5}"/>
          </ac:picMkLst>
        </pc:picChg>
        <pc:picChg chg="del">
          <ac:chgData name="Xuzhaoyuan" userId="92dacafb-b293-4395-ae6b-ab8c0207f0fc" providerId="ADAL" clId="{EE2CB5C5-833A-4890-AD94-875F23EF64D8}" dt="2022-07-27T11:33:44.721" v="2356" actId="478"/>
          <ac:picMkLst>
            <pc:docMk/>
            <pc:sldMk cId="31983767" sldId="1158"/>
            <ac:picMk id="35" creationId="{80C9D115-E4BF-8AEB-6100-3413A4235F31}"/>
          </ac:picMkLst>
        </pc:picChg>
        <pc:picChg chg="del">
          <ac:chgData name="Xuzhaoyuan" userId="92dacafb-b293-4395-ae6b-ab8c0207f0fc" providerId="ADAL" clId="{EE2CB5C5-833A-4890-AD94-875F23EF64D8}" dt="2022-07-27T11:33:44.721" v="2356" actId="478"/>
          <ac:picMkLst>
            <pc:docMk/>
            <pc:sldMk cId="31983767" sldId="1158"/>
            <ac:picMk id="37" creationId="{99E6741E-D264-E322-4DA3-7A3C8719E1CE}"/>
          </ac:picMkLst>
        </pc:picChg>
        <pc:picChg chg="del">
          <ac:chgData name="Xuzhaoyuan" userId="92dacafb-b293-4395-ae6b-ab8c0207f0fc" providerId="ADAL" clId="{EE2CB5C5-833A-4890-AD94-875F23EF64D8}" dt="2022-07-27T11:33:44.721" v="2356" actId="478"/>
          <ac:picMkLst>
            <pc:docMk/>
            <pc:sldMk cId="31983767" sldId="1158"/>
            <ac:picMk id="39" creationId="{A1512271-FF9D-7C80-6869-AB37F29CA4CF}"/>
          </ac:picMkLst>
        </pc:picChg>
        <pc:picChg chg="del">
          <ac:chgData name="Xuzhaoyuan" userId="92dacafb-b293-4395-ae6b-ab8c0207f0fc" providerId="ADAL" clId="{EE2CB5C5-833A-4890-AD94-875F23EF64D8}" dt="2022-07-27T11:33:44.721" v="2356" actId="478"/>
          <ac:picMkLst>
            <pc:docMk/>
            <pc:sldMk cId="31983767" sldId="1158"/>
            <ac:picMk id="41" creationId="{8CC236C5-EBA8-CA0E-F0B5-A7DDE81C8C5C}"/>
          </ac:picMkLst>
        </pc:picChg>
        <pc:picChg chg="del">
          <ac:chgData name="Xuzhaoyuan" userId="92dacafb-b293-4395-ae6b-ab8c0207f0fc" providerId="ADAL" clId="{EE2CB5C5-833A-4890-AD94-875F23EF64D8}" dt="2022-07-27T11:33:44.721" v="2356" actId="478"/>
          <ac:picMkLst>
            <pc:docMk/>
            <pc:sldMk cId="31983767" sldId="1158"/>
            <ac:picMk id="43" creationId="{DBC2A61D-D610-AB51-261B-9E5BB831771B}"/>
          </ac:picMkLst>
        </pc:picChg>
        <pc:picChg chg="del">
          <ac:chgData name="Xuzhaoyuan" userId="92dacafb-b293-4395-ae6b-ab8c0207f0fc" providerId="ADAL" clId="{EE2CB5C5-833A-4890-AD94-875F23EF64D8}" dt="2022-07-27T11:33:44.721" v="2356" actId="478"/>
          <ac:picMkLst>
            <pc:docMk/>
            <pc:sldMk cId="31983767" sldId="1158"/>
            <ac:picMk id="45" creationId="{B783C9A0-E9BE-07EB-58D5-A9F4AB98F86E}"/>
          </ac:picMkLst>
        </pc:picChg>
        <pc:picChg chg="del">
          <ac:chgData name="Xuzhaoyuan" userId="92dacafb-b293-4395-ae6b-ab8c0207f0fc" providerId="ADAL" clId="{EE2CB5C5-833A-4890-AD94-875F23EF64D8}" dt="2022-07-27T11:33:44.721" v="2356" actId="478"/>
          <ac:picMkLst>
            <pc:docMk/>
            <pc:sldMk cId="31983767" sldId="1158"/>
            <ac:picMk id="47" creationId="{4AC13B66-EF5C-B9C3-3DAD-AFBAF0F07B94}"/>
          </ac:picMkLst>
        </pc:picChg>
        <pc:picChg chg="del">
          <ac:chgData name="Xuzhaoyuan" userId="92dacafb-b293-4395-ae6b-ab8c0207f0fc" providerId="ADAL" clId="{EE2CB5C5-833A-4890-AD94-875F23EF64D8}" dt="2022-07-27T11:33:44.721" v="2356" actId="478"/>
          <ac:picMkLst>
            <pc:docMk/>
            <pc:sldMk cId="31983767" sldId="1158"/>
            <ac:picMk id="51" creationId="{ADD1B5C1-6DE6-9875-861C-8A466392E6CA}"/>
          </ac:picMkLst>
        </pc:picChg>
        <pc:picChg chg="del">
          <ac:chgData name="Xuzhaoyuan" userId="92dacafb-b293-4395-ae6b-ab8c0207f0fc" providerId="ADAL" clId="{EE2CB5C5-833A-4890-AD94-875F23EF64D8}" dt="2022-07-27T11:33:44.721" v="2356" actId="478"/>
          <ac:picMkLst>
            <pc:docMk/>
            <pc:sldMk cId="31983767" sldId="1158"/>
            <ac:picMk id="53" creationId="{678FB3F5-78F8-34D6-5008-1C1284FC6F03}"/>
          </ac:picMkLst>
        </pc:picChg>
        <pc:picChg chg="del">
          <ac:chgData name="Xuzhaoyuan" userId="92dacafb-b293-4395-ae6b-ab8c0207f0fc" providerId="ADAL" clId="{EE2CB5C5-833A-4890-AD94-875F23EF64D8}" dt="2022-07-27T11:33:44.721" v="2356" actId="478"/>
          <ac:picMkLst>
            <pc:docMk/>
            <pc:sldMk cId="31983767" sldId="1158"/>
            <ac:picMk id="57" creationId="{70C68B34-DD01-37A5-5466-1DAC944461EF}"/>
          </ac:picMkLst>
        </pc:picChg>
        <pc:picChg chg="del">
          <ac:chgData name="Xuzhaoyuan" userId="92dacafb-b293-4395-ae6b-ab8c0207f0fc" providerId="ADAL" clId="{EE2CB5C5-833A-4890-AD94-875F23EF64D8}" dt="2022-07-27T11:33:44.721" v="2356" actId="478"/>
          <ac:picMkLst>
            <pc:docMk/>
            <pc:sldMk cId="31983767" sldId="1158"/>
            <ac:picMk id="59" creationId="{9AE6ADDE-B51B-91C3-3EC7-199823E8491E}"/>
          </ac:picMkLst>
        </pc:picChg>
      </pc:sldChg>
      <pc:sldChg chg="modSp add del mod">
        <pc:chgData name="Xuzhaoyuan" userId="92dacafb-b293-4395-ae6b-ab8c0207f0fc" providerId="ADAL" clId="{EE2CB5C5-833A-4890-AD94-875F23EF64D8}" dt="2022-07-27T05:35:16.551" v="717" actId="47"/>
        <pc:sldMkLst>
          <pc:docMk/>
          <pc:sldMk cId="2990713821" sldId="1158"/>
        </pc:sldMkLst>
        <pc:spChg chg="mod">
          <ac:chgData name="Xuzhaoyuan" userId="92dacafb-b293-4395-ae6b-ab8c0207f0fc" providerId="ADAL" clId="{EE2CB5C5-833A-4890-AD94-875F23EF64D8}" dt="2022-07-23T04:56:15.179" v="485" actId="20577"/>
          <ac:spMkLst>
            <pc:docMk/>
            <pc:sldMk cId="2990713821" sldId="1158"/>
            <ac:spMk id="3" creationId="{B8258F42-6DED-4CAD-8683-5E343A573096}"/>
          </ac:spMkLst>
        </pc:spChg>
      </pc:sldChg>
      <pc:sldChg chg="modSp add del mod">
        <pc:chgData name="Xuzhaoyuan" userId="92dacafb-b293-4395-ae6b-ab8c0207f0fc" providerId="ADAL" clId="{EE2CB5C5-833A-4890-AD94-875F23EF64D8}" dt="2022-07-27T05:35:15.594" v="716" actId="47"/>
        <pc:sldMkLst>
          <pc:docMk/>
          <pc:sldMk cId="3132873582" sldId="1159"/>
        </pc:sldMkLst>
        <pc:spChg chg="mod">
          <ac:chgData name="Xuzhaoyuan" userId="92dacafb-b293-4395-ae6b-ab8c0207f0fc" providerId="ADAL" clId="{EE2CB5C5-833A-4890-AD94-875F23EF64D8}" dt="2022-07-23T04:56:49.133" v="558" actId="20577"/>
          <ac:spMkLst>
            <pc:docMk/>
            <pc:sldMk cId="3132873582" sldId="1159"/>
            <ac:spMk id="3" creationId="{B8258F42-6DED-4CAD-8683-5E343A573096}"/>
          </ac:spMkLst>
        </pc:spChg>
      </pc:sldChg>
      <pc:sldChg chg="add">
        <pc:chgData name="Xuzhaoyuan" userId="92dacafb-b293-4395-ae6b-ab8c0207f0fc" providerId="ADAL" clId="{EE2CB5C5-833A-4890-AD94-875F23EF64D8}" dt="2022-07-27T11:42:31.839" v="2745"/>
        <pc:sldMkLst>
          <pc:docMk/>
          <pc:sldMk cId="3514762372" sldId="1159"/>
        </pc:sldMkLst>
      </pc:sldChg>
      <pc:sldChg chg="add">
        <pc:chgData name="Xuzhaoyuan" userId="92dacafb-b293-4395-ae6b-ab8c0207f0fc" providerId="ADAL" clId="{EE2CB5C5-833A-4890-AD94-875F23EF64D8}" dt="2022-07-27T11:42:33.189" v="2746"/>
        <pc:sldMkLst>
          <pc:docMk/>
          <pc:sldMk cId="2117719884" sldId="1160"/>
        </pc:sldMkLst>
      </pc:sldChg>
      <pc:sldChg chg="del">
        <pc:chgData name="Xuzhaoyuan" userId="92dacafb-b293-4395-ae6b-ab8c0207f0fc" providerId="ADAL" clId="{EE2CB5C5-833A-4890-AD94-875F23EF64D8}" dt="2022-07-27T05:35:14.547" v="715" actId="47"/>
        <pc:sldMkLst>
          <pc:docMk/>
          <pc:sldMk cId="2631827710" sldId="1160"/>
        </pc:sldMkLst>
      </pc:sldChg>
      <pc:sldChg chg="add">
        <pc:chgData name="Xuzhaoyuan" userId="92dacafb-b293-4395-ae6b-ab8c0207f0fc" providerId="ADAL" clId="{EE2CB5C5-833A-4890-AD94-875F23EF64D8}" dt="2022-07-27T11:42:33.642" v="2747"/>
        <pc:sldMkLst>
          <pc:docMk/>
          <pc:sldMk cId="3188017671" sldId="1161"/>
        </pc:sldMkLst>
      </pc:sldChg>
      <pc:sldChg chg="addSp delSp modSp add mod">
        <pc:chgData name="Xuzhaoyuan" userId="92dacafb-b293-4395-ae6b-ab8c0207f0fc" providerId="ADAL" clId="{EE2CB5C5-833A-4890-AD94-875F23EF64D8}" dt="2022-07-27T11:43:53.670" v="2776" actId="1076"/>
        <pc:sldMkLst>
          <pc:docMk/>
          <pc:sldMk cId="129241245" sldId="1162"/>
        </pc:sldMkLst>
        <pc:spChg chg="mod">
          <ac:chgData name="Xuzhaoyuan" userId="92dacafb-b293-4395-ae6b-ab8c0207f0fc" providerId="ADAL" clId="{EE2CB5C5-833A-4890-AD94-875F23EF64D8}" dt="2022-07-27T11:42:49.480" v="2764" actId="20577"/>
          <ac:spMkLst>
            <pc:docMk/>
            <pc:sldMk cId="129241245" sldId="1162"/>
            <ac:spMk id="6" creationId="{9C4DF7C3-9156-F735-A807-07F8177492FA}"/>
          </ac:spMkLst>
        </pc:spChg>
        <pc:spChg chg="mod">
          <ac:chgData name="Xuzhaoyuan" userId="92dacafb-b293-4395-ae6b-ab8c0207f0fc" providerId="ADAL" clId="{EE2CB5C5-833A-4890-AD94-875F23EF64D8}" dt="2022-07-27T11:42:54.825" v="2766" actId="20577"/>
          <ac:spMkLst>
            <pc:docMk/>
            <pc:sldMk cId="129241245" sldId="1162"/>
            <ac:spMk id="48" creationId="{03567058-1F17-6E6F-3068-4486A59E881A}"/>
          </ac:spMkLst>
        </pc:spChg>
        <pc:picChg chg="add mod">
          <ac:chgData name="Xuzhaoyuan" userId="92dacafb-b293-4395-ae6b-ab8c0207f0fc" providerId="ADAL" clId="{EE2CB5C5-833A-4890-AD94-875F23EF64D8}" dt="2022-07-27T11:43:53.670" v="2776" actId="1076"/>
          <ac:picMkLst>
            <pc:docMk/>
            <pc:sldMk cId="129241245" sldId="1162"/>
            <ac:picMk id="22" creationId="{D43B7936-A643-7A75-C99D-AF84555E9775}"/>
          </ac:picMkLst>
        </pc:picChg>
        <pc:picChg chg="del">
          <ac:chgData name="Xuzhaoyuan" userId="92dacafb-b293-4395-ae6b-ab8c0207f0fc" providerId="ADAL" clId="{EE2CB5C5-833A-4890-AD94-875F23EF64D8}" dt="2022-07-27T11:43:42.087" v="2767" actId="478"/>
          <ac:picMkLst>
            <pc:docMk/>
            <pc:sldMk cId="129241245" sldId="1162"/>
            <ac:picMk id="28" creationId="{2D1B2FB1-574A-7368-8626-02C1B1477D54}"/>
          </ac:picMkLst>
        </pc:picChg>
      </pc:sldChg>
      <pc:sldChg chg="add del">
        <pc:chgData name="Xuzhaoyuan" userId="92dacafb-b293-4395-ae6b-ab8c0207f0fc" providerId="ADAL" clId="{EE2CB5C5-833A-4890-AD94-875F23EF64D8}" dt="2022-07-27T13:21:23.957" v="2787" actId="47"/>
        <pc:sldMkLst>
          <pc:docMk/>
          <pc:sldMk cId="3426082721" sldId="1163"/>
        </pc:sldMkLst>
      </pc:sldChg>
    </pc:docChg>
  </pc:docChgLst>
  <pc:docChgLst>
    <pc:chgData name="Xuzhaoyuan" userId="92dacafb-b293-4395-ae6b-ab8c0207f0fc" providerId="ADAL" clId="{CB2F90FA-5AF9-4C78-9657-731619F73AD7}"/>
    <pc:docChg chg="undo custSel addSld delSld modSld sldOrd">
      <pc:chgData name="Xuzhaoyuan" userId="92dacafb-b293-4395-ae6b-ab8c0207f0fc" providerId="ADAL" clId="{CB2F90FA-5AF9-4C78-9657-731619F73AD7}" dt="2022-06-23T07:12:49.803" v="1716" actId="20577"/>
      <pc:docMkLst>
        <pc:docMk/>
      </pc:docMkLst>
      <pc:sldChg chg="modSp mod">
        <pc:chgData name="Xuzhaoyuan" userId="92dacafb-b293-4395-ae6b-ab8c0207f0fc" providerId="ADAL" clId="{CB2F90FA-5AF9-4C78-9657-731619F73AD7}" dt="2022-06-21T04:35:28.361" v="3" actId="20577"/>
        <pc:sldMkLst>
          <pc:docMk/>
          <pc:sldMk cId="2651659560" sldId="278"/>
        </pc:sldMkLst>
        <pc:spChg chg="mod">
          <ac:chgData name="Xuzhaoyuan" userId="92dacafb-b293-4395-ae6b-ab8c0207f0fc" providerId="ADAL" clId="{CB2F90FA-5AF9-4C78-9657-731619F73AD7}" dt="2022-06-21T04:35:28.361" v="3" actId="20577"/>
          <ac:spMkLst>
            <pc:docMk/>
            <pc:sldMk cId="2651659560" sldId="278"/>
            <ac:spMk id="13" creationId="{00000000-0000-0000-0000-000000000000}"/>
          </ac:spMkLst>
        </pc:spChg>
      </pc:sldChg>
      <pc:sldChg chg="addSp delSp modSp mod addAnim delAnim modAnim">
        <pc:chgData name="Xuzhaoyuan" userId="92dacafb-b293-4395-ae6b-ab8c0207f0fc" providerId="ADAL" clId="{CB2F90FA-5AF9-4C78-9657-731619F73AD7}" dt="2022-06-21T07:41:01.626" v="151" actId="207"/>
        <pc:sldMkLst>
          <pc:docMk/>
          <pc:sldMk cId="2649899629" sldId="1128"/>
        </pc:sldMkLst>
        <pc:spChg chg="add mod">
          <ac:chgData name="Xuzhaoyuan" userId="92dacafb-b293-4395-ae6b-ab8c0207f0fc" providerId="ADAL" clId="{CB2F90FA-5AF9-4C78-9657-731619F73AD7}" dt="2022-06-21T07:37:03.904" v="88" actId="1076"/>
          <ac:spMkLst>
            <pc:docMk/>
            <pc:sldMk cId="2649899629" sldId="1128"/>
            <ac:spMk id="2" creationId="{54222D13-6C84-49E4-9847-A96A6B095ADF}"/>
          </ac:spMkLst>
        </pc:spChg>
        <pc:spChg chg="add mod">
          <ac:chgData name="Xuzhaoyuan" userId="92dacafb-b293-4395-ae6b-ab8c0207f0fc" providerId="ADAL" clId="{CB2F90FA-5AF9-4C78-9657-731619F73AD7}" dt="2022-06-21T07:40:55.773" v="149" actId="207"/>
          <ac:spMkLst>
            <pc:docMk/>
            <pc:sldMk cId="2649899629" sldId="1128"/>
            <ac:spMk id="3" creationId="{B568E039-6505-47A9-8BF8-432B3F21C35B}"/>
          </ac:spMkLst>
        </pc:spChg>
        <pc:spChg chg="add mod">
          <ac:chgData name="Xuzhaoyuan" userId="92dacafb-b293-4395-ae6b-ab8c0207f0fc" providerId="ADAL" clId="{CB2F90FA-5AF9-4C78-9657-731619F73AD7}" dt="2022-06-21T07:41:01.626" v="151" actId="207"/>
          <ac:spMkLst>
            <pc:docMk/>
            <pc:sldMk cId="2649899629" sldId="1128"/>
            <ac:spMk id="6" creationId="{06A0B2DF-5BB6-4CFB-B493-3D574C553FF3}"/>
          </ac:spMkLst>
        </pc:spChg>
        <pc:spChg chg="mod">
          <ac:chgData name="Xuzhaoyuan" userId="92dacafb-b293-4395-ae6b-ab8c0207f0fc" providerId="ADAL" clId="{CB2F90FA-5AF9-4C78-9657-731619F73AD7}" dt="2022-06-21T07:15:38.521" v="11" actId="14100"/>
          <ac:spMkLst>
            <pc:docMk/>
            <pc:sldMk cId="2649899629" sldId="1128"/>
            <ac:spMk id="9" creationId="{D5CC1891-A646-49A8-BBB3-619D149DDABF}"/>
          </ac:spMkLst>
        </pc:spChg>
        <pc:spChg chg="add del mod">
          <ac:chgData name="Xuzhaoyuan" userId="92dacafb-b293-4395-ae6b-ab8c0207f0fc" providerId="ADAL" clId="{CB2F90FA-5AF9-4C78-9657-731619F73AD7}" dt="2022-06-21T07:37:05.851" v="89" actId="478"/>
          <ac:spMkLst>
            <pc:docMk/>
            <pc:sldMk cId="2649899629" sldId="1128"/>
            <ac:spMk id="12" creationId="{A3B8862C-6DBE-4DBB-9B39-1833EBEBA510}"/>
          </ac:spMkLst>
        </pc:spChg>
        <pc:spChg chg="del">
          <ac:chgData name="Xuzhaoyuan" userId="92dacafb-b293-4395-ae6b-ab8c0207f0fc" providerId="ADAL" clId="{CB2F90FA-5AF9-4C78-9657-731619F73AD7}" dt="2022-06-21T07:13:22.770" v="4" actId="478"/>
          <ac:spMkLst>
            <pc:docMk/>
            <pc:sldMk cId="2649899629" sldId="1128"/>
            <ac:spMk id="13" creationId="{8EF3C14D-1F13-424D-965A-402D0F2D6B97}"/>
          </ac:spMkLst>
        </pc:spChg>
        <pc:spChg chg="del">
          <ac:chgData name="Xuzhaoyuan" userId="92dacafb-b293-4395-ae6b-ab8c0207f0fc" providerId="ADAL" clId="{CB2F90FA-5AF9-4C78-9657-731619F73AD7}" dt="2022-06-21T07:13:22.770" v="4" actId="478"/>
          <ac:spMkLst>
            <pc:docMk/>
            <pc:sldMk cId="2649899629" sldId="1128"/>
            <ac:spMk id="14" creationId="{EF8C2D6D-38B8-4628-94D5-B68BBF47AC08}"/>
          </ac:spMkLst>
        </pc:spChg>
        <pc:spChg chg="del">
          <ac:chgData name="Xuzhaoyuan" userId="92dacafb-b293-4395-ae6b-ab8c0207f0fc" providerId="ADAL" clId="{CB2F90FA-5AF9-4C78-9657-731619F73AD7}" dt="2022-06-21T07:13:22.770" v="4" actId="478"/>
          <ac:spMkLst>
            <pc:docMk/>
            <pc:sldMk cId="2649899629" sldId="1128"/>
            <ac:spMk id="15" creationId="{260149AA-6DFF-42D6-ADFD-AC59FAF06741}"/>
          </ac:spMkLst>
        </pc:spChg>
        <pc:spChg chg="del">
          <ac:chgData name="Xuzhaoyuan" userId="92dacafb-b293-4395-ae6b-ab8c0207f0fc" providerId="ADAL" clId="{CB2F90FA-5AF9-4C78-9657-731619F73AD7}" dt="2022-06-21T07:13:22.770" v="4" actId="478"/>
          <ac:spMkLst>
            <pc:docMk/>
            <pc:sldMk cId="2649899629" sldId="1128"/>
            <ac:spMk id="16" creationId="{A29FFFA4-E2F4-46FF-905D-61D0CF584CC5}"/>
          </ac:spMkLst>
        </pc:spChg>
        <pc:spChg chg="del">
          <ac:chgData name="Xuzhaoyuan" userId="92dacafb-b293-4395-ae6b-ab8c0207f0fc" providerId="ADAL" clId="{CB2F90FA-5AF9-4C78-9657-731619F73AD7}" dt="2022-06-21T07:13:22.770" v="4" actId="478"/>
          <ac:spMkLst>
            <pc:docMk/>
            <pc:sldMk cId="2649899629" sldId="1128"/>
            <ac:spMk id="17" creationId="{B9B6B42F-2298-45D8-99FD-C8C9B7F2B069}"/>
          </ac:spMkLst>
        </pc:spChg>
        <pc:spChg chg="add mod">
          <ac:chgData name="Xuzhaoyuan" userId="92dacafb-b293-4395-ae6b-ab8c0207f0fc" providerId="ADAL" clId="{CB2F90FA-5AF9-4C78-9657-731619F73AD7}" dt="2022-06-21T07:37:11.313" v="90" actId="1076"/>
          <ac:spMkLst>
            <pc:docMk/>
            <pc:sldMk cId="2649899629" sldId="1128"/>
            <ac:spMk id="18" creationId="{7D248C02-10AB-40A0-AA57-A7FC43C5E0D1}"/>
          </ac:spMkLst>
        </pc:spChg>
        <pc:spChg chg="add mod">
          <ac:chgData name="Xuzhaoyuan" userId="92dacafb-b293-4395-ae6b-ab8c0207f0fc" providerId="ADAL" clId="{CB2F90FA-5AF9-4C78-9657-731619F73AD7}" dt="2022-06-21T07:37:11.313" v="90" actId="1076"/>
          <ac:spMkLst>
            <pc:docMk/>
            <pc:sldMk cId="2649899629" sldId="1128"/>
            <ac:spMk id="19" creationId="{AE5DD098-D41F-4580-AF8D-CE75D0B63BD4}"/>
          </ac:spMkLst>
        </pc:spChg>
        <pc:spChg chg="add del mod">
          <ac:chgData name="Xuzhaoyuan" userId="92dacafb-b293-4395-ae6b-ab8c0207f0fc" providerId="ADAL" clId="{CB2F90FA-5AF9-4C78-9657-731619F73AD7}" dt="2022-06-21T07:36:00.860" v="47"/>
          <ac:spMkLst>
            <pc:docMk/>
            <pc:sldMk cId="2649899629" sldId="1128"/>
            <ac:spMk id="20" creationId="{3F6918A7-8515-4D03-91FC-0894A8942749}"/>
          </ac:spMkLst>
        </pc:spChg>
        <pc:spChg chg="add mod">
          <ac:chgData name="Xuzhaoyuan" userId="92dacafb-b293-4395-ae6b-ab8c0207f0fc" providerId="ADAL" clId="{CB2F90FA-5AF9-4C78-9657-731619F73AD7}" dt="2022-06-21T07:37:11.313" v="90" actId="1076"/>
          <ac:spMkLst>
            <pc:docMk/>
            <pc:sldMk cId="2649899629" sldId="1128"/>
            <ac:spMk id="21" creationId="{5E1B21AE-E0A8-4613-897B-FD0DD4A15EE9}"/>
          </ac:spMkLst>
        </pc:spChg>
        <pc:spChg chg="add mod">
          <ac:chgData name="Xuzhaoyuan" userId="92dacafb-b293-4395-ae6b-ab8c0207f0fc" providerId="ADAL" clId="{CB2F90FA-5AF9-4C78-9657-731619F73AD7}" dt="2022-06-21T07:37:11.313" v="90" actId="1076"/>
          <ac:spMkLst>
            <pc:docMk/>
            <pc:sldMk cId="2649899629" sldId="1128"/>
            <ac:spMk id="22" creationId="{1A04FE8E-9E2D-4023-B835-27C00F4137E0}"/>
          </ac:spMkLst>
        </pc:spChg>
        <pc:spChg chg="add mod">
          <ac:chgData name="Xuzhaoyuan" userId="92dacafb-b293-4395-ae6b-ab8c0207f0fc" providerId="ADAL" clId="{CB2F90FA-5AF9-4C78-9657-731619F73AD7}" dt="2022-06-21T07:37:36.499" v="103" actId="14100"/>
          <ac:spMkLst>
            <pc:docMk/>
            <pc:sldMk cId="2649899629" sldId="1128"/>
            <ac:spMk id="23" creationId="{F4764051-B058-4D1D-921F-849779B44474}"/>
          </ac:spMkLst>
        </pc:spChg>
        <pc:spChg chg="add mod">
          <ac:chgData name="Xuzhaoyuan" userId="92dacafb-b293-4395-ae6b-ab8c0207f0fc" providerId="ADAL" clId="{CB2F90FA-5AF9-4C78-9657-731619F73AD7}" dt="2022-06-21T07:37:28.099" v="95" actId="14100"/>
          <ac:spMkLst>
            <pc:docMk/>
            <pc:sldMk cId="2649899629" sldId="1128"/>
            <ac:spMk id="24" creationId="{46AC0C06-6C5C-4AFA-8BD7-FB08D68734A1}"/>
          </ac:spMkLst>
        </pc:spChg>
        <pc:spChg chg="add mod">
          <ac:chgData name="Xuzhaoyuan" userId="92dacafb-b293-4395-ae6b-ab8c0207f0fc" providerId="ADAL" clId="{CB2F90FA-5AF9-4C78-9657-731619F73AD7}" dt="2022-06-21T07:37:40.667" v="107" actId="20577"/>
          <ac:spMkLst>
            <pc:docMk/>
            <pc:sldMk cId="2649899629" sldId="1128"/>
            <ac:spMk id="25" creationId="{41A15BC5-E9C1-4FC0-B439-2F0D485DAEA2}"/>
          </ac:spMkLst>
        </pc:spChg>
        <pc:spChg chg="add mod">
          <ac:chgData name="Xuzhaoyuan" userId="92dacafb-b293-4395-ae6b-ab8c0207f0fc" providerId="ADAL" clId="{CB2F90FA-5AF9-4C78-9657-731619F73AD7}" dt="2022-06-21T07:37:38.348" v="105" actId="20577"/>
          <ac:spMkLst>
            <pc:docMk/>
            <pc:sldMk cId="2649899629" sldId="1128"/>
            <ac:spMk id="26" creationId="{BE361781-8E76-4F2D-94A5-2FBE2E47CEB4}"/>
          </ac:spMkLst>
        </pc:spChg>
        <pc:spChg chg="add mod">
          <ac:chgData name="Xuzhaoyuan" userId="92dacafb-b293-4395-ae6b-ab8c0207f0fc" providerId="ADAL" clId="{CB2F90FA-5AF9-4C78-9657-731619F73AD7}" dt="2022-06-21T07:37:31.775" v="100" actId="20577"/>
          <ac:spMkLst>
            <pc:docMk/>
            <pc:sldMk cId="2649899629" sldId="1128"/>
            <ac:spMk id="27" creationId="{E763343B-06A8-4E63-AA3F-09478FD34D47}"/>
          </ac:spMkLst>
        </pc:spChg>
        <pc:spChg chg="add mod">
          <ac:chgData name="Xuzhaoyuan" userId="92dacafb-b293-4395-ae6b-ab8c0207f0fc" providerId="ADAL" clId="{CB2F90FA-5AF9-4C78-9657-731619F73AD7}" dt="2022-06-21T07:39:46.321" v="140" actId="1076"/>
          <ac:spMkLst>
            <pc:docMk/>
            <pc:sldMk cId="2649899629" sldId="1128"/>
            <ac:spMk id="28" creationId="{D8468E89-34F8-4845-93FC-7C245DAF5AA0}"/>
          </ac:spMkLst>
        </pc:spChg>
        <pc:spChg chg="add mod">
          <ac:chgData name="Xuzhaoyuan" userId="92dacafb-b293-4395-ae6b-ab8c0207f0fc" providerId="ADAL" clId="{CB2F90FA-5AF9-4C78-9657-731619F73AD7}" dt="2022-06-21T07:39:46.321" v="140" actId="1076"/>
          <ac:spMkLst>
            <pc:docMk/>
            <pc:sldMk cId="2649899629" sldId="1128"/>
            <ac:spMk id="29" creationId="{3FDB24C0-460B-4E8D-BAA9-1793641680A5}"/>
          </ac:spMkLst>
        </pc:spChg>
        <pc:spChg chg="add mod">
          <ac:chgData name="Xuzhaoyuan" userId="92dacafb-b293-4395-ae6b-ab8c0207f0fc" providerId="ADAL" clId="{CB2F90FA-5AF9-4C78-9657-731619F73AD7}" dt="2022-06-21T07:39:46.321" v="140" actId="1076"/>
          <ac:spMkLst>
            <pc:docMk/>
            <pc:sldMk cId="2649899629" sldId="1128"/>
            <ac:spMk id="30" creationId="{0B5A7A1B-AFA5-4DDD-A9A9-B234C3D04459}"/>
          </ac:spMkLst>
        </pc:spChg>
        <pc:spChg chg="add mod">
          <ac:chgData name="Xuzhaoyuan" userId="92dacafb-b293-4395-ae6b-ab8c0207f0fc" providerId="ADAL" clId="{CB2F90FA-5AF9-4C78-9657-731619F73AD7}" dt="2022-06-21T07:39:46.321" v="140" actId="1076"/>
          <ac:spMkLst>
            <pc:docMk/>
            <pc:sldMk cId="2649899629" sldId="1128"/>
            <ac:spMk id="31" creationId="{F4899848-09F4-46DD-95D4-D1A22658A370}"/>
          </ac:spMkLst>
        </pc:spChg>
        <pc:spChg chg="add del mod">
          <ac:chgData name="Xuzhaoyuan" userId="92dacafb-b293-4395-ae6b-ab8c0207f0fc" providerId="ADAL" clId="{CB2F90FA-5AF9-4C78-9657-731619F73AD7}" dt="2022-06-21T07:39:40.938" v="138" actId="478"/>
          <ac:spMkLst>
            <pc:docMk/>
            <pc:sldMk cId="2649899629" sldId="1128"/>
            <ac:spMk id="32" creationId="{CE60531C-D5C2-4E68-9383-9E4E425B7D23}"/>
          </ac:spMkLst>
        </pc:spChg>
        <pc:spChg chg="add del mod">
          <ac:chgData name="Xuzhaoyuan" userId="92dacafb-b293-4395-ae6b-ab8c0207f0fc" providerId="ADAL" clId="{CB2F90FA-5AF9-4C78-9657-731619F73AD7}" dt="2022-06-21T07:39:41.803" v="139" actId="478"/>
          <ac:spMkLst>
            <pc:docMk/>
            <pc:sldMk cId="2649899629" sldId="1128"/>
            <ac:spMk id="33" creationId="{EB09CA10-4E2E-4640-8F55-7E399E42B9A9}"/>
          </ac:spMkLst>
        </pc:spChg>
        <pc:picChg chg="add del mod">
          <ac:chgData name="Xuzhaoyuan" userId="92dacafb-b293-4395-ae6b-ab8c0207f0fc" providerId="ADAL" clId="{CB2F90FA-5AF9-4C78-9657-731619F73AD7}" dt="2022-06-21T07:37:05.851" v="89" actId="478"/>
          <ac:picMkLst>
            <pc:docMk/>
            <pc:sldMk cId="2649899629" sldId="1128"/>
            <ac:picMk id="11" creationId="{40A1A54C-C235-47C8-99F8-E5320443A207}"/>
          </ac:picMkLst>
        </pc:picChg>
      </pc:sldChg>
      <pc:sldChg chg="addSp delSp modSp del mod ord">
        <pc:chgData name="Xuzhaoyuan" userId="92dacafb-b293-4395-ae6b-ab8c0207f0fc" providerId="ADAL" clId="{CB2F90FA-5AF9-4C78-9657-731619F73AD7}" dt="2022-06-23T06:36:34.460" v="1668" actId="47"/>
        <pc:sldMkLst>
          <pc:docMk/>
          <pc:sldMk cId="3699972768" sldId="1129"/>
        </pc:sldMkLst>
        <pc:spChg chg="mod">
          <ac:chgData name="Xuzhaoyuan" userId="92dacafb-b293-4395-ae6b-ab8c0207f0fc" providerId="ADAL" clId="{CB2F90FA-5AF9-4C78-9657-731619F73AD7}" dt="2022-06-21T08:49:00.789" v="189" actId="20577"/>
          <ac:spMkLst>
            <pc:docMk/>
            <pc:sldMk cId="3699972768" sldId="1129"/>
            <ac:spMk id="4" creationId="{65D00C4A-DAE2-4146-894E-3C84C23D9733}"/>
          </ac:spMkLst>
        </pc:spChg>
        <pc:spChg chg="add mod">
          <ac:chgData name="Xuzhaoyuan" userId="92dacafb-b293-4395-ae6b-ab8c0207f0fc" providerId="ADAL" clId="{CB2F90FA-5AF9-4C78-9657-731619F73AD7}" dt="2022-06-22T13:46:59.280" v="669" actId="1076"/>
          <ac:spMkLst>
            <pc:docMk/>
            <pc:sldMk cId="3699972768" sldId="1129"/>
            <ac:spMk id="19" creationId="{776E271A-CC74-4648-ADAA-1FDEB15A4539}"/>
          </ac:spMkLst>
        </pc:spChg>
        <pc:spChg chg="add mod">
          <ac:chgData name="Xuzhaoyuan" userId="92dacafb-b293-4395-ae6b-ab8c0207f0fc" providerId="ADAL" clId="{CB2F90FA-5AF9-4C78-9657-731619F73AD7}" dt="2022-06-22T13:46:59.280" v="669" actId="1076"/>
          <ac:spMkLst>
            <pc:docMk/>
            <pc:sldMk cId="3699972768" sldId="1129"/>
            <ac:spMk id="20" creationId="{349C74A6-44D3-4833-9C4E-0DDC8B778577}"/>
          </ac:spMkLst>
        </pc:spChg>
        <pc:spChg chg="add mod">
          <ac:chgData name="Xuzhaoyuan" userId="92dacafb-b293-4395-ae6b-ab8c0207f0fc" providerId="ADAL" clId="{CB2F90FA-5AF9-4C78-9657-731619F73AD7}" dt="2022-06-22T13:46:59.280" v="669" actId="1076"/>
          <ac:spMkLst>
            <pc:docMk/>
            <pc:sldMk cId="3699972768" sldId="1129"/>
            <ac:spMk id="21" creationId="{4BCEB492-38BC-47EE-B25C-2C711B7C1A89}"/>
          </ac:spMkLst>
        </pc:spChg>
        <pc:spChg chg="add mod">
          <ac:chgData name="Xuzhaoyuan" userId="92dacafb-b293-4395-ae6b-ab8c0207f0fc" providerId="ADAL" clId="{CB2F90FA-5AF9-4C78-9657-731619F73AD7}" dt="2022-06-22T13:46:59.280" v="669" actId="1076"/>
          <ac:spMkLst>
            <pc:docMk/>
            <pc:sldMk cId="3699972768" sldId="1129"/>
            <ac:spMk id="22" creationId="{BB98A7FB-C5F4-48F2-8ABE-87B62D5951C5}"/>
          </ac:spMkLst>
        </pc:spChg>
        <pc:spChg chg="add del mod">
          <ac:chgData name="Xuzhaoyuan" userId="92dacafb-b293-4395-ae6b-ab8c0207f0fc" providerId="ADAL" clId="{CB2F90FA-5AF9-4C78-9657-731619F73AD7}" dt="2022-06-22T13:33:41.501" v="338" actId="478"/>
          <ac:spMkLst>
            <pc:docMk/>
            <pc:sldMk cId="3699972768" sldId="1129"/>
            <ac:spMk id="32" creationId="{76B74F59-F883-40D9-8CE1-7C765B920CE1}"/>
          </ac:spMkLst>
        </pc:spChg>
        <pc:spChg chg="add mod">
          <ac:chgData name="Xuzhaoyuan" userId="92dacafb-b293-4395-ae6b-ab8c0207f0fc" providerId="ADAL" clId="{CB2F90FA-5AF9-4C78-9657-731619F73AD7}" dt="2022-06-22T13:46:59.280" v="669" actId="1076"/>
          <ac:spMkLst>
            <pc:docMk/>
            <pc:sldMk cId="3699972768" sldId="1129"/>
            <ac:spMk id="33" creationId="{D2540F5B-EC41-46E4-8ECD-093B25DC5532}"/>
          </ac:spMkLst>
        </pc:spChg>
        <pc:spChg chg="add mod">
          <ac:chgData name="Xuzhaoyuan" userId="92dacafb-b293-4395-ae6b-ab8c0207f0fc" providerId="ADAL" clId="{CB2F90FA-5AF9-4C78-9657-731619F73AD7}" dt="2022-06-22T13:46:59.280" v="669" actId="1076"/>
          <ac:spMkLst>
            <pc:docMk/>
            <pc:sldMk cId="3699972768" sldId="1129"/>
            <ac:spMk id="34" creationId="{47B742C0-AB63-4DA9-A469-B07844DA21D0}"/>
          </ac:spMkLst>
        </pc:spChg>
        <pc:spChg chg="add mod">
          <ac:chgData name="Xuzhaoyuan" userId="92dacafb-b293-4395-ae6b-ab8c0207f0fc" providerId="ADAL" clId="{CB2F90FA-5AF9-4C78-9657-731619F73AD7}" dt="2022-06-22T13:46:59.280" v="669" actId="1076"/>
          <ac:spMkLst>
            <pc:docMk/>
            <pc:sldMk cId="3699972768" sldId="1129"/>
            <ac:spMk id="35" creationId="{6F31E964-6823-4853-A87B-0DCFBD74BF27}"/>
          </ac:spMkLst>
        </pc:spChg>
        <pc:spChg chg="add mod">
          <ac:chgData name="Xuzhaoyuan" userId="92dacafb-b293-4395-ae6b-ab8c0207f0fc" providerId="ADAL" clId="{CB2F90FA-5AF9-4C78-9657-731619F73AD7}" dt="2022-06-22T13:46:59.280" v="669" actId="1076"/>
          <ac:spMkLst>
            <pc:docMk/>
            <pc:sldMk cId="3699972768" sldId="1129"/>
            <ac:spMk id="36" creationId="{91ADC27B-6E71-416F-84E7-890BBF0E35C8}"/>
          </ac:spMkLst>
        </pc:spChg>
        <pc:spChg chg="add mod">
          <ac:chgData name="Xuzhaoyuan" userId="92dacafb-b293-4395-ae6b-ab8c0207f0fc" providerId="ADAL" clId="{CB2F90FA-5AF9-4C78-9657-731619F73AD7}" dt="2022-06-22T13:46:59.280" v="669" actId="1076"/>
          <ac:spMkLst>
            <pc:docMk/>
            <pc:sldMk cId="3699972768" sldId="1129"/>
            <ac:spMk id="37" creationId="{BE4CAD5B-C7BA-4704-A7A9-A51C03173BAF}"/>
          </ac:spMkLst>
        </pc:spChg>
        <pc:cxnChg chg="add mod">
          <ac:chgData name="Xuzhaoyuan" userId="92dacafb-b293-4395-ae6b-ab8c0207f0fc" providerId="ADAL" clId="{CB2F90FA-5AF9-4C78-9657-731619F73AD7}" dt="2022-06-22T13:46:59.280" v="669" actId="1076"/>
          <ac:cxnSpMkLst>
            <pc:docMk/>
            <pc:sldMk cId="3699972768" sldId="1129"/>
            <ac:cxnSpMk id="3" creationId="{881973DA-9938-4BE9-8FD0-BCBD420EC7B7}"/>
          </ac:cxnSpMkLst>
        </pc:cxnChg>
        <pc:cxnChg chg="add mod">
          <ac:chgData name="Xuzhaoyuan" userId="92dacafb-b293-4395-ae6b-ab8c0207f0fc" providerId="ADAL" clId="{CB2F90FA-5AF9-4C78-9657-731619F73AD7}" dt="2022-06-22T13:46:59.280" v="669" actId="1076"/>
          <ac:cxnSpMkLst>
            <pc:docMk/>
            <pc:sldMk cId="3699972768" sldId="1129"/>
            <ac:cxnSpMk id="8" creationId="{317BD82A-9B65-4EB9-9756-ACA01B893916}"/>
          </ac:cxnSpMkLst>
        </pc:cxnChg>
        <pc:cxnChg chg="add mod">
          <ac:chgData name="Xuzhaoyuan" userId="92dacafb-b293-4395-ae6b-ab8c0207f0fc" providerId="ADAL" clId="{CB2F90FA-5AF9-4C78-9657-731619F73AD7}" dt="2022-06-22T13:46:59.280" v="669" actId="1076"/>
          <ac:cxnSpMkLst>
            <pc:docMk/>
            <pc:sldMk cId="3699972768" sldId="1129"/>
            <ac:cxnSpMk id="13" creationId="{04BAEA63-7C7B-45FE-9C54-0AEA2B780DA1}"/>
          </ac:cxnSpMkLst>
        </pc:cxnChg>
        <pc:cxnChg chg="add del mod">
          <ac:chgData name="Xuzhaoyuan" userId="92dacafb-b293-4395-ae6b-ab8c0207f0fc" providerId="ADAL" clId="{CB2F90FA-5AF9-4C78-9657-731619F73AD7}" dt="2022-06-22T13:30:20.448" v="278" actId="478"/>
          <ac:cxnSpMkLst>
            <pc:docMk/>
            <pc:sldMk cId="3699972768" sldId="1129"/>
            <ac:cxnSpMk id="15" creationId="{D5B1CFD8-7995-4F11-B088-BEBB2183B3B6}"/>
          </ac:cxnSpMkLst>
        </pc:cxnChg>
        <pc:cxnChg chg="add mod">
          <ac:chgData name="Xuzhaoyuan" userId="92dacafb-b293-4395-ae6b-ab8c0207f0fc" providerId="ADAL" clId="{CB2F90FA-5AF9-4C78-9657-731619F73AD7}" dt="2022-06-22T13:46:59.280" v="669" actId="1076"/>
          <ac:cxnSpMkLst>
            <pc:docMk/>
            <pc:sldMk cId="3699972768" sldId="1129"/>
            <ac:cxnSpMk id="17" creationId="{215C6AF3-4DF4-46C5-9468-2D1135E94A4D}"/>
          </ac:cxnSpMkLst>
        </pc:cxnChg>
        <pc:cxnChg chg="add mod">
          <ac:chgData name="Xuzhaoyuan" userId="92dacafb-b293-4395-ae6b-ab8c0207f0fc" providerId="ADAL" clId="{CB2F90FA-5AF9-4C78-9657-731619F73AD7}" dt="2022-06-22T13:46:59.280" v="669" actId="1076"/>
          <ac:cxnSpMkLst>
            <pc:docMk/>
            <pc:sldMk cId="3699972768" sldId="1129"/>
            <ac:cxnSpMk id="18" creationId="{60F94E8A-B07F-4D2C-9A0C-65B68FD4BAE7}"/>
          </ac:cxnSpMkLst>
        </pc:cxnChg>
        <pc:cxnChg chg="add del">
          <ac:chgData name="Xuzhaoyuan" userId="92dacafb-b293-4395-ae6b-ab8c0207f0fc" providerId="ADAL" clId="{CB2F90FA-5AF9-4C78-9657-731619F73AD7}" dt="2022-06-22T13:32:16.698" v="318" actId="478"/>
          <ac:cxnSpMkLst>
            <pc:docMk/>
            <pc:sldMk cId="3699972768" sldId="1129"/>
            <ac:cxnSpMk id="24" creationId="{F9F867B6-6E82-4444-80A6-4047FE5DDD66}"/>
          </ac:cxnSpMkLst>
        </pc:cxnChg>
        <pc:cxnChg chg="add mod">
          <ac:chgData name="Xuzhaoyuan" userId="92dacafb-b293-4395-ae6b-ab8c0207f0fc" providerId="ADAL" clId="{CB2F90FA-5AF9-4C78-9657-731619F73AD7}" dt="2022-06-22T13:46:59.280" v="669" actId="1076"/>
          <ac:cxnSpMkLst>
            <pc:docMk/>
            <pc:sldMk cId="3699972768" sldId="1129"/>
            <ac:cxnSpMk id="26" creationId="{BE0FF9FE-C99A-4156-B20B-7DFFD5AAB7FC}"/>
          </ac:cxnSpMkLst>
        </pc:cxnChg>
        <pc:cxnChg chg="add mod">
          <ac:chgData name="Xuzhaoyuan" userId="92dacafb-b293-4395-ae6b-ab8c0207f0fc" providerId="ADAL" clId="{CB2F90FA-5AF9-4C78-9657-731619F73AD7}" dt="2022-06-22T13:46:59.280" v="669" actId="1076"/>
          <ac:cxnSpMkLst>
            <pc:docMk/>
            <pc:sldMk cId="3699972768" sldId="1129"/>
            <ac:cxnSpMk id="28" creationId="{42B473FE-AFE9-4ABF-B76E-E21A116F33EF}"/>
          </ac:cxnSpMkLst>
        </pc:cxnChg>
        <pc:cxnChg chg="add mod">
          <ac:chgData name="Xuzhaoyuan" userId="92dacafb-b293-4395-ae6b-ab8c0207f0fc" providerId="ADAL" clId="{CB2F90FA-5AF9-4C78-9657-731619F73AD7}" dt="2022-06-22T13:46:59.280" v="669" actId="1076"/>
          <ac:cxnSpMkLst>
            <pc:docMk/>
            <pc:sldMk cId="3699972768" sldId="1129"/>
            <ac:cxnSpMk id="30" creationId="{49A606FF-E522-4A03-9CAA-946FDDA23C5C}"/>
          </ac:cxnSpMkLst>
        </pc:cxnChg>
      </pc:sldChg>
      <pc:sldChg chg="add">
        <pc:chgData name="Xuzhaoyuan" userId="92dacafb-b293-4395-ae6b-ab8c0207f0fc" providerId="ADAL" clId="{CB2F90FA-5AF9-4C78-9657-731619F73AD7}" dt="2022-06-21T07:41:09.008" v="152"/>
        <pc:sldMkLst>
          <pc:docMk/>
          <pc:sldMk cId="2976891174" sldId="1130"/>
        </pc:sldMkLst>
      </pc:sldChg>
      <pc:sldChg chg="addSp delSp modSp add mod ord">
        <pc:chgData name="Xuzhaoyuan" userId="92dacafb-b293-4395-ae6b-ab8c0207f0fc" providerId="ADAL" clId="{CB2F90FA-5AF9-4C78-9657-731619F73AD7}" dt="2022-06-23T07:12:49.803" v="1716" actId="20577"/>
        <pc:sldMkLst>
          <pc:docMk/>
          <pc:sldMk cId="371652711" sldId="1131"/>
        </pc:sldMkLst>
        <pc:spChg chg="add del mod">
          <ac:chgData name="Xuzhaoyuan" userId="92dacafb-b293-4395-ae6b-ab8c0207f0fc" providerId="ADAL" clId="{CB2F90FA-5AF9-4C78-9657-731619F73AD7}" dt="2022-06-23T07:11:44.418" v="1695"/>
          <ac:spMkLst>
            <pc:docMk/>
            <pc:sldMk cId="371652711" sldId="1131"/>
            <ac:spMk id="3" creationId="{5C080EBA-7AD8-43E3-9391-ECC8C74B5988}"/>
          </ac:spMkLst>
        </pc:spChg>
        <pc:spChg chg="mod">
          <ac:chgData name="Xuzhaoyuan" userId="92dacafb-b293-4395-ae6b-ab8c0207f0fc" providerId="ADAL" clId="{CB2F90FA-5AF9-4C78-9657-731619F73AD7}" dt="2022-06-23T07:12:49.803" v="1716" actId="20577"/>
          <ac:spMkLst>
            <pc:docMk/>
            <pc:sldMk cId="371652711" sldId="1131"/>
            <ac:spMk id="4" creationId="{65D00C4A-DAE2-4146-894E-3C84C23D9733}"/>
          </ac:spMkLst>
        </pc:spChg>
        <pc:spChg chg="add del mod">
          <ac:chgData name="Xuzhaoyuan" userId="92dacafb-b293-4395-ae6b-ab8c0207f0fc" providerId="ADAL" clId="{CB2F90FA-5AF9-4C78-9657-731619F73AD7}" dt="2022-06-23T07:11:44.418" v="1695"/>
          <ac:spMkLst>
            <pc:docMk/>
            <pc:sldMk cId="371652711" sldId="1131"/>
            <ac:spMk id="5" creationId="{2123C0E1-B252-4F16-BDF4-C7930D020F8D}"/>
          </ac:spMkLst>
        </pc:spChg>
        <pc:spChg chg="add del mod">
          <ac:chgData name="Xuzhaoyuan" userId="92dacafb-b293-4395-ae6b-ab8c0207f0fc" providerId="ADAL" clId="{CB2F90FA-5AF9-4C78-9657-731619F73AD7}" dt="2022-06-23T07:11:44.418" v="1695"/>
          <ac:spMkLst>
            <pc:docMk/>
            <pc:sldMk cId="371652711" sldId="1131"/>
            <ac:spMk id="6" creationId="{713F42E8-6D1B-40FE-A2C3-6A035513465B}"/>
          </ac:spMkLst>
        </pc:spChg>
        <pc:spChg chg="add del mod">
          <ac:chgData name="Xuzhaoyuan" userId="92dacafb-b293-4395-ae6b-ab8c0207f0fc" providerId="ADAL" clId="{CB2F90FA-5AF9-4C78-9657-731619F73AD7}" dt="2022-06-23T07:11:44.418" v="1695"/>
          <ac:spMkLst>
            <pc:docMk/>
            <pc:sldMk cId="371652711" sldId="1131"/>
            <ac:spMk id="7" creationId="{B2AAB8C9-315C-442F-A482-BA7C546DAB7D}"/>
          </ac:spMkLst>
        </pc:spChg>
        <pc:cxnChg chg="add del mod">
          <ac:chgData name="Xuzhaoyuan" userId="92dacafb-b293-4395-ae6b-ab8c0207f0fc" providerId="ADAL" clId="{CB2F90FA-5AF9-4C78-9657-731619F73AD7}" dt="2022-06-23T07:11:44.418" v="1695"/>
          <ac:cxnSpMkLst>
            <pc:docMk/>
            <pc:sldMk cId="371652711" sldId="1131"/>
            <ac:cxnSpMk id="8" creationId="{C669BC64-C8EE-42D0-9050-2F2CE8AD9784}"/>
          </ac:cxnSpMkLst>
        </pc:cxnChg>
        <pc:cxnChg chg="add del mod">
          <ac:chgData name="Xuzhaoyuan" userId="92dacafb-b293-4395-ae6b-ab8c0207f0fc" providerId="ADAL" clId="{CB2F90FA-5AF9-4C78-9657-731619F73AD7}" dt="2022-06-23T07:11:44.418" v="1695"/>
          <ac:cxnSpMkLst>
            <pc:docMk/>
            <pc:sldMk cId="371652711" sldId="1131"/>
            <ac:cxnSpMk id="9" creationId="{47F2EBD7-55E2-487D-B8CF-5C8EF6C04386}"/>
          </ac:cxnSpMkLst>
        </pc:cxnChg>
        <pc:cxnChg chg="add del mod">
          <ac:chgData name="Xuzhaoyuan" userId="92dacafb-b293-4395-ae6b-ab8c0207f0fc" providerId="ADAL" clId="{CB2F90FA-5AF9-4C78-9657-731619F73AD7}" dt="2022-06-23T07:11:44.418" v="1695"/>
          <ac:cxnSpMkLst>
            <pc:docMk/>
            <pc:sldMk cId="371652711" sldId="1131"/>
            <ac:cxnSpMk id="10" creationId="{07BA0A4D-A9E7-460E-9277-B0692FD6FDC6}"/>
          </ac:cxnSpMkLst>
        </pc:cxnChg>
        <pc:cxnChg chg="add del mod">
          <ac:chgData name="Xuzhaoyuan" userId="92dacafb-b293-4395-ae6b-ab8c0207f0fc" providerId="ADAL" clId="{CB2F90FA-5AF9-4C78-9657-731619F73AD7}" dt="2022-06-23T07:11:44.418" v="1695"/>
          <ac:cxnSpMkLst>
            <pc:docMk/>
            <pc:sldMk cId="371652711" sldId="1131"/>
            <ac:cxnSpMk id="11" creationId="{11345443-8CCE-4852-BE98-64CA3FD5693B}"/>
          </ac:cxnSpMkLst>
        </pc:cxnChg>
        <pc:cxnChg chg="add del mod">
          <ac:chgData name="Xuzhaoyuan" userId="92dacafb-b293-4395-ae6b-ab8c0207f0fc" providerId="ADAL" clId="{CB2F90FA-5AF9-4C78-9657-731619F73AD7}" dt="2022-06-23T07:11:44.418" v="1695"/>
          <ac:cxnSpMkLst>
            <pc:docMk/>
            <pc:sldMk cId="371652711" sldId="1131"/>
            <ac:cxnSpMk id="12" creationId="{916E9B3C-44EF-4DDB-A3FE-4EC53C221DD2}"/>
          </ac:cxnSpMkLst>
        </pc:cxnChg>
      </pc:sldChg>
      <pc:sldChg chg="modSp add del mod">
        <pc:chgData name="Xuzhaoyuan" userId="92dacafb-b293-4395-ae6b-ab8c0207f0fc" providerId="ADAL" clId="{CB2F90FA-5AF9-4C78-9657-731619F73AD7}" dt="2022-06-22T13:57:59.825" v="672" actId="47"/>
        <pc:sldMkLst>
          <pc:docMk/>
          <pc:sldMk cId="1186927289" sldId="1132"/>
        </pc:sldMkLst>
        <pc:spChg chg="mod">
          <ac:chgData name="Xuzhaoyuan" userId="92dacafb-b293-4395-ae6b-ab8c0207f0fc" providerId="ADAL" clId="{CB2F90FA-5AF9-4C78-9657-731619F73AD7}" dt="2022-06-22T05:08:46.893" v="243" actId="20577"/>
          <ac:spMkLst>
            <pc:docMk/>
            <pc:sldMk cId="1186927289" sldId="1132"/>
            <ac:spMk id="4" creationId="{65D00C4A-DAE2-4146-894E-3C84C23D9733}"/>
          </ac:spMkLst>
        </pc:spChg>
      </pc:sldChg>
      <pc:sldChg chg="addSp delSp modSp add mod">
        <pc:chgData name="Xuzhaoyuan" userId="92dacafb-b293-4395-ae6b-ab8c0207f0fc" providerId="ADAL" clId="{CB2F90FA-5AF9-4C78-9657-731619F73AD7}" dt="2022-06-23T06:17:26.378" v="1230" actId="688"/>
        <pc:sldMkLst>
          <pc:docMk/>
          <pc:sldMk cId="2951510983" sldId="1132"/>
        </pc:sldMkLst>
        <pc:spChg chg="add mod">
          <ac:chgData name="Xuzhaoyuan" userId="92dacafb-b293-4395-ae6b-ab8c0207f0fc" providerId="ADAL" clId="{CB2F90FA-5AF9-4C78-9657-731619F73AD7}" dt="2022-06-23T04:18:18.850" v="802" actId="692"/>
          <ac:spMkLst>
            <pc:docMk/>
            <pc:sldMk cId="2951510983" sldId="1132"/>
            <ac:spMk id="2" creationId="{08A4F570-3598-408B-B397-380CB9A0974B}"/>
          </ac:spMkLst>
        </pc:spChg>
        <pc:spChg chg="del">
          <ac:chgData name="Xuzhaoyuan" userId="92dacafb-b293-4395-ae6b-ab8c0207f0fc" providerId="ADAL" clId="{CB2F90FA-5AF9-4C78-9657-731619F73AD7}" dt="2022-06-23T04:02:32.869" v="678" actId="478"/>
          <ac:spMkLst>
            <pc:docMk/>
            <pc:sldMk cId="2951510983" sldId="1132"/>
            <ac:spMk id="19" creationId="{776E271A-CC74-4648-ADAA-1FDEB15A4539}"/>
          </ac:spMkLst>
        </pc:spChg>
        <pc:spChg chg="del">
          <ac:chgData name="Xuzhaoyuan" userId="92dacafb-b293-4395-ae6b-ab8c0207f0fc" providerId="ADAL" clId="{CB2F90FA-5AF9-4C78-9657-731619F73AD7}" dt="2022-06-23T04:02:32.869" v="678" actId="478"/>
          <ac:spMkLst>
            <pc:docMk/>
            <pc:sldMk cId="2951510983" sldId="1132"/>
            <ac:spMk id="20" creationId="{349C74A6-44D3-4833-9C4E-0DDC8B778577}"/>
          </ac:spMkLst>
        </pc:spChg>
        <pc:spChg chg="del">
          <ac:chgData name="Xuzhaoyuan" userId="92dacafb-b293-4395-ae6b-ab8c0207f0fc" providerId="ADAL" clId="{CB2F90FA-5AF9-4C78-9657-731619F73AD7}" dt="2022-06-23T04:02:32.869" v="678" actId="478"/>
          <ac:spMkLst>
            <pc:docMk/>
            <pc:sldMk cId="2951510983" sldId="1132"/>
            <ac:spMk id="21" creationId="{4BCEB492-38BC-47EE-B25C-2C711B7C1A89}"/>
          </ac:spMkLst>
        </pc:spChg>
        <pc:spChg chg="del">
          <ac:chgData name="Xuzhaoyuan" userId="92dacafb-b293-4395-ae6b-ab8c0207f0fc" providerId="ADAL" clId="{CB2F90FA-5AF9-4C78-9657-731619F73AD7}" dt="2022-06-23T04:02:32.869" v="678" actId="478"/>
          <ac:spMkLst>
            <pc:docMk/>
            <pc:sldMk cId="2951510983" sldId="1132"/>
            <ac:spMk id="22" creationId="{BB98A7FB-C5F4-48F2-8ABE-87B62D5951C5}"/>
          </ac:spMkLst>
        </pc:spChg>
        <pc:spChg chg="add mod">
          <ac:chgData name="Xuzhaoyuan" userId="92dacafb-b293-4395-ae6b-ab8c0207f0fc" providerId="ADAL" clId="{CB2F90FA-5AF9-4C78-9657-731619F73AD7}" dt="2022-06-23T04:20:42.014" v="856" actId="1076"/>
          <ac:spMkLst>
            <pc:docMk/>
            <pc:sldMk cId="2951510983" sldId="1132"/>
            <ac:spMk id="23" creationId="{FF7D5296-AEBA-4AEE-AFCE-942074441FBF}"/>
          </ac:spMkLst>
        </pc:spChg>
        <pc:spChg chg="add mod">
          <ac:chgData name="Xuzhaoyuan" userId="92dacafb-b293-4395-ae6b-ab8c0207f0fc" providerId="ADAL" clId="{CB2F90FA-5AF9-4C78-9657-731619F73AD7}" dt="2022-06-23T04:20:33.367" v="855" actId="404"/>
          <ac:spMkLst>
            <pc:docMk/>
            <pc:sldMk cId="2951510983" sldId="1132"/>
            <ac:spMk id="24" creationId="{630757D8-6D9D-4DC5-87C9-728E8442F3AD}"/>
          </ac:spMkLst>
        </pc:spChg>
        <pc:spChg chg="add mod">
          <ac:chgData name="Xuzhaoyuan" userId="92dacafb-b293-4395-ae6b-ab8c0207f0fc" providerId="ADAL" clId="{CB2F90FA-5AF9-4C78-9657-731619F73AD7}" dt="2022-06-23T04:21:10.216" v="859" actId="1076"/>
          <ac:spMkLst>
            <pc:docMk/>
            <pc:sldMk cId="2951510983" sldId="1132"/>
            <ac:spMk id="25" creationId="{1CBFFA6C-C7E3-4AE7-9D61-64F7401D1067}"/>
          </ac:spMkLst>
        </pc:spChg>
        <pc:spChg chg="del">
          <ac:chgData name="Xuzhaoyuan" userId="92dacafb-b293-4395-ae6b-ab8c0207f0fc" providerId="ADAL" clId="{CB2F90FA-5AF9-4C78-9657-731619F73AD7}" dt="2022-06-23T04:02:32.869" v="678" actId="478"/>
          <ac:spMkLst>
            <pc:docMk/>
            <pc:sldMk cId="2951510983" sldId="1132"/>
            <ac:spMk id="33" creationId="{D2540F5B-EC41-46E4-8ECD-093B25DC5532}"/>
          </ac:spMkLst>
        </pc:spChg>
        <pc:spChg chg="del">
          <ac:chgData name="Xuzhaoyuan" userId="92dacafb-b293-4395-ae6b-ab8c0207f0fc" providerId="ADAL" clId="{CB2F90FA-5AF9-4C78-9657-731619F73AD7}" dt="2022-06-23T04:02:32.869" v="678" actId="478"/>
          <ac:spMkLst>
            <pc:docMk/>
            <pc:sldMk cId="2951510983" sldId="1132"/>
            <ac:spMk id="34" creationId="{47B742C0-AB63-4DA9-A469-B07844DA21D0}"/>
          </ac:spMkLst>
        </pc:spChg>
        <pc:spChg chg="del">
          <ac:chgData name="Xuzhaoyuan" userId="92dacafb-b293-4395-ae6b-ab8c0207f0fc" providerId="ADAL" clId="{CB2F90FA-5AF9-4C78-9657-731619F73AD7}" dt="2022-06-23T04:02:32.869" v="678" actId="478"/>
          <ac:spMkLst>
            <pc:docMk/>
            <pc:sldMk cId="2951510983" sldId="1132"/>
            <ac:spMk id="35" creationId="{6F31E964-6823-4853-A87B-0DCFBD74BF27}"/>
          </ac:spMkLst>
        </pc:spChg>
        <pc:spChg chg="del">
          <ac:chgData name="Xuzhaoyuan" userId="92dacafb-b293-4395-ae6b-ab8c0207f0fc" providerId="ADAL" clId="{CB2F90FA-5AF9-4C78-9657-731619F73AD7}" dt="2022-06-23T04:02:32.869" v="678" actId="478"/>
          <ac:spMkLst>
            <pc:docMk/>
            <pc:sldMk cId="2951510983" sldId="1132"/>
            <ac:spMk id="36" creationId="{91ADC27B-6E71-416F-84E7-890BBF0E35C8}"/>
          </ac:spMkLst>
        </pc:spChg>
        <pc:spChg chg="del">
          <ac:chgData name="Xuzhaoyuan" userId="92dacafb-b293-4395-ae6b-ab8c0207f0fc" providerId="ADAL" clId="{CB2F90FA-5AF9-4C78-9657-731619F73AD7}" dt="2022-06-23T04:02:32.869" v="678" actId="478"/>
          <ac:spMkLst>
            <pc:docMk/>
            <pc:sldMk cId="2951510983" sldId="1132"/>
            <ac:spMk id="37" creationId="{BE4CAD5B-C7BA-4704-A7A9-A51C03173BAF}"/>
          </ac:spMkLst>
        </pc:spChg>
        <pc:spChg chg="add mod">
          <ac:chgData name="Xuzhaoyuan" userId="92dacafb-b293-4395-ae6b-ab8c0207f0fc" providerId="ADAL" clId="{CB2F90FA-5AF9-4C78-9657-731619F73AD7}" dt="2022-06-23T04:21:41.766" v="866" actId="1076"/>
          <ac:spMkLst>
            <pc:docMk/>
            <pc:sldMk cId="2951510983" sldId="1132"/>
            <ac:spMk id="40" creationId="{AA9C9ED4-B22C-425E-846A-4F4410CFC546}"/>
          </ac:spMkLst>
        </pc:spChg>
        <pc:spChg chg="add mod">
          <ac:chgData name="Xuzhaoyuan" userId="92dacafb-b293-4395-ae6b-ab8c0207f0fc" providerId="ADAL" clId="{CB2F90FA-5AF9-4C78-9657-731619F73AD7}" dt="2022-06-23T06:16:15.267" v="1177" actId="1076"/>
          <ac:spMkLst>
            <pc:docMk/>
            <pc:sldMk cId="2951510983" sldId="1132"/>
            <ac:spMk id="48" creationId="{75044E63-F239-4DD8-84F0-5548BCC0B2B9}"/>
          </ac:spMkLst>
        </pc:spChg>
        <pc:spChg chg="add del">
          <ac:chgData name="Xuzhaoyuan" userId="92dacafb-b293-4395-ae6b-ab8c0207f0fc" providerId="ADAL" clId="{CB2F90FA-5AF9-4C78-9657-731619F73AD7}" dt="2022-06-23T06:00:40.216" v="919" actId="22"/>
          <ac:spMkLst>
            <pc:docMk/>
            <pc:sldMk cId="2951510983" sldId="1132"/>
            <ac:spMk id="50" creationId="{D148A560-25C5-4B9B-BB49-9B2914385512}"/>
          </ac:spMkLst>
        </pc:spChg>
        <pc:spChg chg="mod">
          <ac:chgData name="Xuzhaoyuan" userId="92dacafb-b293-4395-ae6b-ab8c0207f0fc" providerId="ADAL" clId="{CB2F90FA-5AF9-4C78-9657-731619F73AD7}" dt="2022-06-23T06:07:15.829" v="940"/>
          <ac:spMkLst>
            <pc:docMk/>
            <pc:sldMk cId="2951510983" sldId="1132"/>
            <ac:spMk id="56" creationId="{5EDE1D39-37D2-4CAB-B318-A155CA34265D}"/>
          </ac:spMkLst>
        </pc:spChg>
        <pc:spChg chg="add del mod">
          <ac:chgData name="Xuzhaoyuan" userId="92dacafb-b293-4395-ae6b-ab8c0207f0fc" providerId="ADAL" clId="{CB2F90FA-5AF9-4C78-9657-731619F73AD7}" dt="2022-06-23T06:15:43.070" v="1173" actId="478"/>
          <ac:spMkLst>
            <pc:docMk/>
            <pc:sldMk cId="2951510983" sldId="1132"/>
            <ac:spMk id="67" creationId="{5BE20732-2DEA-49A3-9BA0-D3D647FB2787}"/>
          </ac:spMkLst>
        </pc:spChg>
        <pc:spChg chg="add del mod">
          <ac:chgData name="Xuzhaoyuan" userId="92dacafb-b293-4395-ae6b-ab8c0207f0fc" providerId="ADAL" clId="{CB2F90FA-5AF9-4C78-9657-731619F73AD7}" dt="2022-06-23T06:14:47.318" v="1160" actId="478"/>
          <ac:spMkLst>
            <pc:docMk/>
            <pc:sldMk cId="2951510983" sldId="1132"/>
            <ac:spMk id="68" creationId="{EC2BDF48-7E78-49DB-B0C8-C13508ED01CA}"/>
          </ac:spMkLst>
        </pc:spChg>
        <pc:spChg chg="add del mod">
          <ac:chgData name="Xuzhaoyuan" userId="92dacafb-b293-4395-ae6b-ab8c0207f0fc" providerId="ADAL" clId="{CB2F90FA-5AF9-4C78-9657-731619F73AD7}" dt="2022-06-23T06:14:47.318" v="1160" actId="478"/>
          <ac:spMkLst>
            <pc:docMk/>
            <pc:sldMk cId="2951510983" sldId="1132"/>
            <ac:spMk id="69" creationId="{9C0990A6-04FB-45EB-9B47-D46FC9FA13E7}"/>
          </ac:spMkLst>
        </pc:spChg>
        <pc:spChg chg="add del mod">
          <ac:chgData name="Xuzhaoyuan" userId="92dacafb-b293-4395-ae6b-ab8c0207f0fc" providerId="ADAL" clId="{CB2F90FA-5AF9-4C78-9657-731619F73AD7}" dt="2022-06-23T06:08:01.220" v="965"/>
          <ac:spMkLst>
            <pc:docMk/>
            <pc:sldMk cId="2951510983" sldId="1132"/>
            <ac:spMk id="70" creationId="{788E7E64-B059-46E6-80E1-D75152D9AD28}"/>
          </ac:spMkLst>
        </pc:spChg>
        <pc:spChg chg="add del mod">
          <ac:chgData name="Xuzhaoyuan" userId="92dacafb-b293-4395-ae6b-ab8c0207f0fc" providerId="ADAL" clId="{CB2F90FA-5AF9-4C78-9657-731619F73AD7}" dt="2022-06-23T06:08:06.394" v="969"/>
          <ac:spMkLst>
            <pc:docMk/>
            <pc:sldMk cId="2951510983" sldId="1132"/>
            <ac:spMk id="71" creationId="{B98AF933-190A-4600-84E6-4362E2253417}"/>
          </ac:spMkLst>
        </pc:spChg>
        <pc:spChg chg="add del mod">
          <ac:chgData name="Xuzhaoyuan" userId="92dacafb-b293-4395-ae6b-ab8c0207f0fc" providerId="ADAL" clId="{CB2F90FA-5AF9-4C78-9657-731619F73AD7}" dt="2022-06-23T06:14:45.606" v="1159" actId="478"/>
          <ac:spMkLst>
            <pc:docMk/>
            <pc:sldMk cId="2951510983" sldId="1132"/>
            <ac:spMk id="72" creationId="{45C1262D-4C3B-4F19-B1A7-9FDFEA50CC6E}"/>
          </ac:spMkLst>
        </pc:spChg>
        <pc:spChg chg="mod">
          <ac:chgData name="Xuzhaoyuan" userId="92dacafb-b293-4395-ae6b-ab8c0207f0fc" providerId="ADAL" clId="{CB2F90FA-5AF9-4C78-9657-731619F73AD7}" dt="2022-06-23T06:08:44.383" v="975"/>
          <ac:spMkLst>
            <pc:docMk/>
            <pc:sldMk cId="2951510983" sldId="1132"/>
            <ac:spMk id="74" creationId="{8C65DABC-BB85-4B60-9346-73E466651EBC}"/>
          </ac:spMkLst>
        </pc:spChg>
        <pc:spChg chg="mod">
          <ac:chgData name="Xuzhaoyuan" userId="92dacafb-b293-4395-ae6b-ab8c0207f0fc" providerId="ADAL" clId="{CB2F90FA-5AF9-4C78-9657-731619F73AD7}" dt="2022-06-23T06:08:44.383" v="975"/>
          <ac:spMkLst>
            <pc:docMk/>
            <pc:sldMk cId="2951510983" sldId="1132"/>
            <ac:spMk id="75" creationId="{C1F98CB3-A45E-470F-95C4-25D7D52AB9B3}"/>
          </ac:spMkLst>
        </pc:spChg>
        <pc:spChg chg="add del mod">
          <ac:chgData name="Xuzhaoyuan" userId="92dacafb-b293-4395-ae6b-ab8c0207f0fc" providerId="ADAL" clId="{CB2F90FA-5AF9-4C78-9657-731619F73AD7}" dt="2022-06-23T06:14:45.606" v="1159" actId="478"/>
          <ac:spMkLst>
            <pc:docMk/>
            <pc:sldMk cId="2951510983" sldId="1132"/>
            <ac:spMk id="77" creationId="{A25C45E9-8FD3-4C40-9A30-FEE0E9DC1740}"/>
          </ac:spMkLst>
        </pc:spChg>
        <pc:spChg chg="add mod">
          <ac:chgData name="Xuzhaoyuan" userId="92dacafb-b293-4395-ae6b-ab8c0207f0fc" providerId="ADAL" clId="{CB2F90FA-5AF9-4C78-9657-731619F73AD7}" dt="2022-06-23T06:15:47.251" v="1174" actId="1076"/>
          <ac:spMkLst>
            <pc:docMk/>
            <pc:sldMk cId="2951510983" sldId="1132"/>
            <ac:spMk id="78" creationId="{F700060A-093A-4B66-8CF4-3C4C11624B6C}"/>
          </ac:spMkLst>
        </pc:spChg>
        <pc:spChg chg="add del mod">
          <ac:chgData name="Xuzhaoyuan" userId="92dacafb-b293-4395-ae6b-ab8c0207f0fc" providerId="ADAL" clId="{CB2F90FA-5AF9-4C78-9657-731619F73AD7}" dt="2022-06-23T06:14:47.318" v="1160" actId="478"/>
          <ac:spMkLst>
            <pc:docMk/>
            <pc:sldMk cId="2951510983" sldId="1132"/>
            <ac:spMk id="79" creationId="{E73F84AB-9D3C-4068-9430-E0018EB05703}"/>
          </ac:spMkLst>
        </pc:spChg>
        <pc:spChg chg="add del mod">
          <ac:chgData name="Xuzhaoyuan" userId="92dacafb-b293-4395-ae6b-ab8c0207f0fc" providerId="ADAL" clId="{CB2F90FA-5AF9-4C78-9657-731619F73AD7}" dt="2022-06-23T06:16:15.844" v="1178"/>
          <ac:spMkLst>
            <pc:docMk/>
            <pc:sldMk cId="2951510983" sldId="1132"/>
            <ac:spMk id="82" creationId="{FC20E539-4DE6-4ADA-90BB-CDA06BE3E1BC}"/>
          </ac:spMkLst>
        </pc:spChg>
        <pc:spChg chg="add mod">
          <ac:chgData name="Xuzhaoyuan" userId="92dacafb-b293-4395-ae6b-ab8c0207f0fc" providerId="ADAL" clId="{CB2F90FA-5AF9-4C78-9657-731619F73AD7}" dt="2022-06-23T06:16:24.578" v="1183" actId="1076"/>
          <ac:spMkLst>
            <pc:docMk/>
            <pc:sldMk cId="2951510983" sldId="1132"/>
            <ac:spMk id="83" creationId="{F98ACFF0-2B86-4544-AA09-224FA28ED1D7}"/>
          </ac:spMkLst>
        </pc:spChg>
        <pc:spChg chg="add mod">
          <ac:chgData name="Xuzhaoyuan" userId="92dacafb-b293-4395-ae6b-ab8c0207f0fc" providerId="ADAL" clId="{CB2F90FA-5AF9-4C78-9657-731619F73AD7}" dt="2022-06-23T06:16:40.833" v="1189" actId="14100"/>
          <ac:spMkLst>
            <pc:docMk/>
            <pc:sldMk cId="2951510983" sldId="1132"/>
            <ac:spMk id="84" creationId="{385EBF99-1AF1-4860-BEF1-8EB46D293241}"/>
          </ac:spMkLst>
        </pc:spChg>
        <pc:spChg chg="add mod">
          <ac:chgData name="Xuzhaoyuan" userId="92dacafb-b293-4395-ae6b-ab8c0207f0fc" providerId="ADAL" clId="{CB2F90FA-5AF9-4C78-9657-731619F73AD7}" dt="2022-06-23T06:17:26.378" v="1230" actId="688"/>
          <ac:spMkLst>
            <pc:docMk/>
            <pc:sldMk cId="2951510983" sldId="1132"/>
            <ac:spMk id="85" creationId="{3D2FBB62-FE70-4C54-A4BC-525D94946205}"/>
          </ac:spMkLst>
        </pc:spChg>
        <pc:grpChg chg="add mod">
          <ac:chgData name="Xuzhaoyuan" userId="92dacafb-b293-4395-ae6b-ab8c0207f0fc" providerId="ADAL" clId="{CB2F90FA-5AF9-4C78-9657-731619F73AD7}" dt="2022-06-23T06:15:47.251" v="1174" actId="1076"/>
          <ac:grpSpMkLst>
            <pc:docMk/>
            <pc:sldMk cId="2951510983" sldId="1132"/>
            <ac:grpSpMk id="55" creationId="{16408ABE-CF91-49C1-9C9D-DEE559E3BF8F}"/>
          </ac:grpSpMkLst>
        </pc:grpChg>
        <pc:grpChg chg="add del mod">
          <ac:chgData name="Xuzhaoyuan" userId="92dacafb-b293-4395-ae6b-ab8c0207f0fc" providerId="ADAL" clId="{CB2F90FA-5AF9-4C78-9657-731619F73AD7}" dt="2022-06-23T06:08:57.020" v="986" actId="478"/>
          <ac:grpSpMkLst>
            <pc:docMk/>
            <pc:sldMk cId="2951510983" sldId="1132"/>
            <ac:grpSpMk id="73" creationId="{A28DD378-1B68-447F-B74F-ECA3AD67E434}"/>
          </ac:grpSpMkLst>
        </pc:grpChg>
        <pc:picChg chg="add del mod">
          <ac:chgData name="Xuzhaoyuan" userId="92dacafb-b293-4395-ae6b-ab8c0207f0fc" providerId="ADAL" clId="{CB2F90FA-5AF9-4C78-9657-731619F73AD7}" dt="2022-06-23T06:05:52.243" v="935" actId="478"/>
          <ac:picMkLst>
            <pc:docMk/>
            <pc:sldMk cId="2951510983" sldId="1132"/>
            <ac:picMk id="52" creationId="{A4A78C23-C5F7-40AE-8ADD-E523F64FA992}"/>
          </ac:picMkLst>
        </pc:picChg>
        <pc:picChg chg="add del mod">
          <ac:chgData name="Xuzhaoyuan" userId="92dacafb-b293-4395-ae6b-ab8c0207f0fc" providerId="ADAL" clId="{CB2F90FA-5AF9-4C78-9657-731619F73AD7}" dt="2022-06-23T06:05:52.243" v="935" actId="478"/>
          <ac:picMkLst>
            <pc:docMk/>
            <pc:sldMk cId="2951510983" sldId="1132"/>
            <ac:picMk id="54" creationId="{1F531C10-419B-4EA1-8F27-4628E2E3624E}"/>
          </ac:picMkLst>
        </pc:picChg>
        <pc:picChg chg="mod">
          <ac:chgData name="Xuzhaoyuan" userId="92dacafb-b293-4395-ae6b-ab8c0207f0fc" providerId="ADAL" clId="{CB2F90FA-5AF9-4C78-9657-731619F73AD7}" dt="2022-06-23T06:08:44.383" v="975"/>
          <ac:picMkLst>
            <pc:docMk/>
            <pc:sldMk cId="2951510983" sldId="1132"/>
            <ac:picMk id="76" creationId="{45B0DFBA-9987-4EFA-95D2-8B68165D61FE}"/>
          </ac:picMkLst>
        </pc:picChg>
        <pc:picChg chg="add del mod">
          <ac:chgData name="Xuzhaoyuan" userId="92dacafb-b293-4395-ae6b-ab8c0207f0fc" providerId="ADAL" clId="{CB2F90FA-5AF9-4C78-9657-731619F73AD7}" dt="2022-06-23T06:14:47.318" v="1160" actId="478"/>
          <ac:picMkLst>
            <pc:docMk/>
            <pc:sldMk cId="2951510983" sldId="1132"/>
            <ac:picMk id="1026" creationId="{146F2688-673E-47BF-83C3-FFB241B1431F}"/>
          </ac:picMkLst>
        </pc:picChg>
        <pc:picChg chg="add del mod">
          <ac:chgData name="Xuzhaoyuan" userId="92dacafb-b293-4395-ae6b-ab8c0207f0fc" providerId="ADAL" clId="{CB2F90FA-5AF9-4C78-9657-731619F73AD7}" dt="2022-06-23T06:14:45.606" v="1159" actId="478"/>
          <ac:picMkLst>
            <pc:docMk/>
            <pc:sldMk cId="2951510983" sldId="1132"/>
            <ac:picMk id="1028" creationId="{D032476B-1612-4E03-AE49-76B86670C6BE}"/>
          </ac:picMkLst>
        </pc:picChg>
        <pc:cxnChg chg="del">
          <ac:chgData name="Xuzhaoyuan" userId="92dacafb-b293-4395-ae6b-ab8c0207f0fc" providerId="ADAL" clId="{CB2F90FA-5AF9-4C78-9657-731619F73AD7}" dt="2022-06-23T04:02:32.869" v="678" actId="478"/>
          <ac:cxnSpMkLst>
            <pc:docMk/>
            <pc:sldMk cId="2951510983" sldId="1132"/>
            <ac:cxnSpMk id="3" creationId="{881973DA-9938-4BE9-8FD0-BCBD420EC7B7}"/>
          </ac:cxnSpMkLst>
        </pc:cxnChg>
        <pc:cxnChg chg="add mod">
          <ac:chgData name="Xuzhaoyuan" userId="92dacafb-b293-4395-ae6b-ab8c0207f0fc" providerId="ADAL" clId="{CB2F90FA-5AF9-4C78-9657-731619F73AD7}" dt="2022-06-23T04:18:18.850" v="802" actId="692"/>
          <ac:cxnSpMkLst>
            <pc:docMk/>
            <pc:sldMk cId="2951510983" sldId="1132"/>
            <ac:cxnSpMk id="6" creationId="{0059AFB0-EB73-41AE-8C5C-F3E87A865787}"/>
          </ac:cxnSpMkLst>
        </pc:cxnChg>
        <pc:cxnChg chg="del">
          <ac:chgData name="Xuzhaoyuan" userId="92dacafb-b293-4395-ae6b-ab8c0207f0fc" providerId="ADAL" clId="{CB2F90FA-5AF9-4C78-9657-731619F73AD7}" dt="2022-06-23T04:02:32.869" v="678" actId="478"/>
          <ac:cxnSpMkLst>
            <pc:docMk/>
            <pc:sldMk cId="2951510983" sldId="1132"/>
            <ac:cxnSpMk id="8" creationId="{317BD82A-9B65-4EB9-9756-ACA01B893916}"/>
          </ac:cxnSpMkLst>
        </pc:cxnChg>
        <pc:cxnChg chg="add mod">
          <ac:chgData name="Xuzhaoyuan" userId="92dacafb-b293-4395-ae6b-ab8c0207f0fc" providerId="ADAL" clId="{CB2F90FA-5AF9-4C78-9657-731619F73AD7}" dt="2022-06-23T04:20:42.014" v="856" actId="1076"/>
          <ac:cxnSpMkLst>
            <pc:docMk/>
            <pc:sldMk cId="2951510983" sldId="1132"/>
            <ac:cxnSpMk id="11" creationId="{6C32AE7C-1CC6-48FA-AFF2-2380F78D6D79}"/>
          </ac:cxnSpMkLst>
        </pc:cxnChg>
        <pc:cxnChg chg="del">
          <ac:chgData name="Xuzhaoyuan" userId="92dacafb-b293-4395-ae6b-ab8c0207f0fc" providerId="ADAL" clId="{CB2F90FA-5AF9-4C78-9657-731619F73AD7}" dt="2022-06-23T04:02:32.869" v="678" actId="478"/>
          <ac:cxnSpMkLst>
            <pc:docMk/>
            <pc:sldMk cId="2951510983" sldId="1132"/>
            <ac:cxnSpMk id="13" creationId="{04BAEA63-7C7B-45FE-9C54-0AEA2B780DA1}"/>
          </ac:cxnSpMkLst>
        </pc:cxnChg>
        <pc:cxnChg chg="del">
          <ac:chgData name="Xuzhaoyuan" userId="92dacafb-b293-4395-ae6b-ab8c0207f0fc" providerId="ADAL" clId="{CB2F90FA-5AF9-4C78-9657-731619F73AD7}" dt="2022-06-23T04:02:32.869" v="678" actId="478"/>
          <ac:cxnSpMkLst>
            <pc:docMk/>
            <pc:sldMk cId="2951510983" sldId="1132"/>
            <ac:cxnSpMk id="17" creationId="{215C6AF3-4DF4-46C5-9468-2D1135E94A4D}"/>
          </ac:cxnSpMkLst>
        </pc:cxnChg>
        <pc:cxnChg chg="del">
          <ac:chgData name="Xuzhaoyuan" userId="92dacafb-b293-4395-ae6b-ab8c0207f0fc" providerId="ADAL" clId="{CB2F90FA-5AF9-4C78-9657-731619F73AD7}" dt="2022-06-23T04:02:32.869" v="678" actId="478"/>
          <ac:cxnSpMkLst>
            <pc:docMk/>
            <pc:sldMk cId="2951510983" sldId="1132"/>
            <ac:cxnSpMk id="18" creationId="{60F94E8A-B07F-4D2C-9A0C-65B68FD4BAE7}"/>
          </ac:cxnSpMkLst>
        </pc:cxnChg>
        <pc:cxnChg chg="del">
          <ac:chgData name="Xuzhaoyuan" userId="92dacafb-b293-4395-ae6b-ab8c0207f0fc" providerId="ADAL" clId="{CB2F90FA-5AF9-4C78-9657-731619F73AD7}" dt="2022-06-23T04:02:32.869" v="678" actId="478"/>
          <ac:cxnSpMkLst>
            <pc:docMk/>
            <pc:sldMk cId="2951510983" sldId="1132"/>
            <ac:cxnSpMk id="26" creationId="{BE0FF9FE-C99A-4156-B20B-7DFFD5AAB7FC}"/>
          </ac:cxnSpMkLst>
        </pc:cxnChg>
        <pc:cxnChg chg="add mod">
          <ac:chgData name="Xuzhaoyuan" userId="92dacafb-b293-4395-ae6b-ab8c0207f0fc" providerId="ADAL" clId="{CB2F90FA-5AF9-4C78-9657-731619F73AD7}" dt="2022-06-23T04:18:18.850" v="802" actId="692"/>
          <ac:cxnSpMkLst>
            <pc:docMk/>
            <pc:sldMk cId="2951510983" sldId="1132"/>
            <ac:cxnSpMk id="27" creationId="{C74C7606-333E-49F1-A719-8BC4F20C4CD9}"/>
          </ac:cxnSpMkLst>
        </pc:cxnChg>
        <pc:cxnChg chg="del">
          <ac:chgData name="Xuzhaoyuan" userId="92dacafb-b293-4395-ae6b-ab8c0207f0fc" providerId="ADAL" clId="{CB2F90FA-5AF9-4C78-9657-731619F73AD7}" dt="2022-06-23T04:02:32.869" v="678" actId="478"/>
          <ac:cxnSpMkLst>
            <pc:docMk/>
            <pc:sldMk cId="2951510983" sldId="1132"/>
            <ac:cxnSpMk id="28" creationId="{42B473FE-AFE9-4ABF-B76E-E21A116F33EF}"/>
          </ac:cxnSpMkLst>
        </pc:cxnChg>
        <pc:cxnChg chg="del">
          <ac:chgData name="Xuzhaoyuan" userId="92dacafb-b293-4395-ae6b-ab8c0207f0fc" providerId="ADAL" clId="{CB2F90FA-5AF9-4C78-9657-731619F73AD7}" dt="2022-06-23T04:02:32.869" v="678" actId="478"/>
          <ac:cxnSpMkLst>
            <pc:docMk/>
            <pc:sldMk cId="2951510983" sldId="1132"/>
            <ac:cxnSpMk id="30" creationId="{49A606FF-E522-4A03-9CAA-946FDDA23C5C}"/>
          </ac:cxnSpMkLst>
        </pc:cxnChg>
        <pc:cxnChg chg="add mod">
          <ac:chgData name="Xuzhaoyuan" userId="92dacafb-b293-4395-ae6b-ab8c0207f0fc" providerId="ADAL" clId="{CB2F90FA-5AF9-4C78-9657-731619F73AD7}" dt="2022-06-23T04:21:10.216" v="859" actId="1076"/>
          <ac:cxnSpMkLst>
            <pc:docMk/>
            <pc:sldMk cId="2951510983" sldId="1132"/>
            <ac:cxnSpMk id="32" creationId="{0EAE7A26-AD7E-4115-9B09-D9A6F22104D3}"/>
          </ac:cxnSpMkLst>
        </pc:cxnChg>
        <pc:cxnChg chg="add mod">
          <ac:chgData name="Xuzhaoyuan" userId="92dacafb-b293-4395-ae6b-ab8c0207f0fc" providerId="ADAL" clId="{CB2F90FA-5AF9-4C78-9657-731619F73AD7}" dt="2022-06-23T04:21:17.607" v="860" actId="692"/>
          <ac:cxnSpMkLst>
            <pc:docMk/>
            <pc:sldMk cId="2951510983" sldId="1132"/>
            <ac:cxnSpMk id="38" creationId="{5E634CEA-B14A-4514-AFC3-5DAE528E1514}"/>
          </ac:cxnSpMkLst>
        </pc:cxnChg>
        <pc:cxnChg chg="mod">
          <ac:chgData name="Xuzhaoyuan" userId="92dacafb-b293-4395-ae6b-ab8c0207f0fc" providerId="ADAL" clId="{CB2F90FA-5AF9-4C78-9657-731619F73AD7}" dt="2022-06-23T06:07:15.829" v="940"/>
          <ac:cxnSpMkLst>
            <pc:docMk/>
            <pc:sldMk cId="2951510983" sldId="1132"/>
            <ac:cxnSpMk id="57" creationId="{4B124854-7FF8-4A6C-AFE9-72CEFCB2515E}"/>
          </ac:cxnSpMkLst>
        </pc:cxnChg>
        <pc:cxnChg chg="mod">
          <ac:chgData name="Xuzhaoyuan" userId="92dacafb-b293-4395-ae6b-ab8c0207f0fc" providerId="ADAL" clId="{CB2F90FA-5AF9-4C78-9657-731619F73AD7}" dt="2022-06-23T06:07:15.829" v="940"/>
          <ac:cxnSpMkLst>
            <pc:docMk/>
            <pc:sldMk cId="2951510983" sldId="1132"/>
            <ac:cxnSpMk id="58" creationId="{9FEDBEA5-9995-4775-BC2E-3FB7839747FF}"/>
          </ac:cxnSpMkLst>
        </pc:cxnChg>
        <pc:cxnChg chg="mod">
          <ac:chgData name="Xuzhaoyuan" userId="92dacafb-b293-4395-ae6b-ab8c0207f0fc" providerId="ADAL" clId="{CB2F90FA-5AF9-4C78-9657-731619F73AD7}" dt="2022-06-23T06:07:15.829" v="940"/>
          <ac:cxnSpMkLst>
            <pc:docMk/>
            <pc:sldMk cId="2951510983" sldId="1132"/>
            <ac:cxnSpMk id="59" creationId="{659FD7D1-416B-487C-BA35-C047FB29FE8F}"/>
          </ac:cxnSpMkLst>
        </pc:cxnChg>
        <pc:cxnChg chg="mod">
          <ac:chgData name="Xuzhaoyuan" userId="92dacafb-b293-4395-ae6b-ab8c0207f0fc" providerId="ADAL" clId="{CB2F90FA-5AF9-4C78-9657-731619F73AD7}" dt="2022-06-23T06:07:15.829" v="940"/>
          <ac:cxnSpMkLst>
            <pc:docMk/>
            <pc:sldMk cId="2951510983" sldId="1132"/>
            <ac:cxnSpMk id="60" creationId="{E65C5491-D4C5-498F-8E00-6F432558813F}"/>
          </ac:cxnSpMkLst>
        </pc:cxnChg>
        <pc:cxnChg chg="mod">
          <ac:chgData name="Xuzhaoyuan" userId="92dacafb-b293-4395-ae6b-ab8c0207f0fc" providerId="ADAL" clId="{CB2F90FA-5AF9-4C78-9657-731619F73AD7}" dt="2022-06-23T06:07:15.829" v="940"/>
          <ac:cxnSpMkLst>
            <pc:docMk/>
            <pc:sldMk cId="2951510983" sldId="1132"/>
            <ac:cxnSpMk id="61" creationId="{21A6717C-9F4F-4FFE-80DD-86A93C30BBB5}"/>
          </ac:cxnSpMkLst>
        </pc:cxnChg>
        <pc:cxnChg chg="mod">
          <ac:chgData name="Xuzhaoyuan" userId="92dacafb-b293-4395-ae6b-ab8c0207f0fc" providerId="ADAL" clId="{CB2F90FA-5AF9-4C78-9657-731619F73AD7}" dt="2022-06-23T06:07:15.829" v="940"/>
          <ac:cxnSpMkLst>
            <pc:docMk/>
            <pc:sldMk cId="2951510983" sldId="1132"/>
            <ac:cxnSpMk id="62" creationId="{C66AE2EF-6DAD-42D5-ADE4-951ED8CC830F}"/>
          </ac:cxnSpMkLst>
        </pc:cxnChg>
        <pc:cxnChg chg="mod">
          <ac:chgData name="Xuzhaoyuan" userId="92dacafb-b293-4395-ae6b-ab8c0207f0fc" providerId="ADAL" clId="{CB2F90FA-5AF9-4C78-9657-731619F73AD7}" dt="2022-06-23T06:07:15.829" v="940"/>
          <ac:cxnSpMkLst>
            <pc:docMk/>
            <pc:sldMk cId="2951510983" sldId="1132"/>
            <ac:cxnSpMk id="63" creationId="{E4E79F89-D3AA-44E1-A592-C07D758EC873}"/>
          </ac:cxnSpMkLst>
        </pc:cxnChg>
        <pc:cxnChg chg="mod">
          <ac:chgData name="Xuzhaoyuan" userId="92dacafb-b293-4395-ae6b-ab8c0207f0fc" providerId="ADAL" clId="{CB2F90FA-5AF9-4C78-9657-731619F73AD7}" dt="2022-06-23T06:07:15.829" v="940"/>
          <ac:cxnSpMkLst>
            <pc:docMk/>
            <pc:sldMk cId="2951510983" sldId="1132"/>
            <ac:cxnSpMk id="64" creationId="{E88CBF79-C6FD-4290-9738-3E2CC5720B72}"/>
          </ac:cxnSpMkLst>
        </pc:cxnChg>
        <pc:cxnChg chg="mod">
          <ac:chgData name="Xuzhaoyuan" userId="92dacafb-b293-4395-ae6b-ab8c0207f0fc" providerId="ADAL" clId="{CB2F90FA-5AF9-4C78-9657-731619F73AD7}" dt="2022-06-23T06:07:15.829" v="940"/>
          <ac:cxnSpMkLst>
            <pc:docMk/>
            <pc:sldMk cId="2951510983" sldId="1132"/>
            <ac:cxnSpMk id="65" creationId="{3B75BAE2-7090-4730-ADE4-8423A9067B49}"/>
          </ac:cxnSpMkLst>
        </pc:cxnChg>
        <pc:cxnChg chg="mod">
          <ac:chgData name="Xuzhaoyuan" userId="92dacafb-b293-4395-ae6b-ab8c0207f0fc" providerId="ADAL" clId="{CB2F90FA-5AF9-4C78-9657-731619F73AD7}" dt="2022-06-23T06:07:15.829" v="940"/>
          <ac:cxnSpMkLst>
            <pc:docMk/>
            <pc:sldMk cId="2951510983" sldId="1132"/>
            <ac:cxnSpMk id="66" creationId="{79E13C59-DD5D-4DEF-A760-163B909F0943}"/>
          </ac:cxnSpMkLst>
        </pc:cxnChg>
      </pc:sldChg>
      <pc:sldChg chg="addSp delSp modSp add mod">
        <pc:chgData name="Xuzhaoyuan" userId="92dacafb-b293-4395-ae6b-ab8c0207f0fc" providerId="ADAL" clId="{CB2F90FA-5AF9-4C78-9657-731619F73AD7}" dt="2022-06-23T06:35:13.334" v="1667" actId="20577"/>
        <pc:sldMkLst>
          <pc:docMk/>
          <pc:sldMk cId="1985781873" sldId="1133"/>
        </pc:sldMkLst>
        <pc:spChg chg="del">
          <ac:chgData name="Xuzhaoyuan" userId="92dacafb-b293-4395-ae6b-ab8c0207f0fc" providerId="ADAL" clId="{CB2F90FA-5AF9-4C78-9657-731619F73AD7}" dt="2022-06-23T06:17:50.479" v="1231" actId="478"/>
          <ac:spMkLst>
            <pc:docMk/>
            <pc:sldMk cId="1985781873" sldId="1133"/>
            <ac:spMk id="2" creationId="{08A4F570-3598-408B-B397-380CB9A0974B}"/>
          </ac:spMkLst>
        </pc:spChg>
        <pc:spChg chg="add mod">
          <ac:chgData name="Xuzhaoyuan" userId="92dacafb-b293-4395-ae6b-ab8c0207f0fc" providerId="ADAL" clId="{CB2F90FA-5AF9-4C78-9657-731619F73AD7}" dt="2022-06-23T06:22:42.347" v="1443" actId="1076"/>
          <ac:spMkLst>
            <pc:docMk/>
            <pc:sldMk cId="1985781873" sldId="1133"/>
            <ac:spMk id="3" creationId="{A840E07A-63D4-44A9-96D7-81DE43820CF3}"/>
          </ac:spMkLst>
        </pc:spChg>
        <pc:spChg chg="add mod">
          <ac:chgData name="Xuzhaoyuan" userId="92dacafb-b293-4395-ae6b-ab8c0207f0fc" providerId="ADAL" clId="{CB2F90FA-5AF9-4C78-9657-731619F73AD7}" dt="2022-06-23T06:22:42.347" v="1443" actId="1076"/>
          <ac:spMkLst>
            <pc:docMk/>
            <pc:sldMk cId="1985781873" sldId="1133"/>
            <ac:spMk id="17" creationId="{2AC6DEB0-4BFC-4BEE-949B-08B07A37AB03}"/>
          </ac:spMkLst>
        </pc:spChg>
        <pc:spChg chg="add mod">
          <ac:chgData name="Xuzhaoyuan" userId="92dacafb-b293-4395-ae6b-ab8c0207f0fc" providerId="ADAL" clId="{CB2F90FA-5AF9-4C78-9657-731619F73AD7}" dt="2022-06-23T06:22:32.682" v="1442" actId="1076"/>
          <ac:spMkLst>
            <pc:docMk/>
            <pc:sldMk cId="1985781873" sldId="1133"/>
            <ac:spMk id="18" creationId="{BF0DDDB2-9C77-431B-88AC-36D1EE23DCD0}"/>
          </ac:spMkLst>
        </pc:spChg>
        <pc:spChg chg="add mod">
          <ac:chgData name="Xuzhaoyuan" userId="92dacafb-b293-4395-ae6b-ab8c0207f0fc" providerId="ADAL" clId="{CB2F90FA-5AF9-4C78-9657-731619F73AD7}" dt="2022-06-23T06:22:32.682" v="1442" actId="1076"/>
          <ac:spMkLst>
            <pc:docMk/>
            <pc:sldMk cId="1985781873" sldId="1133"/>
            <ac:spMk id="19" creationId="{5695C96F-72CF-4B8F-9636-AE9D9873432C}"/>
          </ac:spMkLst>
        </pc:spChg>
        <pc:spChg chg="add mod">
          <ac:chgData name="Xuzhaoyuan" userId="92dacafb-b293-4395-ae6b-ab8c0207f0fc" providerId="ADAL" clId="{CB2F90FA-5AF9-4C78-9657-731619F73AD7}" dt="2022-06-23T06:32:47.450" v="1569" actId="14100"/>
          <ac:spMkLst>
            <pc:docMk/>
            <pc:sldMk cId="1985781873" sldId="1133"/>
            <ac:spMk id="20" creationId="{BD55B8BF-3DF2-4ED8-88A4-236251A3EF56}"/>
          </ac:spMkLst>
        </pc:spChg>
        <pc:spChg chg="add mod">
          <ac:chgData name="Xuzhaoyuan" userId="92dacafb-b293-4395-ae6b-ab8c0207f0fc" providerId="ADAL" clId="{CB2F90FA-5AF9-4C78-9657-731619F73AD7}" dt="2022-06-23T06:35:13.334" v="1667" actId="20577"/>
          <ac:spMkLst>
            <pc:docMk/>
            <pc:sldMk cId="1985781873" sldId="1133"/>
            <ac:spMk id="21" creationId="{ACF14FA2-FEE2-469D-AFC5-6B6DA2E06AC3}"/>
          </ac:spMkLst>
        </pc:spChg>
        <pc:spChg chg="del">
          <ac:chgData name="Xuzhaoyuan" userId="92dacafb-b293-4395-ae6b-ab8c0207f0fc" providerId="ADAL" clId="{CB2F90FA-5AF9-4C78-9657-731619F73AD7}" dt="2022-06-23T06:17:50.479" v="1231" actId="478"/>
          <ac:spMkLst>
            <pc:docMk/>
            <pc:sldMk cId="1985781873" sldId="1133"/>
            <ac:spMk id="23" creationId="{FF7D5296-AEBA-4AEE-AFCE-942074441FBF}"/>
          </ac:spMkLst>
        </pc:spChg>
        <pc:spChg chg="del">
          <ac:chgData name="Xuzhaoyuan" userId="92dacafb-b293-4395-ae6b-ab8c0207f0fc" providerId="ADAL" clId="{CB2F90FA-5AF9-4C78-9657-731619F73AD7}" dt="2022-06-23T06:17:50.479" v="1231" actId="478"/>
          <ac:spMkLst>
            <pc:docMk/>
            <pc:sldMk cId="1985781873" sldId="1133"/>
            <ac:spMk id="24" creationId="{630757D8-6D9D-4DC5-87C9-728E8442F3AD}"/>
          </ac:spMkLst>
        </pc:spChg>
        <pc:spChg chg="del">
          <ac:chgData name="Xuzhaoyuan" userId="92dacafb-b293-4395-ae6b-ab8c0207f0fc" providerId="ADAL" clId="{CB2F90FA-5AF9-4C78-9657-731619F73AD7}" dt="2022-06-23T06:17:50.479" v="1231" actId="478"/>
          <ac:spMkLst>
            <pc:docMk/>
            <pc:sldMk cId="1985781873" sldId="1133"/>
            <ac:spMk id="25" creationId="{1CBFFA6C-C7E3-4AE7-9D61-64F7401D1067}"/>
          </ac:spMkLst>
        </pc:spChg>
        <pc:spChg chg="del">
          <ac:chgData name="Xuzhaoyuan" userId="92dacafb-b293-4395-ae6b-ab8c0207f0fc" providerId="ADAL" clId="{CB2F90FA-5AF9-4C78-9657-731619F73AD7}" dt="2022-06-23T06:17:50.479" v="1231" actId="478"/>
          <ac:spMkLst>
            <pc:docMk/>
            <pc:sldMk cId="1985781873" sldId="1133"/>
            <ac:spMk id="40" creationId="{AA9C9ED4-B22C-425E-846A-4F4410CFC546}"/>
          </ac:spMkLst>
        </pc:spChg>
        <pc:spChg chg="del">
          <ac:chgData name="Xuzhaoyuan" userId="92dacafb-b293-4395-ae6b-ab8c0207f0fc" providerId="ADAL" clId="{CB2F90FA-5AF9-4C78-9657-731619F73AD7}" dt="2022-06-23T06:17:50.479" v="1231" actId="478"/>
          <ac:spMkLst>
            <pc:docMk/>
            <pc:sldMk cId="1985781873" sldId="1133"/>
            <ac:spMk id="48" creationId="{75044E63-F239-4DD8-84F0-5548BCC0B2B9}"/>
          </ac:spMkLst>
        </pc:spChg>
        <pc:picChg chg="mod">
          <ac:chgData name="Xuzhaoyuan" userId="92dacafb-b293-4395-ae6b-ab8c0207f0fc" providerId="ADAL" clId="{CB2F90FA-5AF9-4C78-9657-731619F73AD7}" dt="2022-06-23T06:22:32.682" v="1442" actId="1076"/>
          <ac:picMkLst>
            <pc:docMk/>
            <pc:sldMk cId="1985781873" sldId="1133"/>
            <ac:picMk id="52" creationId="{A4A78C23-C5F7-40AE-8ADD-E523F64FA992}"/>
          </ac:picMkLst>
        </pc:picChg>
        <pc:picChg chg="mod">
          <ac:chgData name="Xuzhaoyuan" userId="92dacafb-b293-4395-ae6b-ab8c0207f0fc" providerId="ADAL" clId="{CB2F90FA-5AF9-4C78-9657-731619F73AD7}" dt="2022-06-23T06:22:32.682" v="1442" actId="1076"/>
          <ac:picMkLst>
            <pc:docMk/>
            <pc:sldMk cId="1985781873" sldId="1133"/>
            <ac:picMk id="54" creationId="{1F531C10-419B-4EA1-8F27-4628E2E3624E}"/>
          </ac:picMkLst>
        </pc:picChg>
        <pc:cxnChg chg="del mod">
          <ac:chgData name="Xuzhaoyuan" userId="92dacafb-b293-4395-ae6b-ab8c0207f0fc" providerId="ADAL" clId="{CB2F90FA-5AF9-4C78-9657-731619F73AD7}" dt="2022-06-23T06:17:50.479" v="1231" actId="478"/>
          <ac:cxnSpMkLst>
            <pc:docMk/>
            <pc:sldMk cId="1985781873" sldId="1133"/>
            <ac:cxnSpMk id="6" creationId="{0059AFB0-EB73-41AE-8C5C-F3E87A865787}"/>
          </ac:cxnSpMkLst>
        </pc:cxnChg>
        <pc:cxnChg chg="del mod">
          <ac:chgData name="Xuzhaoyuan" userId="92dacafb-b293-4395-ae6b-ab8c0207f0fc" providerId="ADAL" clId="{CB2F90FA-5AF9-4C78-9657-731619F73AD7}" dt="2022-06-23T06:17:50.479" v="1231" actId="478"/>
          <ac:cxnSpMkLst>
            <pc:docMk/>
            <pc:sldMk cId="1985781873" sldId="1133"/>
            <ac:cxnSpMk id="11" creationId="{6C32AE7C-1CC6-48FA-AFF2-2380F78D6D79}"/>
          </ac:cxnSpMkLst>
        </pc:cxnChg>
        <pc:cxnChg chg="del mod">
          <ac:chgData name="Xuzhaoyuan" userId="92dacafb-b293-4395-ae6b-ab8c0207f0fc" providerId="ADAL" clId="{CB2F90FA-5AF9-4C78-9657-731619F73AD7}" dt="2022-06-23T06:17:50.479" v="1231" actId="478"/>
          <ac:cxnSpMkLst>
            <pc:docMk/>
            <pc:sldMk cId="1985781873" sldId="1133"/>
            <ac:cxnSpMk id="27" creationId="{C74C7606-333E-49F1-A719-8BC4F20C4CD9}"/>
          </ac:cxnSpMkLst>
        </pc:cxnChg>
        <pc:cxnChg chg="del mod">
          <ac:chgData name="Xuzhaoyuan" userId="92dacafb-b293-4395-ae6b-ab8c0207f0fc" providerId="ADAL" clId="{CB2F90FA-5AF9-4C78-9657-731619F73AD7}" dt="2022-06-23T06:17:50.479" v="1231" actId="478"/>
          <ac:cxnSpMkLst>
            <pc:docMk/>
            <pc:sldMk cId="1985781873" sldId="1133"/>
            <ac:cxnSpMk id="32" creationId="{0EAE7A26-AD7E-4115-9B09-D9A6F22104D3}"/>
          </ac:cxnSpMkLst>
        </pc:cxnChg>
        <pc:cxnChg chg="del mod">
          <ac:chgData name="Xuzhaoyuan" userId="92dacafb-b293-4395-ae6b-ab8c0207f0fc" providerId="ADAL" clId="{CB2F90FA-5AF9-4C78-9657-731619F73AD7}" dt="2022-06-23T06:17:50.479" v="1231" actId="478"/>
          <ac:cxnSpMkLst>
            <pc:docMk/>
            <pc:sldMk cId="1985781873" sldId="1133"/>
            <ac:cxnSpMk id="38" creationId="{5E634CEA-B14A-4514-AFC3-5DAE528E1514}"/>
          </ac:cxnSpMkLst>
        </pc:cxnChg>
      </pc:sldChg>
      <pc:sldChg chg="new del">
        <pc:chgData name="Xuzhaoyuan" userId="92dacafb-b293-4395-ae6b-ab8c0207f0fc" providerId="ADAL" clId="{CB2F90FA-5AF9-4C78-9657-731619F73AD7}" dt="2022-06-23T04:02:26.380" v="677" actId="47"/>
        <pc:sldMkLst>
          <pc:docMk/>
          <pc:sldMk cId="4119686963" sldId="1133"/>
        </pc:sldMkLst>
      </pc:sldChg>
    </pc:docChg>
  </pc:docChgLst>
  <pc:docChgLst>
    <pc:chgData name="Xuzhaoyuan" userId="92dacafb-b293-4395-ae6b-ab8c0207f0fc" providerId="ADAL" clId="{3C12176D-8955-4A42-8054-487155BAC50E}"/>
    <pc:docChg chg="modSld">
      <pc:chgData name="Xuzhaoyuan" userId="92dacafb-b293-4395-ae6b-ab8c0207f0fc" providerId="ADAL" clId="{3C12176D-8955-4A42-8054-487155BAC50E}" dt="2022-07-12T00:50:39.664" v="0" actId="1076"/>
      <pc:docMkLst>
        <pc:docMk/>
      </pc:docMkLst>
      <pc:sldChg chg="modSp mod">
        <pc:chgData name="Xuzhaoyuan" userId="92dacafb-b293-4395-ae6b-ab8c0207f0fc" providerId="ADAL" clId="{3C12176D-8955-4A42-8054-487155BAC50E}" dt="2022-07-12T00:50:39.664" v="0" actId="1076"/>
        <pc:sldMkLst>
          <pc:docMk/>
          <pc:sldMk cId="1541634845" sldId="1136"/>
        </pc:sldMkLst>
        <pc:spChg chg="mod">
          <ac:chgData name="Xuzhaoyuan" userId="92dacafb-b293-4395-ae6b-ab8c0207f0fc" providerId="ADAL" clId="{3C12176D-8955-4A42-8054-487155BAC50E}" dt="2022-07-12T00:50:39.664" v="0" actId="1076"/>
          <ac:spMkLst>
            <pc:docMk/>
            <pc:sldMk cId="1541634845" sldId="1136"/>
            <ac:spMk id="41" creationId="{00658AF7-1DA5-438E-A384-18DC0CB596F8}"/>
          </ac:spMkLst>
        </pc:spChg>
      </pc:sldChg>
    </pc:docChg>
  </pc:docChgLst>
  <pc:docChgLst>
    <pc:chgData name="Xuzhaoyuan" userId="92dacafb-b293-4395-ae6b-ab8c0207f0fc" providerId="ADAL" clId="{5A728405-9D4E-4A58-A40C-3C93B24876A4}"/>
    <pc:docChg chg="undo custSel addSld delSld modSld sldOrd">
      <pc:chgData name="Xuzhaoyuan" userId="92dacafb-b293-4395-ae6b-ab8c0207f0fc" providerId="ADAL" clId="{5A728405-9D4E-4A58-A40C-3C93B24876A4}" dt="2022-08-02T13:12:23.658" v="6576" actId="1076"/>
      <pc:docMkLst>
        <pc:docMk/>
      </pc:docMkLst>
      <pc:sldChg chg="modSp mod">
        <pc:chgData name="Xuzhaoyuan" userId="92dacafb-b293-4395-ae6b-ab8c0207f0fc" providerId="ADAL" clId="{5A728405-9D4E-4A58-A40C-3C93B24876A4}" dt="2022-07-29T07:23:32.520" v="5" actId="20577"/>
        <pc:sldMkLst>
          <pc:docMk/>
          <pc:sldMk cId="2651659560" sldId="278"/>
        </pc:sldMkLst>
        <pc:spChg chg="mod">
          <ac:chgData name="Xuzhaoyuan" userId="92dacafb-b293-4395-ae6b-ab8c0207f0fc" providerId="ADAL" clId="{5A728405-9D4E-4A58-A40C-3C93B24876A4}" dt="2022-07-29T07:23:32.520" v="5" actId="20577"/>
          <ac:spMkLst>
            <pc:docMk/>
            <pc:sldMk cId="2651659560" sldId="278"/>
            <ac:spMk id="13" creationId="{00000000-0000-0000-0000-000000000000}"/>
          </ac:spMkLst>
        </pc:spChg>
      </pc:sldChg>
      <pc:sldChg chg="addSp delSp modSp mod delAnim modAnim">
        <pc:chgData name="Xuzhaoyuan" userId="92dacafb-b293-4395-ae6b-ab8c0207f0fc" providerId="ADAL" clId="{5A728405-9D4E-4A58-A40C-3C93B24876A4}" dt="2022-08-01T05:48:01.873" v="5669" actId="207"/>
        <pc:sldMkLst>
          <pc:docMk/>
          <pc:sldMk cId="2649899629" sldId="1128"/>
        </pc:sldMkLst>
        <pc:spChg chg="mod">
          <ac:chgData name="Xuzhaoyuan" userId="92dacafb-b293-4395-ae6b-ab8c0207f0fc" providerId="ADAL" clId="{5A728405-9D4E-4A58-A40C-3C93B24876A4}" dt="2022-08-01T05:21:58.968" v="5445" actId="14100"/>
          <ac:spMkLst>
            <pc:docMk/>
            <pc:sldMk cId="2649899629" sldId="1128"/>
            <ac:spMk id="5" creationId="{B2B992BB-090F-45DB-AE73-6A304FC84EE1}"/>
          </ac:spMkLst>
        </pc:spChg>
        <pc:spChg chg="add del mod">
          <ac:chgData name="Xuzhaoyuan" userId="92dacafb-b293-4395-ae6b-ab8c0207f0fc" providerId="ADAL" clId="{5A728405-9D4E-4A58-A40C-3C93B24876A4}" dt="2022-07-29T08:15:51.358" v="3525" actId="478"/>
          <ac:spMkLst>
            <pc:docMk/>
            <pc:sldMk cId="2649899629" sldId="1128"/>
            <ac:spMk id="6" creationId="{A8EB5CF7-7F31-F0C9-DAFF-0D9C18DE17B1}"/>
          </ac:spMkLst>
        </pc:spChg>
        <pc:spChg chg="add del mod">
          <ac:chgData name="Xuzhaoyuan" userId="92dacafb-b293-4395-ae6b-ab8c0207f0fc" providerId="ADAL" clId="{5A728405-9D4E-4A58-A40C-3C93B24876A4}" dt="2022-07-29T08:15:51.358" v="3525" actId="478"/>
          <ac:spMkLst>
            <pc:docMk/>
            <pc:sldMk cId="2649899629" sldId="1128"/>
            <ac:spMk id="7" creationId="{60116331-89F2-2D51-DFE4-8F38ABF8353E}"/>
          </ac:spMkLst>
        </pc:spChg>
        <pc:spChg chg="add del mod">
          <ac:chgData name="Xuzhaoyuan" userId="92dacafb-b293-4395-ae6b-ab8c0207f0fc" providerId="ADAL" clId="{5A728405-9D4E-4A58-A40C-3C93B24876A4}" dt="2022-07-29T08:15:51.358" v="3525" actId="478"/>
          <ac:spMkLst>
            <pc:docMk/>
            <pc:sldMk cId="2649899629" sldId="1128"/>
            <ac:spMk id="10" creationId="{9EA229E6-177B-1FE5-3EFB-BA6374FDC268}"/>
          </ac:spMkLst>
        </pc:spChg>
        <pc:spChg chg="add del mod">
          <ac:chgData name="Xuzhaoyuan" userId="92dacafb-b293-4395-ae6b-ab8c0207f0fc" providerId="ADAL" clId="{5A728405-9D4E-4A58-A40C-3C93B24876A4}" dt="2022-07-29T08:15:51.358" v="3525" actId="478"/>
          <ac:spMkLst>
            <pc:docMk/>
            <pc:sldMk cId="2649899629" sldId="1128"/>
            <ac:spMk id="11" creationId="{BFCFF44B-9A97-7A85-CC7D-41974185AAA6}"/>
          </ac:spMkLst>
        </pc:spChg>
        <pc:spChg chg="add del mod">
          <ac:chgData name="Xuzhaoyuan" userId="92dacafb-b293-4395-ae6b-ab8c0207f0fc" providerId="ADAL" clId="{5A728405-9D4E-4A58-A40C-3C93B24876A4}" dt="2022-07-29T08:15:51.358" v="3525" actId="478"/>
          <ac:spMkLst>
            <pc:docMk/>
            <pc:sldMk cId="2649899629" sldId="1128"/>
            <ac:spMk id="12" creationId="{04F26489-0D43-1631-A705-FEBC021543D3}"/>
          </ac:spMkLst>
        </pc:spChg>
        <pc:spChg chg="del mod">
          <ac:chgData name="Xuzhaoyuan" userId="92dacafb-b293-4395-ae6b-ab8c0207f0fc" providerId="ADAL" clId="{5A728405-9D4E-4A58-A40C-3C93B24876A4}" dt="2022-07-29T08:15:51.358" v="3525" actId="478"/>
          <ac:spMkLst>
            <pc:docMk/>
            <pc:sldMk cId="2649899629" sldId="1128"/>
            <ac:spMk id="13" creationId="{B31B3D98-95D7-699A-EEF8-6B22AA76F4BF}"/>
          </ac:spMkLst>
        </pc:spChg>
        <pc:spChg chg="add del mod">
          <ac:chgData name="Xuzhaoyuan" userId="92dacafb-b293-4395-ae6b-ab8c0207f0fc" providerId="ADAL" clId="{5A728405-9D4E-4A58-A40C-3C93B24876A4}" dt="2022-07-29T08:15:51.358" v="3525" actId="478"/>
          <ac:spMkLst>
            <pc:docMk/>
            <pc:sldMk cId="2649899629" sldId="1128"/>
            <ac:spMk id="14" creationId="{4AFADBF4-D5CF-58E1-9B86-1AADDFF2CF5D}"/>
          </ac:spMkLst>
        </pc:spChg>
        <pc:spChg chg="add del mod">
          <ac:chgData name="Xuzhaoyuan" userId="92dacafb-b293-4395-ae6b-ab8c0207f0fc" providerId="ADAL" clId="{5A728405-9D4E-4A58-A40C-3C93B24876A4}" dt="2022-07-29T08:15:51.358" v="3525" actId="478"/>
          <ac:spMkLst>
            <pc:docMk/>
            <pc:sldMk cId="2649899629" sldId="1128"/>
            <ac:spMk id="15" creationId="{41947AC1-EB16-86C8-76BF-AA60D6E9C5D2}"/>
          </ac:spMkLst>
        </pc:spChg>
        <pc:spChg chg="add del mod">
          <ac:chgData name="Xuzhaoyuan" userId="92dacafb-b293-4395-ae6b-ab8c0207f0fc" providerId="ADAL" clId="{5A728405-9D4E-4A58-A40C-3C93B24876A4}" dt="2022-07-29T08:15:51.358" v="3525" actId="478"/>
          <ac:spMkLst>
            <pc:docMk/>
            <pc:sldMk cId="2649899629" sldId="1128"/>
            <ac:spMk id="18" creationId="{90A12D23-A50C-9225-6F6E-893195585DD0}"/>
          </ac:spMkLst>
        </pc:spChg>
        <pc:spChg chg="add del mod">
          <ac:chgData name="Xuzhaoyuan" userId="92dacafb-b293-4395-ae6b-ab8c0207f0fc" providerId="ADAL" clId="{5A728405-9D4E-4A58-A40C-3C93B24876A4}" dt="2022-07-29T08:15:51.358" v="3525" actId="478"/>
          <ac:spMkLst>
            <pc:docMk/>
            <pc:sldMk cId="2649899629" sldId="1128"/>
            <ac:spMk id="19" creationId="{65AF9778-CBFF-BEC0-DCC9-2B1BB959801C}"/>
          </ac:spMkLst>
        </pc:spChg>
        <pc:spChg chg="add del mod">
          <ac:chgData name="Xuzhaoyuan" userId="92dacafb-b293-4395-ae6b-ab8c0207f0fc" providerId="ADAL" clId="{5A728405-9D4E-4A58-A40C-3C93B24876A4}" dt="2022-07-29T08:15:51.358" v="3525" actId="478"/>
          <ac:spMkLst>
            <pc:docMk/>
            <pc:sldMk cId="2649899629" sldId="1128"/>
            <ac:spMk id="22" creationId="{64A9303C-26F7-824D-3C38-3BB01D2973D5}"/>
          </ac:spMkLst>
        </pc:spChg>
        <pc:spChg chg="add del mod">
          <ac:chgData name="Xuzhaoyuan" userId="92dacafb-b293-4395-ae6b-ab8c0207f0fc" providerId="ADAL" clId="{5A728405-9D4E-4A58-A40C-3C93B24876A4}" dt="2022-07-29T08:15:51.358" v="3525" actId="478"/>
          <ac:spMkLst>
            <pc:docMk/>
            <pc:sldMk cId="2649899629" sldId="1128"/>
            <ac:spMk id="23" creationId="{27B21D01-9E93-8ED2-5950-A62DBC5E6182}"/>
          </ac:spMkLst>
        </pc:spChg>
        <pc:spChg chg="add del mod">
          <ac:chgData name="Xuzhaoyuan" userId="92dacafb-b293-4395-ae6b-ab8c0207f0fc" providerId="ADAL" clId="{5A728405-9D4E-4A58-A40C-3C93B24876A4}" dt="2022-07-29T08:15:51.358" v="3525" actId="478"/>
          <ac:spMkLst>
            <pc:docMk/>
            <pc:sldMk cId="2649899629" sldId="1128"/>
            <ac:spMk id="24" creationId="{7EA79091-5624-BC60-9E41-ACDC440F20FC}"/>
          </ac:spMkLst>
        </pc:spChg>
        <pc:spChg chg="add del mod">
          <ac:chgData name="Xuzhaoyuan" userId="92dacafb-b293-4395-ae6b-ab8c0207f0fc" providerId="ADAL" clId="{5A728405-9D4E-4A58-A40C-3C93B24876A4}" dt="2022-07-29T08:15:51.358" v="3525" actId="478"/>
          <ac:spMkLst>
            <pc:docMk/>
            <pc:sldMk cId="2649899629" sldId="1128"/>
            <ac:spMk id="25" creationId="{C551DDFB-4760-D5A9-6680-1305044C3719}"/>
          </ac:spMkLst>
        </pc:spChg>
        <pc:spChg chg="add del mod">
          <ac:chgData name="Xuzhaoyuan" userId="92dacafb-b293-4395-ae6b-ab8c0207f0fc" providerId="ADAL" clId="{5A728405-9D4E-4A58-A40C-3C93B24876A4}" dt="2022-07-29T08:15:51.358" v="3525" actId="478"/>
          <ac:spMkLst>
            <pc:docMk/>
            <pc:sldMk cId="2649899629" sldId="1128"/>
            <ac:spMk id="26" creationId="{831F71CA-DB2F-03E1-94AF-E3FF9A997DFF}"/>
          </ac:spMkLst>
        </pc:spChg>
        <pc:spChg chg="add del mod">
          <ac:chgData name="Xuzhaoyuan" userId="92dacafb-b293-4395-ae6b-ab8c0207f0fc" providerId="ADAL" clId="{5A728405-9D4E-4A58-A40C-3C93B24876A4}" dt="2022-07-29T08:15:51.358" v="3525" actId="478"/>
          <ac:spMkLst>
            <pc:docMk/>
            <pc:sldMk cId="2649899629" sldId="1128"/>
            <ac:spMk id="27" creationId="{98B7FAF4-DD1F-A947-F342-238413F89AFC}"/>
          </ac:spMkLst>
        </pc:spChg>
        <pc:spChg chg="add del mod">
          <ac:chgData name="Xuzhaoyuan" userId="92dacafb-b293-4395-ae6b-ab8c0207f0fc" providerId="ADAL" clId="{5A728405-9D4E-4A58-A40C-3C93B24876A4}" dt="2022-07-29T08:15:51.358" v="3525" actId="478"/>
          <ac:spMkLst>
            <pc:docMk/>
            <pc:sldMk cId="2649899629" sldId="1128"/>
            <ac:spMk id="28" creationId="{E5FA3573-6C92-C582-C43B-9D823A4A4EAB}"/>
          </ac:spMkLst>
        </pc:spChg>
        <pc:spChg chg="add del mod">
          <ac:chgData name="Xuzhaoyuan" userId="92dacafb-b293-4395-ae6b-ab8c0207f0fc" providerId="ADAL" clId="{5A728405-9D4E-4A58-A40C-3C93B24876A4}" dt="2022-07-29T12:50:28.450" v="4065" actId="478"/>
          <ac:spMkLst>
            <pc:docMk/>
            <pc:sldMk cId="2649899629" sldId="1128"/>
            <ac:spMk id="31" creationId="{9EF1AC49-8593-5C85-4057-7ADCD03CDC6A}"/>
          </ac:spMkLst>
        </pc:spChg>
        <pc:spChg chg="add del mod">
          <ac:chgData name="Xuzhaoyuan" userId="92dacafb-b293-4395-ae6b-ab8c0207f0fc" providerId="ADAL" clId="{5A728405-9D4E-4A58-A40C-3C93B24876A4}" dt="2022-07-29T12:50:28.450" v="4065" actId="478"/>
          <ac:spMkLst>
            <pc:docMk/>
            <pc:sldMk cId="2649899629" sldId="1128"/>
            <ac:spMk id="32" creationId="{435E359D-6401-DA50-DD0D-C36C9CF35EEF}"/>
          </ac:spMkLst>
        </pc:spChg>
        <pc:spChg chg="add del mod">
          <ac:chgData name="Xuzhaoyuan" userId="92dacafb-b293-4395-ae6b-ab8c0207f0fc" providerId="ADAL" clId="{5A728405-9D4E-4A58-A40C-3C93B24876A4}" dt="2022-07-30T06:42:36.088" v="4106" actId="478"/>
          <ac:spMkLst>
            <pc:docMk/>
            <pc:sldMk cId="2649899629" sldId="1128"/>
            <ac:spMk id="33" creationId="{27E02941-465C-399E-235E-43312D8355E8}"/>
          </ac:spMkLst>
        </pc:spChg>
        <pc:spChg chg="add del mod">
          <ac:chgData name="Xuzhaoyuan" userId="92dacafb-b293-4395-ae6b-ab8c0207f0fc" providerId="ADAL" clId="{5A728405-9D4E-4A58-A40C-3C93B24876A4}" dt="2022-07-30T06:42:36.088" v="4106" actId="478"/>
          <ac:spMkLst>
            <pc:docMk/>
            <pc:sldMk cId="2649899629" sldId="1128"/>
            <ac:spMk id="34" creationId="{D3E8BC69-06BD-DD76-C0E8-D35C7E1C6B29}"/>
          </ac:spMkLst>
        </pc:spChg>
        <pc:spChg chg="add del mod">
          <ac:chgData name="Xuzhaoyuan" userId="92dacafb-b293-4395-ae6b-ab8c0207f0fc" providerId="ADAL" clId="{5A728405-9D4E-4A58-A40C-3C93B24876A4}" dt="2022-07-30T06:42:36.088" v="4106" actId="478"/>
          <ac:spMkLst>
            <pc:docMk/>
            <pc:sldMk cId="2649899629" sldId="1128"/>
            <ac:spMk id="35" creationId="{1D4FDDFD-A7E3-D7B3-B5A1-3532ADAC1AC0}"/>
          </ac:spMkLst>
        </pc:spChg>
        <pc:spChg chg="add del mod">
          <ac:chgData name="Xuzhaoyuan" userId="92dacafb-b293-4395-ae6b-ab8c0207f0fc" providerId="ADAL" clId="{5A728405-9D4E-4A58-A40C-3C93B24876A4}" dt="2022-07-29T12:50:28.450" v="4065" actId="478"/>
          <ac:spMkLst>
            <pc:docMk/>
            <pc:sldMk cId="2649899629" sldId="1128"/>
            <ac:spMk id="36" creationId="{2C06D4E8-C32A-EC9A-29EC-235F4AF6B81B}"/>
          </ac:spMkLst>
        </pc:spChg>
        <pc:spChg chg="add del mod">
          <ac:chgData name="Xuzhaoyuan" userId="92dacafb-b293-4395-ae6b-ab8c0207f0fc" providerId="ADAL" clId="{5A728405-9D4E-4A58-A40C-3C93B24876A4}" dt="2022-07-29T12:50:28.450" v="4065" actId="478"/>
          <ac:spMkLst>
            <pc:docMk/>
            <pc:sldMk cId="2649899629" sldId="1128"/>
            <ac:spMk id="37" creationId="{9A3F9473-125E-3C45-DF0D-5617D2C06D28}"/>
          </ac:spMkLst>
        </pc:spChg>
        <pc:spChg chg="add del mod">
          <ac:chgData name="Xuzhaoyuan" userId="92dacafb-b293-4395-ae6b-ab8c0207f0fc" providerId="ADAL" clId="{5A728405-9D4E-4A58-A40C-3C93B24876A4}" dt="2022-07-29T12:53:11.227" v="4072" actId="478"/>
          <ac:spMkLst>
            <pc:docMk/>
            <pc:sldMk cId="2649899629" sldId="1128"/>
            <ac:spMk id="38" creationId="{489B6CB9-9DD6-C4BF-5789-1F59DE33A084}"/>
          </ac:spMkLst>
        </pc:spChg>
        <pc:spChg chg="add del mod">
          <ac:chgData name="Xuzhaoyuan" userId="92dacafb-b293-4395-ae6b-ab8c0207f0fc" providerId="ADAL" clId="{5A728405-9D4E-4A58-A40C-3C93B24876A4}" dt="2022-07-29T12:53:13.924" v="4073" actId="478"/>
          <ac:spMkLst>
            <pc:docMk/>
            <pc:sldMk cId="2649899629" sldId="1128"/>
            <ac:spMk id="39" creationId="{581FC053-8B62-95A2-3353-25784F26B682}"/>
          </ac:spMkLst>
        </pc:spChg>
        <pc:spChg chg="add del mod">
          <ac:chgData name="Xuzhaoyuan" userId="92dacafb-b293-4395-ae6b-ab8c0207f0fc" providerId="ADAL" clId="{5A728405-9D4E-4A58-A40C-3C93B24876A4}" dt="2022-07-29T12:53:11.227" v="4072" actId="478"/>
          <ac:spMkLst>
            <pc:docMk/>
            <pc:sldMk cId="2649899629" sldId="1128"/>
            <ac:spMk id="40" creationId="{7C4CE510-EDA5-9AE7-A314-0227CE0061A6}"/>
          </ac:spMkLst>
        </pc:spChg>
        <pc:spChg chg="add del mod">
          <ac:chgData name="Xuzhaoyuan" userId="92dacafb-b293-4395-ae6b-ab8c0207f0fc" providerId="ADAL" clId="{5A728405-9D4E-4A58-A40C-3C93B24876A4}" dt="2022-07-29T12:53:11.227" v="4072" actId="478"/>
          <ac:spMkLst>
            <pc:docMk/>
            <pc:sldMk cId="2649899629" sldId="1128"/>
            <ac:spMk id="41" creationId="{FFFFE490-1B0D-7251-DC6F-5BB7A5818BEF}"/>
          </ac:spMkLst>
        </pc:spChg>
        <pc:spChg chg="add del mod">
          <ac:chgData name="Xuzhaoyuan" userId="92dacafb-b293-4395-ae6b-ab8c0207f0fc" providerId="ADAL" clId="{5A728405-9D4E-4A58-A40C-3C93B24876A4}" dt="2022-07-29T12:50:28.450" v="4065" actId="478"/>
          <ac:spMkLst>
            <pc:docMk/>
            <pc:sldMk cId="2649899629" sldId="1128"/>
            <ac:spMk id="42" creationId="{5E391179-5449-E20C-F26B-7F394D679345}"/>
          </ac:spMkLst>
        </pc:spChg>
        <pc:spChg chg="add del mod">
          <ac:chgData name="Xuzhaoyuan" userId="92dacafb-b293-4395-ae6b-ab8c0207f0fc" providerId="ADAL" clId="{5A728405-9D4E-4A58-A40C-3C93B24876A4}" dt="2022-07-29T12:50:28.450" v="4065" actId="478"/>
          <ac:spMkLst>
            <pc:docMk/>
            <pc:sldMk cId="2649899629" sldId="1128"/>
            <ac:spMk id="43" creationId="{F68008B3-5FFF-951F-69D4-926622D846FA}"/>
          </ac:spMkLst>
        </pc:spChg>
        <pc:spChg chg="add del mod">
          <ac:chgData name="Xuzhaoyuan" userId="92dacafb-b293-4395-ae6b-ab8c0207f0fc" providerId="ADAL" clId="{5A728405-9D4E-4A58-A40C-3C93B24876A4}" dt="2022-07-29T12:50:28.450" v="4065" actId="478"/>
          <ac:spMkLst>
            <pc:docMk/>
            <pc:sldMk cId="2649899629" sldId="1128"/>
            <ac:spMk id="44" creationId="{F648F9D8-1C52-9DF5-001B-91C81D4DC9DF}"/>
          </ac:spMkLst>
        </pc:spChg>
        <pc:spChg chg="add del mod">
          <ac:chgData name="Xuzhaoyuan" userId="92dacafb-b293-4395-ae6b-ab8c0207f0fc" providerId="ADAL" clId="{5A728405-9D4E-4A58-A40C-3C93B24876A4}" dt="2022-07-29T12:50:28.450" v="4065" actId="478"/>
          <ac:spMkLst>
            <pc:docMk/>
            <pc:sldMk cId="2649899629" sldId="1128"/>
            <ac:spMk id="45" creationId="{BF8351ED-10BD-6579-A5E2-A9BFC091EF0D}"/>
          </ac:spMkLst>
        </pc:spChg>
        <pc:spChg chg="add del mod">
          <ac:chgData name="Xuzhaoyuan" userId="92dacafb-b293-4395-ae6b-ab8c0207f0fc" providerId="ADAL" clId="{5A728405-9D4E-4A58-A40C-3C93B24876A4}" dt="2022-07-30T06:42:36.088" v="4106" actId="478"/>
          <ac:spMkLst>
            <pc:docMk/>
            <pc:sldMk cId="2649899629" sldId="1128"/>
            <ac:spMk id="46" creationId="{A8B04B79-EB55-F33D-9554-DAC4CA5151D0}"/>
          </ac:spMkLst>
        </pc:spChg>
        <pc:spChg chg="add del mod">
          <ac:chgData name="Xuzhaoyuan" userId="92dacafb-b293-4395-ae6b-ab8c0207f0fc" providerId="ADAL" clId="{5A728405-9D4E-4A58-A40C-3C93B24876A4}" dt="2022-07-29T12:50:28.450" v="4065" actId="478"/>
          <ac:spMkLst>
            <pc:docMk/>
            <pc:sldMk cId="2649899629" sldId="1128"/>
            <ac:spMk id="47" creationId="{D33039DB-4B87-A7A2-676C-F83FA51CD822}"/>
          </ac:spMkLst>
        </pc:spChg>
        <pc:spChg chg="add del mod">
          <ac:chgData name="Xuzhaoyuan" userId="92dacafb-b293-4395-ae6b-ab8c0207f0fc" providerId="ADAL" clId="{5A728405-9D4E-4A58-A40C-3C93B24876A4}" dt="2022-07-29T12:50:28.450" v="4065" actId="478"/>
          <ac:spMkLst>
            <pc:docMk/>
            <pc:sldMk cId="2649899629" sldId="1128"/>
            <ac:spMk id="48" creationId="{30CBAF54-29EA-0C62-D909-D14AB9683CF3}"/>
          </ac:spMkLst>
        </pc:spChg>
        <pc:spChg chg="add del mod">
          <ac:chgData name="Xuzhaoyuan" userId="92dacafb-b293-4395-ae6b-ab8c0207f0fc" providerId="ADAL" clId="{5A728405-9D4E-4A58-A40C-3C93B24876A4}" dt="2022-07-29T12:50:28.450" v="4065" actId="478"/>
          <ac:spMkLst>
            <pc:docMk/>
            <pc:sldMk cId="2649899629" sldId="1128"/>
            <ac:spMk id="49" creationId="{5752A621-DADE-D1CB-DFD1-133C43AF5EA2}"/>
          </ac:spMkLst>
        </pc:spChg>
        <pc:spChg chg="add del mod">
          <ac:chgData name="Xuzhaoyuan" userId="92dacafb-b293-4395-ae6b-ab8c0207f0fc" providerId="ADAL" clId="{5A728405-9D4E-4A58-A40C-3C93B24876A4}" dt="2022-07-29T12:50:28.450" v="4065" actId="478"/>
          <ac:spMkLst>
            <pc:docMk/>
            <pc:sldMk cId="2649899629" sldId="1128"/>
            <ac:spMk id="50" creationId="{AC22DF16-09CA-93E9-9A26-90FE71A57C68}"/>
          </ac:spMkLst>
        </pc:spChg>
        <pc:spChg chg="add del mod">
          <ac:chgData name="Xuzhaoyuan" userId="92dacafb-b293-4395-ae6b-ab8c0207f0fc" providerId="ADAL" clId="{5A728405-9D4E-4A58-A40C-3C93B24876A4}" dt="2022-07-29T12:53:11.227" v="4072" actId="478"/>
          <ac:spMkLst>
            <pc:docMk/>
            <pc:sldMk cId="2649899629" sldId="1128"/>
            <ac:spMk id="51" creationId="{9D351353-AAF2-40D1-81B1-60BD5696E635}"/>
          </ac:spMkLst>
        </pc:spChg>
        <pc:spChg chg="add del mod">
          <ac:chgData name="Xuzhaoyuan" userId="92dacafb-b293-4395-ae6b-ab8c0207f0fc" providerId="ADAL" clId="{5A728405-9D4E-4A58-A40C-3C93B24876A4}" dt="2022-07-29T12:53:11.227" v="4072" actId="478"/>
          <ac:spMkLst>
            <pc:docMk/>
            <pc:sldMk cId="2649899629" sldId="1128"/>
            <ac:spMk id="52" creationId="{CC584E37-7698-9342-71D9-98096A25D88D}"/>
          </ac:spMkLst>
        </pc:spChg>
        <pc:spChg chg="add del mod">
          <ac:chgData name="Xuzhaoyuan" userId="92dacafb-b293-4395-ae6b-ab8c0207f0fc" providerId="ADAL" clId="{5A728405-9D4E-4A58-A40C-3C93B24876A4}" dt="2022-07-29T12:53:11.227" v="4072" actId="478"/>
          <ac:spMkLst>
            <pc:docMk/>
            <pc:sldMk cId="2649899629" sldId="1128"/>
            <ac:spMk id="53" creationId="{B0F033F2-FB75-B6B2-CA2B-E599D46F75F5}"/>
          </ac:spMkLst>
        </pc:spChg>
        <pc:spChg chg="add del mod">
          <ac:chgData name="Xuzhaoyuan" userId="92dacafb-b293-4395-ae6b-ab8c0207f0fc" providerId="ADAL" clId="{5A728405-9D4E-4A58-A40C-3C93B24876A4}" dt="2022-07-30T06:42:36.088" v="4106" actId="478"/>
          <ac:spMkLst>
            <pc:docMk/>
            <pc:sldMk cId="2649899629" sldId="1128"/>
            <ac:spMk id="54" creationId="{7756E721-2A96-C81C-22C3-74E3B2865C40}"/>
          </ac:spMkLst>
        </pc:spChg>
        <pc:spChg chg="add del mod">
          <ac:chgData name="Xuzhaoyuan" userId="92dacafb-b293-4395-ae6b-ab8c0207f0fc" providerId="ADAL" clId="{5A728405-9D4E-4A58-A40C-3C93B24876A4}" dt="2022-07-29T12:50:28.450" v="4065" actId="478"/>
          <ac:spMkLst>
            <pc:docMk/>
            <pc:sldMk cId="2649899629" sldId="1128"/>
            <ac:spMk id="55" creationId="{23062446-8E28-8F09-8252-102CFF5B7BFE}"/>
          </ac:spMkLst>
        </pc:spChg>
        <pc:spChg chg="add del mod">
          <ac:chgData name="Xuzhaoyuan" userId="92dacafb-b293-4395-ae6b-ab8c0207f0fc" providerId="ADAL" clId="{5A728405-9D4E-4A58-A40C-3C93B24876A4}" dt="2022-07-29T12:50:28.450" v="4065" actId="478"/>
          <ac:spMkLst>
            <pc:docMk/>
            <pc:sldMk cId="2649899629" sldId="1128"/>
            <ac:spMk id="56" creationId="{BE770612-2048-4F3C-2DB2-55117B295144}"/>
          </ac:spMkLst>
        </pc:spChg>
        <pc:spChg chg="add del mod">
          <ac:chgData name="Xuzhaoyuan" userId="92dacafb-b293-4395-ae6b-ab8c0207f0fc" providerId="ADAL" clId="{5A728405-9D4E-4A58-A40C-3C93B24876A4}" dt="2022-07-29T12:50:28.450" v="4065" actId="478"/>
          <ac:spMkLst>
            <pc:docMk/>
            <pc:sldMk cId="2649899629" sldId="1128"/>
            <ac:spMk id="57" creationId="{570D6DF6-6C0B-30A7-F04A-6F13632C0586}"/>
          </ac:spMkLst>
        </pc:spChg>
        <pc:spChg chg="add del mod">
          <ac:chgData name="Xuzhaoyuan" userId="92dacafb-b293-4395-ae6b-ab8c0207f0fc" providerId="ADAL" clId="{5A728405-9D4E-4A58-A40C-3C93B24876A4}" dt="2022-07-29T12:50:28.450" v="4065" actId="478"/>
          <ac:spMkLst>
            <pc:docMk/>
            <pc:sldMk cId="2649899629" sldId="1128"/>
            <ac:spMk id="58" creationId="{4DAD05DD-C51A-64FE-B3CF-5C51E788E899}"/>
          </ac:spMkLst>
        </pc:spChg>
        <pc:spChg chg="add del mod">
          <ac:chgData name="Xuzhaoyuan" userId="92dacafb-b293-4395-ae6b-ab8c0207f0fc" providerId="ADAL" clId="{5A728405-9D4E-4A58-A40C-3C93B24876A4}" dt="2022-07-30T06:36:49.800" v="4102" actId="478"/>
          <ac:spMkLst>
            <pc:docMk/>
            <pc:sldMk cId="2649899629" sldId="1128"/>
            <ac:spMk id="59" creationId="{1C2FF74A-0311-392A-0C31-0C519760F5E0}"/>
          </ac:spMkLst>
        </pc:spChg>
        <pc:spChg chg="add del mod">
          <ac:chgData name="Xuzhaoyuan" userId="92dacafb-b293-4395-ae6b-ab8c0207f0fc" providerId="ADAL" clId="{5A728405-9D4E-4A58-A40C-3C93B24876A4}" dt="2022-07-30T06:42:36.088" v="4106" actId="478"/>
          <ac:spMkLst>
            <pc:docMk/>
            <pc:sldMk cId="2649899629" sldId="1128"/>
            <ac:spMk id="60" creationId="{CBB1F0BF-4E47-AAE5-3B8B-6D394144FCAF}"/>
          </ac:spMkLst>
        </pc:spChg>
        <pc:spChg chg="add del mod">
          <ac:chgData name="Xuzhaoyuan" userId="92dacafb-b293-4395-ae6b-ab8c0207f0fc" providerId="ADAL" clId="{5A728405-9D4E-4A58-A40C-3C93B24876A4}" dt="2022-07-30T06:42:36.088" v="4106" actId="478"/>
          <ac:spMkLst>
            <pc:docMk/>
            <pc:sldMk cId="2649899629" sldId="1128"/>
            <ac:spMk id="61" creationId="{807FCA80-35A5-32D7-BD8D-466E2A75A071}"/>
          </ac:spMkLst>
        </pc:spChg>
        <pc:spChg chg="add del mod">
          <ac:chgData name="Xuzhaoyuan" userId="92dacafb-b293-4395-ae6b-ab8c0207f0fc" providerId="ADAL" clId="{5A728405-9D4E-4A58-A40C-3C93B24876A4}" dt="2022-07-30T06:42:36.088" v="4106" actId="478"/>
          <ac:spMkLst>
            <pc:docMk/>
            <pc:sldMk cId="2649899629" sldId="1128"/>
            <ac:spMk id="62" creationId="{9B3B3956-8DE5-BA75-27AD-75D222ED4C4F}"/>
          </ac:spMkLst>
        </pc:spChg>
        <pc:spChg chg="add del mod">
          <ac:chgData name="Xuzhaoyuan" userId="92dacafb-b293-4395-ae6b-ab8c0207f0fc" providerId="ADAL" clId="{5A728405-9D4E-4A58-A40C-3C93B24876A4}" dt="2022-07-30T06:42:36.088" v="4106" actId="478"/>
          <ac:spMkLst>
            <pc:docMk/>
            <pc:sldMk cId="2649899629" sldId="1128"/>
            <ac:spMk id="71" creationId="{D207BA54-D619-78D5-CFC1-840E7374B376}"/>
          </ac:spMkLst>
        </pc:spChg>
        <pc:spChg chg="add del mod">
          <ac:chgData name="Xuzhaoyuan" userId="92dacafb-b293-4395-ae6b-ab8c0207f0fc" providerId="ADAL" clId="{5A728405-9D4E-4A58-A40C-3C93B24876A4}" dt="2022-07-30T06:42:36.088" v="4106" actId="478"/>
          <ac:spMkLst>
            <pc:docMk/>
            <pc:sldMk cId="2649899629" sldId="1128"/>
            <ac:spMk id="72" creationId="{24043D99-EDC4-F2E8-B4D5-0A7615724692}"/>
          </ac:spMkLst>
        </pc:spChg>
        <pc:spChg chg="add del mod">
          <ac:chgData name="Xuzhaoyuan" userId="92dacafb-b293-4395-ae6b-ab8c0207f0fc" providerId="ADAL" clId="{5A728405-9D4E-4A58-A40C-3C93B24876A4}" dt="2022-07-30T06:42:37.163" v="4107" actId="478"/>
          <ac:spMkLst>
            <pc:docMk/>
            <pc:sldMk cId="2649899629" sldId="1128"/>
            <ac:spMk id="73" creationId="{AEF9A60A-A6E8-F640-54FE-9E25163FD805}"/>
          </ac:spMkLst>
        </pc:spChg>
        <pc:spChg chg="add del mod">
          <ac:chgData name="Xuzhaoyuan" userId="92dacafb-b293-4395-ae6b-ab8c0207f0fc" providerId="ADAL" clId="{5A728405-9D4E-4A58-A40C-3C93B24876A4}" dt="2022-07-30T06:42:36.088" v="4106" actId="478"/>
          <ac:spMkLst>
            <pc:docMk/>
            <pc:sldMk cId="2649899629" sldId="1128"/>
            <ac:spMk id="74" creationId="{5C517D5B-DE31-6EF2-F925-632AD55D1D9D}"/>
          </ac:spMkLst>
        </pc:spChg>
        <pc:spChg chg="add del mod">
          <ac:chgData name="Xuzhaoyuan" userId="92dacafb-b293-4395-ae6b-ab8c0207f0fc" providerId="ADAL" clId="{5A728405-9D4E-4A58-A40C-3C93B24876A4}" dt="2022-07-30T06:42:36.088" v="4106" actId="478"/>
          <ac:spMkLst>
            <pc:docMk/>
            <pc:sldMk cId="2649899629" sldId="1128"/>
            <ac:spMk id="75" creationId="{2A995516-9D20-ED34-65A9-17BB522B4B93}"/>
          </ac:spMkLst>
        </pc:spChg>
        <pc:spChg chg="add del mod">
          <ac:chgData name="Xuzhaoyuan" userId="92dacafb-b293-4395-ae6b-ab8c0207f0fc" providerId="ADAL" clId="{5A728405-9D4E-4A58-A40C-3C93B24876A4}" dt="2022-07-30T06:42:36.088" v="4106" actId="478"/>
          <ac:spMkLst>
            <pc:docMk/>
            <pc:sldMk cId="2649899629" sldId="1128"/>
            <ac:spMk id="76" creationId="{02004D6E-C860-5F49-296E-5D8AD14A56DF}"/>
          </ac:spMkLst>
        </pc:spChg>
        <pc:spChg chg="add del mod">
          <ac:chgData name="Xuzhaoyuan" userId="92dacafb-b293-4395-ae6b-ab8c0207f0fc" providerId="ADAL" clId="{5A728405-9D4E-4A58-A40C-3C93B24876A4}" dt="2022-07-30T06:42:36.088" v="4106" actId="478"/>
          <ac:spMkLst>
            <pc:docMk/>
            <pc:sldMk cId="2649899629" sldId="1128"/>
            <ac:spMk id="77" creationId="{28E8B8DD-4B62-ECFD-4978-BBB9C44F57E1}"/>
          </ac:spMkLst>
        </pc:spChg>
        <pc:spChg chg="add del mod">
          <ac:chgData name="Xuzhaoyuan" userId="92dacafb-b293-4395-ae6b-ab8c0207f0fc" providerId="ADAL" clId="{5A728405-9D4E-4A58-A40C-3C93B24876A4}" dt="2022-07-30T06:42:36.088" v="4106" actId="478"/>
          <ac:spMkLst>
            <pc:docMk/>
            <pc:sldMk cId="2649899629" sldId="1128"/>
            <ac:spMk id="78" creationId="{514BDF71-B21C-95E0-E82D-7CB2F4FDAC69}"/>
          </ac:spMkLst>
        </pc:spChg>
        <pc:spChg chg="add del mod">
          <ac:chgData name="Xuzhaoyuan" userId="92dacafb-b293-4395-ae6b-ab8c0207f0fc" providerId="ADAL" clId="{5A728405-9D4E-4A58-A40C-3C93B24876A4}" dt="2022-07-30T06:42:36.088" v="4106" actId="478"/>
          <ac:spMkLst>
            <pc:docMk/>
            <pc:sldMk cId="2649899629" sldId="1128"/>
            <ac:spMk id="79" creationId="{5C902839-C0AE-0A1C-D5BB-B7ADF1CD3D60}"/>
          </ac:spMkLst>
        </pc:spChg>
        <pc:spChg chg="add del mod">
          <ac:chgData name="Xuzhaoyuan" userId="92dacafb-b293-4395-ae6b-ab8c0207f0fc" providerId="ADAL" clId="{5A728405-9D4E-4A58-A40C-3C93B24876A4}" dt="2022-07-30T06:42:36.088" v="4106" actId="478"/>
          <ac:spMkLst>
            <pc:docMk/>
            <pc:sldMk cId="2649899629" sldId="1128"/>
            <ac:spMk id="80" creationId="{61ECC114-D6A0-2D0C-4A13-B865D4F47E17}"/>
          </ac:spMkLst>
        </pc:spChg>
        <pc:spChg chg="add del mod">
          <ac:chgData name="Xuzhaoyuan" userId="92dacafb-b293-4395-ae6b-ab8c0207f0fc" providerId="ADAL" clId="{5A728405-9D4E-4A58-A40C-3C93B24876A4}" dt="2022-07-30T06:42:36.088" v="4106" actId="478"/>
          <ac:spMkLst>
            <pc:docMk/>
            <pc:sldMk cId="2649899629" sldId="1128"/>
            <ac:spMk id="81" creationId="{A2F3454E-A8DF-6E7E-AB3F-D4263ADD97D7}"/>
          </ac:spMkLst>
        </pc:spChg>
        <pc:spChg chg="add del mod">
          <ac:chgData name="Xuzhaoyuan" userId="92dacafb-b293-4395-ae6b-ab8c0207f0fc" providerId="ADAL" clId="{5A728405-9D4E-4A58-A40C-3C93B24876A4}" dt="2022-07-30T06:42:36.088" v="4106" actId="478"/>
          <ac:spMkLst>
            <pc:docMk/>
            <pc:sldMk cId="2649899629" sldId="1128"/>
            <ac:spMk id="82" creationId="{ADA67258-6576-0862-D218-1BB4C978BE94}"/>
          </ac:spMkLst>
        </pc:spChg>
        <pc:spChg chg="add del mod">
          <ac:chgData name="Xuzhaoyuan" userId="92dacafb-b293-4395-ae6b-ab8c0207f0fc" providerId="ADAL" clId="{5A728405-9D4E-4A58-A40C-3C93B24876A4}" dt="2022-07-30T06:42:36.088" v="4106" actId="478"/>
          <ac:spMkLst>
            <pc:docMk/>
            <pc:sldMk cId="2649899629" sldId="1128"/>
            <ac:spMk id="83" creationId="{8A83E3C6-8CD4-80C5-57B6-FCB34B01B3A6}"/>
          </ac:spMkLst>
        </pc:spChg>
        <pc:spChg chg="add del mod">
          <ac:chgData name="Xuzhaoyuan" userId="92dacafb-b293-4395-ae6b-ab8c0207f0fc" providerId="ADAL" clId="{5A728405-9D4E-4A58-A40C-3C93B24876A4}" dt="2022-07-30T06:42:36.088" v="4106" actId="478"/>
          <ac:spMkLst>
            <pc:docMk/>
            <pc:sldMk cId="2649899629" sldId="1128"/>
            <ac:spMk id="84" creationId="{775CCD82-2B7B-979E-741D-4307D2EE350A}"/>
          </ac:spMkLst>
        </pc:spChg>
        <pc:spChg chg="add del mod">
          <ac:chgData name="Xuzhaoyuan" userId="92dacafb-b293-4395-ae6b-ab8c0207f0fc" providerId="ADAL" clId="{5A728405-9D4E-4A58-A40C-3C93B24876A4}" dt="2022-07-30T06:42:36.088" v="4106" actId="478"/>
          <ac:spMkLst>
            <pc:docMk/>
            <pc:sldMk cId="2649899629" sldId="1128"/>
            <ac:spMk id="85" creationId="{CB460F2D-8613-5D07-8B29-7EB87A3D183B}"/>
          </ac:spMkLst>
        </pc:spChg>
        <pc:spChg chg="add del mod">
          <ac:chgData name="Xuzhaoyuan" userId="92dacafb-b293-4395-ae6b-ab8c0207f0fc" providerId="ADAL" clId="{5A728405-9D4E-4A58-A40C-3C93B24876A4}" dt="2022-07-30T06:42:36.088" v="4106" actId="478"/>
          <ac:spMkLst>
            <pc:docMk/>
            <pc:sldMk cId="2649899629" sldId="1128"/>
            <ac:spMk id="86" creationId="{AC9A865A-8D5A-00B4-E23C-880B96BD6BB5}"/>
          </ac:spMkLst>
        </pc:spChg>
        <pc:spChg chg="add del mod">
          <ac:chgData name="Xuzhaoyuan" userId="92dacafb-b293-4395-ae6b-ab8c0207f0fc" providerId="ADAL" clId="{5A728405-9D4E-4A58-A40C-3C93B24876A4}" dt="2022-07-30T06:42:36.088" v="4106" actId="478"/>
          <ac:spMkLst>
            <pc:docMk/>
            <pc:sldMk cId="2649899629" sldId="1128"/>
            <ac:spMk id="87" creationId="{571946D0-DFC4-7DAC-3C30-4770D5945500}"/>
          </ac:spMkLst>
        </pc:spChg>
        <pc:spChg chg="add del mod">
          <ac:chgData name="Xuzhaoyuan" userId="92dacafb-b293-4395-ae6b-ab8c0207f0fc" providerId="ADAL" clId="{5A728405-9D4E-4A58-A40C-3C93B24876A4}" dt="2022-07-30T06:42:36.088" v="4106" actId="478"/>
          <ac:spMkLst>
            <pc:docMk/>
            <pc:sldMk cId="2649899629" sldId="1128"/>
            <ac:spMk id="88" creationId="{486180DC-BDDF-0421-96DE-06BFF9FCE12F}"/>
          </ac:spMkLst>
        </pc:spChg>
        <pc:spChg chg="add del mod">
          <ac:chgData name="Xuzhaoyuan" userId="92dacafb-b293-4395-ae6b-ab8c0207f0fc" providerId="ADAL" clId="{5A728405-9D4E-4A58-A40C-3C93B24876A4}" dt="2022-07-30T06:42:36.088" v="4106" actId="478"/>
          <ac:spMkLst>
            <pc:docMk/>
            <pc:sldMk cId="2649899629" sldId="1128"/>
            <ac:spMk id="89" creationId="{3F9DC0D7-448F-4707-5F18-FC010E3FF258}"/>
          </ac:spMkLst>
        </pc:spChg>
        <pc:spChg chg="add del mod">
          <ac:chgData name="Xuzhaoyuan" userId="92dacafb-b293-4395-ae6b-ab8c0207f0fc" providerId="ADAL" clId="{5A728405-9D4E-4A58-A40C-3C93B24876A4}" dt="2022-07-30T06:42:36.088" v="4106" actId="478"/>
          <ac:spMkLst>
            <pc:docMk/>
            <pc:sldMk cId="2649899629" sldId="1128"/>
            <ac:spMk id="90" creationId="{9884461C-A6B2-C9F2-95AA-7314B17ECF27}"/>
          </ac:spMkLst>
        </pc:spChg>
        <pc:spChg chg="add del mod">
          <ac:chgData name="Xuzhaoyuan" userId="92dacafb-b293-4395-ae6b-ab8c0207f0fc" providerId="ADAL" clId="{5A728405-9D4E-4A58-A40C-3C93B24876A4}" dt="2022-07-30T06:42:36.088" v="4106" actId="478"/>
          <ac:spMkLst>
            <pc:docMk/>
            <pc:sldMk cId="2649899629" sldId="1128"/>
            <ac:spMk id="91" creationId="{73F3CD2E-782E-2394-6E45-941E2F98AFD5}"/>
          </ac:spMkLst>
        </pc:spChg>
        <pc:spChg chg="add del mod">
          <ac:chgData name="Xuzhaoyuan" userId="92dacafb-b293-4395-ae6b-ab8c0207f0fc" providerId="ADAL" clId="{5A728405-9D4E-4A58-A40C-3C93B24876A4}" dt="2022-07-30T06:42:36.088" v="4106" actId="478"/>
          <ac:spMkLst>
            <pc:docMk/>
            <pc:sldMk cId="2649899629" sldId="1128"/>
            <ac:spMk id="92" creationId="{AFFD076A-564A-566A-CE08-E6B7DE470F9A}"/>
          </ac:spMkLst>
        </pc:spChg>
        <pc:spChg chg="add del mod">
          <ac:chgData name="Xuzhaoyuan" userId="92dacafb-b293-4395-ae6b-ab8c0207f0fc" providerId="ADAL" clId="{5A728405-9D4E-4A58-A40C-3C93B24876A4}" dt="2022-07-30T06:42:36.088" v="4106" actId="478"/>
          <ac:spMkLst>
            <pc:docMk/>
            <pc:sldMk cId="2649899629" sldId="1128"/>
            <ac:spMk id="93" creationId="{2CFDC6C6-59F3-2E19-6AF5-735B12A70D0E}"/>
          </ac:spMkLst>
        </pc:spChg>
        <pc:spChg chg="add del mod">
          <ac:chgData name="Xuzhaoyuan" userId="92dacafb-b293-4395-ae6b-ab8c0207f0fc" providerId="ADAL" clId="{5A728405-9D4E-4A58-A40C-3C93B24876A4}" dt="2022-07-30T06:42:36.088" v="4106" actId="478"/>
          <ac:spMkLst>
            <pc:docMk/>
            <pc:sldMk cId="2649899629" sldId="1128"/>
            <ac:spMk id="94" creationId="{B763FF14-B854-65D7-323E-313DE1C01AAC}"/>
          </ac:spMkLst>
        </pc:spChg>
        <pc:spChg chg="add del mod">
          <ac:chgData name="Xuzhaoyuan" userId="92dacafb-b293-4395-ae6b-ab8c0207f0fc" providerId="ADAL" clId="{5A728405-9D4E-4A58-A40C-3C93B24876A4}" dt="2022-07-30T06:42:36.088" v="4106" actId="478"/>
          <ac:spMkLst>
            <pc:docMk/>
            <pc:sldMk cId="2649899629" sldId="1128"/>
            <ac:spMk id="95" creationId="{AFE61DE0-3E29-A3C8-9EAF-4B899A346328}"/>
          </ac:spMkLst>
        </pc:spChg>
        <pc:spChg chg="add del mod">
          <ac:chgData name="Xuzhaoyuan" userId="92dacafb-b293-4395-ae6b-ab8c0207f0fc" providerId="ADAL" clId="{5A728405-9D4E-4A58-A40C-3C93B24876A4}" dt="2022-07-30T06:42:36.088" v="4106" actId="478"/>
          <ac:spMkLst>
            <pc:docMk/>
            <pc:sldMk cId="2649899629" sldId="1128"/>
            <ac:spMk id="96" creationId="{100CC849-8A95-BB43-A83D-C5E1A310FD11}"/>
          </ac:spMkLst>
        </pc:spChg>
        <pc:spChg chg="add del mod">
          <ac:chgData name="Xuzhaoyuan" userId="92dacafb-b293-4395-ae6b-ab8c0207f0fc" providerId="ADAL" clId="{5A728405-9D4E-4A58-A40C-3C93B24876A4}" dt="2022-07-30T06:42:36.088" v="4106" actId="478"/>
          <ac:spMkLst>
            <pc:docMk/>
            <pc:sldMk cId="2649899629" sldId="1128"/>
            <ac:spMk id="97" creationId="{CC9F9983-9ED1-3EF5-0659-5C02E7AF4361}"/>
          </ac:spMkLst>
        </pc:spChg>
        <pc:spChg chg="add mod">
          <ac:chgData name="Xuzhaoyuan" userId="92dacafb-b293-4395-ae6b-ab8c0207f0fc" providerId="ADAL" clId="{5A728405-9D4E-4A58-A40C-3C93B24876A4}" dt="2022-08-01T05:23:24.398" v="5500" actId="1076"/>
          <ac:spMkLst>
            <pc:docMk/>
            <pc:sldMk cId="2649899629" sldId="1128"/>
            <ac:spMk id="98" creationId="{958EAD71-EC7F-1EAC-7E1B-7B858224CEED}"/>
          </ac:spMkLst>
        </pc:spChg>
        <pc:spChg chg="add mod">
          <ac:chgData name="Xuzhaoyuan" userId="92dacafb-b293-4395-ae6b-ab8c0207f0fc" providerId="ADAL" clId="{5A728405-9D4E-4A58-A40C-3C93B24876A4}" dt="2022-08-01T05:48:01.873" v="5669" actId="207"/>
          <ac:spMkLst>
            <pc:docMk/>
            <pc:sldMk cId="2649899629" sldId="1128"/>
            <ac:spMk id="99" creationId="{B6B6F06F-4BC0-697D-864A-C880710C0510}"/>
          </ac:spMkLst>
        </pc:spChg>
        <pc:cxnChg chg="add del mod">
          <ac:chgData name="Xuzhaoyuan" userId="92dacafb-b293-4395-ae6b-ab8c0207f0fc" providerId="ADAL" clId="{5A728405-9D4E-4A58-A40C-3C93B24876A4}" dt="2022-07-29T08:15:51.358" v="3525" actId="478"/>
          <ac:cxnSpMkLst>
            <pc:docMk/>
            <pc:sldMk cId="2649899629" sldId="1128"/>
            <ac:cxnSpMk id="8" creationId="{0462AFC7-7C7B-C1E8-3431-BCC444662EA1}"/>
          </ac:cxnSpMkLst>
        </pc:cxnChg>
        <pc:cxnChg chg="add del mod">
          <ac:chgData name="Xuzhaoyuan" userId="92dacafb-b293-4395-ae6b-ab8c0207f0fc" providerId="ADAL" clId="{5A728405-9D4E-4A58-A40C-3C93B24876A4}" dt="2022-07-29T08:15:51.358" v="3525" actId="478"/>
          <ac:cxnSpMkLst>
            <pc:docMk/>
            <pc:sldMk cId="2649899629" sldId="1128"/>
            <ac:cxnSpMk id="9" creationId="{39E980F3-A168-5385-6C7B-CF6650F04B8F}"/>
          </ac:cxnSpMkLst>
        </pc:cxnChg>
        <pc:cxnChg chg="add del mod">
          <ac:chgData name="Xuzhaoyuan" userId="92dacafb-b293-4395-ae6b-ab8c0207f0fc" providerId="ADAL" clId="{5A728405-9D4E-4A58-A40C-3C93B24876A4}" dt="2022-07-29T08:15:51.358" v="3525" actId="478"/>
          <ac:cxnSpMkLst>
            <pc:docMk/>
            <pc:sldMk cId="2649899629" sldId="1128"/>
            <ac:cxnSpMk id="16" creationId="{05346791-513D-BBF2-E030-D5F29308B918}"/>
          </ac:cxnSpMkLst>
        </pc:cxnChg>
        <pc:cxnChg chg="add del mod">
          <ac:chgData name="Xuzhaoyuan" userId="92dacafb-b293-4395-ae6b-ab8c0207f0fc" providerId="ADAL" clId="{5A728405-9D4E-4A58-A40C-3C93B24876A4}" dt="2022-07-29T08:15:51.358" v="3525" actId="478"/>
          <ac:cxnSpMkLst>
            <pc:docMk/>
            <pc:sldMk cId="2649899629" sldId="1128"/>
            <ac:cxnSpMk id="17" creationId="{6C6FE0E4-2EB6-A2BD-98C5-A5857E782052}"/>
          </ac:cxnSpMkLst>
        </pc:cxnChg>
        <pc:cxnChg chg="add del mod">
          <ac:chgData name="Xuzhaoyuan" userId="92dacafb-b293-4395-ae6b-ab8c0207f0fc" providerId="ADAL" clId="{5A728405-9D4E-4A58-A40C-3C93B24876A4}" dt="2022-07-29T08:15:51.358" v="3525" actId="478"/>
          <ac:cxnSpMkLst>
            <pc:docMk/>
            <pc:sldMk cId="2649899629" sldId="1128"/>
            <ac:cxnSpMk id="20" creationId="{F45AECFC-B0CB-BD0C-6BCF-05A4E75A5069}"/>
          </ac:cxnSpMkLst>
        </pc:cxnChg>
        <pc:cxnChg chg="add del mod">
          <ac:chgData name="Xuzhaoyuan" userId="92dacafb-b293-4395-ae6b-ab8c0207f0fc" providerId="ADAL" clId="{5A728405-9D4E-4A58-A40C-3C93B24876A4}" dt="2022-07-29T08:15:51.358" v="3525" actId="478"/>
          <ac:cxnSpMkLst>
            <pc:docMk/>
            <pc:sldMk cId="2649899629" sldId="1128"/>
            <ac:cxnSpMk id="21" creationId="{C9E75D51-3A77-577F-BE4A-55CB3CB5177C}"/>
          </ac:cxnSpMkLst>
        </pc:cxnChg>
        <pc:cxnChg chg="add del mod">
          <ac:chgData name="Xuzhaoyuan" userId="92dacafb-b293-4395-ae6b-ab8c0207f0fc" providerId="ADAL" clId="{5A728405-9D4E-4A58-A40C-3C93B24876A4}" dt="2022-07-29T08:15:51.358" v="3525" actId="478"/>
          <ac:cxnSpMkLst>
            <pc:docMk/>
            <pc:sldMk cId="2649899629" sldId="1128"/>
            <ac:cxnSpMk id="29" creationId="{30B62A2C-B68B-44E9-5BA6-93A4D1148FC7}"/>
          </ac:cxnSpMkLst>
        </pc:cxnChg>
        <pc:cxnChg chg="add del mod">
          <ac:chgData name="Xuzhaoyuan" userId="92dacafb-b293-4395-ae6b-ab8c0207f0fc" providerId="ADAL" clId="{5A728405-9D4E-4A58-A40C-3C93B24876A4}" dt="2022-07-29T08:15:51.358" v="3525" actId="478"/>
          <ac:cxnSpMkLst>
            <pc:docMk/>
            <pc:sldMk cId="2649899629" sldId="1128"/>
            <ac:cxnSpMk id="30" creationId="{9A537162-CB8A-D577-2195-F970EB87AC86}"/>
          </ac:cxnSpMkLst>
        </pc:cxnChg>
        <pc:cxnChg chg="add del mod">
          <ac:chgData name="Xuzhaoyuan" userId="92dacafb-b293-4395-ae6b-ab8c0207f0fc" providerId="ADAL" clId="{5A728405-9D4E-4A58-A40C-3C93B24876A4}" dt="2022-07-30T06:36:45.266" v="4099" actId="478"/>
          <ac:cxnSpMkLst>
            <pc:docMk/>
            <pc:sldMk cId="2649899629" sldId="1128"/>
            <ac:cxnSpMk id="63" creationId="{D6209DAD-082B-242C-0FD4-9122BD2A2054}"/>
          </ac:cxnSpMkLst>
        </pc:cxnChg>
        <pc:cxnChg chg="add del mod">
          <ac:chgData name="Xuzhaoyuan" userId="92dacafb-b293-4395-ae6b-ab8c0207f0fc" providerId="ADAL" clId="{5A728405-9D4E-4A58-A40C-3C93B24876A4}" dt="2022-07-30T06:42:36.088" v="4106" actId="478"/>
          <ac:cxnSpMkLst>
            <pc:docMk/>
            <pc:sldMk cId="2649899629" sldId="1128"/>
            <ac:cxnSpMk id="64" creationId="{CCDFAC1D-300E-4853-087D-8A1C070443A3}"/>
          </ac:cxnSpMkLst>
        </pc:cxnChg>
        <pc:cxnChg chg="add del mod">
          <ac:chgData name="Xuzhaoyuan" userId="92dacafb-b293-4395-ae6b-ab8c0207f0fc" providerId="ADAL" clId="{5A728405-9D4E-4A58-A40C-3C93B24876A4}" dt="2022-07-30T06:42:36.088" v="4106" actId="478"/>
          <ac:cxnSpMkLst>
            <pc:docMk/>
            <pc:sldMk cId="2649899629" sldId="1128"/>
            <ac:cxnSpMk id="65" creationId="{FFECE54C-46AC-1779-61AC-384557192A20}"/>
          </ac:cxnSpMkLst>
        </pc:cxnChg>
        <pc:cxnChg chg="add del mod">
          <ac:chgData name="Xuzhaoyuan" userId="92dacafb-b293-4395-ae6b-ab8c0207f0fc" providerId="ADAL" clId="{5A728405-9D4E-4A58-A40C-3C93B24876A4}" dt="2022-07-30T06:42:36.088" v="4106" actId="478"/>
          <ac:cxnSpMkLst>
            <pc:docMk/>
            <pc:sldMk cId="2649899629" sldId="1128"/>
            <ac:cxnSpMk id="66" creationId="{6482AD97-605D-2E2E-848B-3D45E307A74C}"/>
          </ac:cxnSpMkLst>
        </pc:cxnChg>
        <pc:cxnChg chg="add del mod">
          <ac:chgData name="Xuzhaoyuan" userId="92dacafb-b293-4395-ae6b-ab8c0207f0fc" providerId="ADAL" clId="{5A728405-9D4E-4A58-A40C-3C93B24876A4}" dt="2022-07-30T06:42:36.088" v="4106" actId="478"/>
          <ac:cxnSpMkLst>
            <pc:docMk/>
            <pc:sldMk cId="2649899629" sldId="1128"/>
            <ac:cxnSpMk id="67" creationId="{5631B696-C478-64ED-F11E-B96CA5BF02E8}"/>
          </ac:cxnSpMkLst>
        </pc:cxnChg>
        <pc:cxnChg chg="add del mod">
          <ac:chgData name="Xuzhaoyuan" userId="92dacafb-b293-4395-ae6b-ab8c0207f0fc" providerId="ADAL" clId="{5A728405-9D4E-4A58-A40C-3C93B24876A4}" dt="2022-07-30T06:42:36.088" v="4106" actId="478"/>
          <ac:cxnSpMkLst>
            <pc:docMk/>
            <pc:sldMk cId="2649899629" sldId="1128"/>
            <ac:cxnSpMk id="68" creationId="{8D7118E7-3AB5-9657-2DC5-C1E43070B76F}"/>
          </ac:cxnSpMkLst>
        </pc:cxnChg>
        <pc:cxnChg chg="add del mod">
          <ac:chgData name="Xuzhaoyuan" userId="92dacafb-b293-4395-ae6b-ab8c0207f0fc" providerId="ADAL" clId="{5A728405-9D4E-4A58-A40C-3C93B24876A4}" dt="2022-07-30T06:42:36.088" v="4106" actId="478"/>
          <ac:cxnSpMkLst>
            <pc:docMk/>
            <pc:sldMk cId="2649899629" sldId="1128"/>
            <ac:cxnSpMk id="69" creationId="{A724861D-244C-D960-1F8A-A289B54F8B72}"/>
          </ac:cxnSpMkLst>
        </pc:cxnChg>
        <pc:cxnChg chg="add del mod">
          <ac:chgData name="Xuzhaoyuan" userId="92dacafb-b293-4395-ae6b-ab8c0207f0fc" providerId="ADAL" clId="{5A728405-9D4E-4A58-A40C-3C93B24876A4}" dt="2022-07-30T06:42:36.088" v="4106" actId="478"/>
          <ac:cxnSpMkLst>
            <pc:docMk/>
            <pc:sldMk cId="2649899629" sldId="1128"/>
            <ac:cxnSpMk id="70" creationId="{08AFF14E-1474-9709-2ED6-C31DE60164CE}"/>
          </ac:cxnSpMkLst>
        </pc:cxnChg>
      </pc:sldChg>
      <pc:sldChg chg="modSp del mod">
        <pc:chgData name="Xuzhaoyuan" userId="92dacafb-b293-4395-ae6b-ab8c0207f0fc" providerId="ADAL" clId="{5A728405-9D4E-4A58-A40C-3C93B24876A4}" dt="2022-07-29T07:27:34.156" v="89" actId="47"/>
        <pc:sldMkLst>
          <pc:docMk/>
          <pc:sldMk cId="371652711" sldId="1131"/>
        </pc:sldMkLst>
        <pc:spChg chg="mod">
          <ac:chgData name="Xuzhaoyuan" userId="92dacafb-b293-4395-ae6b-ab8c0207f0fc" providerId="ADAL" clId="{5A728405-9D4E-4A58-A40C-3C93B24876A4}" dt="2022-07-29T07:26:26.239" v="68" actId="1076"/>
          <ac:spMkLst>
            <pc:docMk/>
            <pc:sldMk cId="371652711" sldId="1131"/>
            <ac:spMk id="39" creationId="{D3309D9E-7605-4FAE-91A7-A0803D36A243}"/>
          </ac:spMkLst>
        </pc:spChg>
        <pc:spChg chg="mod">
          <ac:chgData name="Xuzhaoyuan" userId="92dacafb-b293-4395-ae6b-ab8c0207f0fc" providerId="ADAL" clId="{5A728405-9D4E-4A58-A40C-3C93B24876A4}" dt="2022-07-29T07:26:26.239" v="68" actId="1076"/>
          <ac:spMkLst>
            <pc:docMk/>
            <pc:sldMk cId="371652711" sldId="1131"/>
            <ac:spMk id="40" creationId="{1325C48D-FB60-44DE-ABF7-DC8CF1BFAB58}"/>
          </ac:spMkLst>
        </pc:spChg>
        <pc:spChg chg="mod">
          <ac:chgData name="Xuzhaoyuan" userId="92dacafb-b293-4395-ae6b-ab8c0207f0fc" providerId="ADAL" clId="{5A728405-9D4E-4A58-A40C-3C93B24876A4}" dt="2022-07-29T07:26:26.239" v="68" actId="1076"/>
          <ac:spMkLst>
            <pc:docMk/>
            <pc:sldMk cId="371652711" sldId="1131"/>
            <ac:spMk id="44" creationId="{E39C2DD3-8DEA-4E85-A266-7DE90C4B4A24}"/>
          </ac:spMkLst>
        </pc:spChg>
        <pc:spChg chg="mod">
          <ac:chgData name="Xuzhaoyuan" userId="92dacafb-b293-4395-ae6b-ab8c0207f0fc" providerId="ADAL" clId="{5A728405-9D4E-4A58-A40C-3C93B24876A4}" dt="2022-07-29T07:26:26.239" v="68" actId="1076"/>
          <ac:spMkLst>
            <pc:docMk/>
            <pc:sldMk cId="371652711" sldId="1131"/>
            <ac:spMk id="46" creationId="{48FABF3E-0B88-491C-AE7C-7121D4B15F84}"/>
          </ac:spMkLst>
        </pc:spChg>
        <pc:spChg chg="mod">
          <ac:chgData name="Xuzhaoyuan" userId="92dacafb-b293-4395-ae6b-ab8c0207f0fc" providerId="ADAL" clId="{5A728405-9D4E-4A58-A40C-3C93B24876A4}" dt="2022-07-29T07:26:26.239" v="68" actId="1076"/>
          <ac:spMkLst>
            <pc:docMk/>
            <pc:sldMk cId="371652711" sldId="1131"/>
            <ac:spMk id="48" creationId="{5F0113B7-FBE2-4FE4-8F89-2F3997B64C30}"/>
          </ac:spMkLst>
        </pc:spChg>
        <pc:spChg chg="mod">
          <ac:chgData name="Xuzhaoyuan" userId="92dacafb-b293-4395-ae6b-ab8c0207f0fc" providerId="ADAL" clId="{5A728405-9D4E-4A58-A40C-3C93B24876A4}" dt="2022-07-29T07:26:26.239" v="68" actId="1076"/>
          <ac:spMkLst>
            <pc:docMk/>
            <pc:sldMk cId="371652711" sldId="1131"/>
            <ac:spMk id="56" creationId="{BBDB5558-22D3-4FB1-BCFD-40611A07F9A6}"/>
          </ac:spMkLst>
        </pc:spChg>
        <pc:grpChg chg="mod">
          <ac:chgData name="Xuzhaoyuan" userId="92dacafb-b293-4395-ae6b-ab8c0207f0fc" providerId="ADAL" clId="{5A728405-9D4E-4A58-A40C-3C93B24876A4}" dt="2022-07-29T07:26:26.239" v="68" actId="1076"/>
          <ac:grpSpMkLst>
            <pc:docMk/>
            <pc:sldMk cId="371652711" sldId="1131"/>
            <ac:grpSpMk id="26" creationId="{FE5674DE-0CE1-4F8E-B892-0B8C81FB3B13}"/>
          </ac:grpSpMkLst>
        </pc:grpChg>
        <pc:picChg chg="mod">
          <ac:chgData name="Xuzhaoyuan" userId="92dacafb-b293-4395-ae6b-ab8c0207f0fc" providerId="ADAL" clId="{5A728405-9D4E-4A58-A40C-3C93B24876A4}" dt="2022-07-29T07:26:26.239" v="68" actId="1076"/>
          <ac:picMkLst>
            <pc:docMk/>
            <pc:sldMk cId="371652711" sldId="1131"/>
            <ac:picMk id="52" creationId="{7652BA93-D785-4B89-8CC2-271911367276}"/>
          </ac:picMkLst>
        </pc:picChg>
      </pc:sldChg>
      <pc:sldChg chg="modSp mod">
        <pc:chgData name="Xuzhaoyuan" userId="92dacafb-b293-4395-ae6b-ab8c0207f0fc" providerId="ADAL" clId="{5A728405-9D4E-4A58-A40C-3C93B24876A4}" dt="2022-08-01T05:02:35.098" v="5178" actId="113"/>
        <pc:sldMkLst>
          <pc:docMk/>
          <pc:sldMk cId="2945814556" sldId="1135"/>
        </pc:sldMkLst>
        <pc:spChg chg="mod">
          <ac:chgData name="Xuzhaoyuan" userId="92dacafb-b293-4395-ae6b-ab8c0207f0fc" providerId="ADAL" clId="{5A728405-9D4E-4A58-A40C-3C93B24876A4}" dt="2022-08-01T05:02:35.098" v="5178" actId="113"/>
          <ac:spMkLst>
            <pc:docMk/>
            <pc:sldMk cId="2945814556" sldId="1135"/>
            <ac:spMk id="37" creationId="{E32066B5-642B-24C7-0471-5031B935DA09}"/>
          </ac:spMkLst>
        </pc:spChg>
      </pc:sldChg>
      <pc:sldChg chg="delSp modSp mod delAnim">
        <pc:chgData name="Xuzhaoyuan" userId="92dacafb-b293-4395-ae6b-ab8c0207f0fc" providerId="ADAL" clId="{5A728405-9D4E-4A58-A40C-3C93B24876A4}" dt="2022-07-29T08:25:01.422" v="3684" actId="20577"/>
        <pc:sldMkLst>
          <pc:docMk/>
          <pc:sldMk cId="1688253004" sldId="1137"/>
        </pc:sldMkLst>
        <pc:spChg chg="del">
          <ac:chgData name="Xuzhaoyuan" userId="92dacafb-b293-4395-ae6b-ab8c0207f0fc" providerId="ADAL" clId="{5A728405-9D4E-4A58-A40C-3C93B24876A4}" dt="2022-07-29T08:24:36.781" v="3635" actId="478"/>
          <ac:spMkLst>
            <pc:docMk/>
            <pc:sldMk cId="1688253004" sldId="1137"/>
            <ac:spMk id="2" creationId="{CA8F8E3A-5848-A51B-F0E3-9392241F1C5B}"/>
          </ac:spMkLst>
        </pc:spChg>
        <pc:spChg chg="mod">
          <ac:chgData name="Xuzhaoyuan" userId="92dacafb-b293-4395-ae6b-ab8c0207f0fc" providerId="ADAL" clId="{5A728405-9D4E-4A58-A40C-3C93B24876A4}" dt="2022-07-29T08:25:01.422" v="3684" actId="20577"/>
          <ac:spMkLst>
            <pc:docMk/>
            <pc:sldMk cId="1688253004" sldId="1137"/>
            <ac:spMk id="3" creationId="{B8258F42-6DED-4CAD-8683-5E343A573096}"/>
          </ac:spMkLst>
        </pc:spChg>
        <pc:spChg chg="mod">
          <ac:chgData name="Xuzhaoyuan" userId="92dacafb-b293-4395-ae6b-ab8c0207f0fc" providerId="ADAL" clId="{5A728405-9D4E-4A58-A40C-3C93B24876A4}" dt="2022-07-29T08:24:24.916" v="3634" actId="20577"/>
          <ac:spMkLst>
            <pc:docMk/>
            <pc:sldMk cId="1688253004" sldId="1137"/>
            <ac:spMk id="4" creationId="{65D00C4A-DAE2-4146-894E-3C84C23D9733}"/>
          </ac:spMkLst>
        </pc:spChg>
        <pc:spChg chg="del">
          <ac:chgData name="Xuzhaoyuan" userId="92dacafb-b293-4395-ae6b-ab8c0207f0fc" providerId="ADAL" clId="{5A728405-9D4E-4A58-A40C-3C93B24876A4}" dt="2022-07-29T08:24:36.781" v="3635" actId="478"/>
          <ac:spMkLst>
            <pc:docMk/>
            <pc:sldMk cId="1688253004" sldId="1137"/>
            <ac:spMk id="22" creationId="{D3DCD341-6036-27B5-B626-B2601BDBD42D}"/>
          </ac:spMkLst>
        </pc:spChg>
        <pc:spChg chg="del">
          <ac:chgData name="Xuzhaoyuan" userId="92dacafb-b293-4395-ae6b-ab8c0207f0fc" providerId="ADAL" clId="{5A728405-9D4E-4A58-A40C-3C93B24876A4}" dt="2022-07-29T08:24:36.781" v="3635" actId="478"/>
          <ac:spMkLst>
            <pc:docMk/>
            <pc:sldMk cId="1688253004" sldId="1137"/>
            <ac:spMk id="46" creationId="{241E9480-8536-81D3-E1AF-A7A63C2C3E9D}"/>
          </ac:spMkLst>
        </pc:spChg>
        <pc:spChg chg="del">
          <ac:chgData name="Xuzhaoyuan" userId="92dacafb-b293-4395-ae6b-ab8c0207f0fc" providerId="ADAL" clId="{5A728405-9D4E-4A58-A40C-3C93B24876A4}" dt="2022-07-29T08:24:36.781" v="3635" actId="478"/>
          <ac:spMkLst>
            <pc:docMk/>
            <pc:sldMk cId="1688253004" sldId="1137"/>
            <ac:spMk id="47" creationId="{AD5BBCAB-CC8D-77B1-AD48-8304BF3F710F}"/>
          </ac:spMkLst>
        </pc:spChg>
        <pc:spChg chg="del">
          <ac:chgData name="Xuzhaoyuan" userId="92dacafb-b293-4395-ae6b-ab8c0207f0fc" providerId="ADAL" clId="{5A728405-9D4E-4A58-A40C-3C93B24876A4}" dt="2022-07-29T08:24:36.781" v="3635" actId="478"/>
          <ac:spMkLst>
            <pc:docMk/>
            <pc:sldMk cId="1688253004" sldId="1137"/>
            <ac:spMk id="48" creationId="{5B9B5026-592D-D14D-22A1-0106C67D27D8}"/>
          </ac:spMkLst>
        </pc:spChg>
        <pc:spChg chg="del">
          <ac:chgData name="Xuzhaoyuan" userId="92dacafb-b293-4395-ae6b-ab8c0207f0fc" providerId="ADAL" clId="{5A728405-9D4E-4A58-A40C-3C93B24876A4}" dt="2022-07-29T08:24:36.781" v="3635" actId="478"/>
          <ac:spMkLst>
            <pc:docMk/>
            <pc:sldMk cId="1688253004" sldId="1137"/>
            <ac:spMk id="55" creationId="{26052C18-6970-0DD5-CE42-DFB03593AD69}"/>
          </ac:spMkLst>
        </pc:spChg>
        <pc:spChg chg="del">
          <ac:chgData name="Xuzhaoyuan" userId="92dacafb-b293-4395-ae6b-ab8c0207f0fc" providerId="ADAL" clId="{5A728405-9D4E-4A58-A40C-3C93B24876A4}" dt="2022-07-29T08:24:36.781" v="3635" actId="478"/>
          <ac:spMkLst>
            <pc:docMk/>
            <pc:sldMk cId="1688253004" sldId="1137"/>
            <ac:spMk id="56" creationId="{0293BC1F-E0C0-6035-E10D-08D703B3402B}"/>
          </ac:spMkLst>
        </pc:spChg>
        <pc:spChg chg="del">
          <ac:chgData name="Xuzhaoyuan" userId="92dacafb-b293-4395-ae6b-ab8c0207f0fc" providerId="ADAL" clId="{5A728405-9D4E-4A58-A40C-3C93B24876A4}" dt="2022-07-29T08:24:36.781" v="3635" actId="478"/>
          <ac:spMkLst>
            <pc:docMk/>
            <pc:sldMk cId="1688253004" sldId="1137"/>
            <ac:spMk id="61" creationId="{D9F2A412-76AE-4F83-15FD-CEC661813606}"/>
          </ac:spMkLst>
        </pc:spChg>
        <pc:spChg chg="del">
          <ac:chgData name="Xuzhaoyuan" userId="92dacafb-b293-4395-ae6b-ab8c0207f0fc" providerId="ADAL" clId="{5A728405-9D4E-4A58-A40C-3C93B24876A4}" dt="2022-07-29T08:24:36.781" v="3635" actId="478"/>
          <ac:spMkLst>
            <pc:docMk/>
            <pc:sldMk cId="1688253004" sldId="1137"/>
            <ac:spMk id="63" creationId="{1AD8C8A9-FE3C-504E-C166-9C6106B2D6AC}"/>
          </ac:spMkLst>
        </pc:spChg>
        <pc:spChg chg="del">
          <ac:chgData name="Xuzhaoyuan" userId="92dacafb-b293-4395-ae6b-ab8c0207f0fc" providerId="ADAL" clId="{5A728405-9D4E-4A58-A40C-3C93B24876A4}" dt="2022-07-29T08:24:36.781" v="3635" actId="478"/>
          <ac:spMkLst>
            <pc:docMk/>
            <pc:sldMk cId="1688253004" sldId="1137"/>
            <ac:spMk id="67" creationId="{2D9A08CA-C014-8030-E08E-BFBB506D9AEE}"/>
          </ac:spMkLst>
        </pc:spChg>
        <pc:spChg chg="del">
          <ac:chgData name="Xuzhaoyuan" userId="92dacafb-b293-4395-ae6b-ab8c0207f0fc" providerId="ADAL" clId="{5A728405-9D4E-4A58-A40C-3C93B24876A4}" dt="2022-07-29T08:24:36.781" v="3635" actId="478"/>
          <ac:spMkLst>
            <pc:docMk/>
            <pc:sldMk cId="1688253004" sldId="1137"/>
            <ac:spMk id="69" creationId="{4288AE65-6AF4-BB64-5DB0-BD43886CA578}"/>
          </ac:spMkLst>
        </pc:spChg>
        <pc:spChg chg="del">
          <ac:chgData name="Xuzhaoyuan" userId="92dacafb-b293-4395-ae6b-ab8c0207f0fc" providerId="ADAL" clId="{5A728405-9D4E-4A58-A40C-3C93B24876A4}" dt="2022-07-29T08:24:36.781" v="3635" actId="478"/>
          <ac:spMkLst>
            <pc:docMk/>
            <pc:sldMk cId="1688253004" sldId="1137"/>
            <ac:spMk id="74" creationId="{024F9682-123A-A779-DE35-20B81DEB3DD2}"/>
          </ac:spMkLst>
        </pc:spChg>
        <pc:spChg chg="del">
          <ac:chgData name="Xuzhaoyuan" userId="92dacafb-b293-4395-ae6b-ab8c0207f0fc" providerId="ADAL" clId="{5A728405-9D4E-4A58-A40C-3C93B24876A4}" dt="2022-07-29T08:24:36.781" v="3635" actId="478"/>
          <ac:spMkLst>
            <pc:docMk/>
            <pc:sldMk cId="1688253004" sldId="1137"/>
            <ac:spMk id="76" creationId="{6ABAEDF4-8F8B-0215-18EA-7F4A9324A63D}"/>
          </ac:spMkLst>
        </pc:spChg>
        <pc:spChg chg="del">
          <ac:chgData name="Xuzhaoyuan" userId="92dacafb-b293-4395-ae6b-ab8c0207f0fc" providerId="ADAL" clId="{5A728405-9D4E-4A58-A40C-3C93B24876A4}" dt="2022-07-29T08:24:36.781" v="3635" actId="478"/>
          <ac:spMkLst>
            <pc:docMk/>
            <pc:sldMk cId="1688253004" sldId="1137"/>
            <ac:spMk id="79" creationId="{33193DD9-654B-404E-D153-E21EDFE22EA1}"/>
          </ac:spMkLst>
        </pc:spChg>
        <pc:spChg chg="del">
          <ac:chgData name="Xuzhaoyuan" userId="92dacafb-b293-4395-ae6b-ab8c0207f0fc" providerId="ADAL" clId="{5A728405-9D4E-4A58-A40C-3C93B24876A4}" dt="2022-07-29T08:24:36.781" v="3635" actId="478"/>
          <ac:spMkLst>
            <pc:docMk/>
            <pc:sldMk cId="1688253004" sldId="1137"/>
            <ac:spMk id="94" creationId="{6E1B9817-B99A-7235-39E5-ACF77145260A}"/>
          </ac:spMkLst>
        </pc:spChg>
        <pc:spChg chg="del">
          <ac:chgData name="Xuzhaoyuan" userId="92dacafb-b293-4395-ae6b-ab8c0207f0fc" providerId="ADAL" clId="{5A728405-9D4E-4A58-A40C-3C93B24876A4}" dt="2022-07-29T08:24:36.781" v="3635" actId="478"/>
          <ac:spMkLst>
            <pc:docMk/>
            <pc:sldMk cId="1688253004" sldId="1137"/>
            <ac:spMk id="97" creationId="{94021783-4987-2363-E4B7-DD8E2FB0B002}"/>
          </ac:spMkLst>
        </pc:spChg>
        <pc:spChg chg="del">
          <ac:chgData name="Xuzhaoyuan" userId="92dacafb-b293-4395-ae6b-ab8c0207f0fc" providerId="ADAL" clId="{5A728405-9D4E-4A58-A40C-3C93B24876A4}" dt="2022-07-29T08:24:36.781" v="3635" actId="478"/>
          <ac:spMkLst>
            <pc:docMk/>
            <pc:sldMk cId="1688253004" sldId="1137"/>
            <ac:spMk id="99" creationId="{54C5CBBD-A305-71D3-A900-64A5153B280C}"/>
          </ac:spMkLst>
        </pc:spChg>
        <pc:spChg chg="del">
          <ac:chgData name="Xuzhaoyuan" userId="92dacafb-b293-4395-ae6b-ab8c0207f0fc" providerId="ADAL" clId="{5A728405-9D4E-4A58-A40C-3C93B24876A4}" dt="2022-07-29T08:24:36.781" v="3635" actId="478"/>
          <ac:spMkLst>
            <pc:docMk/>
            <pc:sldMk cId="1688253004" sldId="1137"/>
            <ac:spMk id="101" creationId="{39E00686-F199-1817-84B3-714789EAE5F5}"/>
          </ac:spMkLst>
        </pc:spChg>
        <pc:spChg chg="del">
          <ac:chgData name="Xuzhaoyuan" userId="92dacafb-b293-4395-ae6b-ab8c0207f0fc" providerId="ADAL" clId="{5A728405-9D4E-4A58-A40C-3C93B24876A4}" dt="2022-07-29T08:24:36.781" v="3635" actId="478"/>
          <ac:spMkLst>
            <pc:docMk/>
            <pc:sldMk cId="1688253004" sldId="1137"/>
            <ac:spMk id="103" creationId="{12B347DB-58E1-B6FB-9BA3-66D40DB250BF}"/>
          </ac:spMkLst>
        </pc:spChg>
        <pc:spChg chg="del">
          <ac:chgData name="Xuzhaoyuan" userId="92dacafb-b293-4395-ae6b-ab8c0207f0fc" providerId="ADAL" clId="{5A728405-9D4E-4A58-A40C-3C93B24876A4}" dt="2022-07-29T08:24:36.781" v="3635" actId="478"/>
          <ac:spMkLst>
            <pc:docMk/>
            <pc:sldMk cId="1688253004" sldId="1137"/>
            <ac:spMk id="114" creationId="{C030ABF4-4816-72AA-15FD-0988DC7ADDE0}"/>
          </ac:spMkLst>
        </pc:spChg>
        <pc:spChg chg="del">
          <ac:chgData name="Xuzhaoyuan" userId="92dacafb-b293-4395-ae6b-ab8c0207f0fc" providerId="ADAL" clId="{5A728405-9D4E-4A58-A40C-3C93B24876A4}" dt="2022-07-29T08:24:36.781" v="3635" actId="478"/>
          <ac:spMkLst>
            <pc:docMk/>
            <pc:sldMk cId="1688253004" sldId="1137"/>
            <ac:spMk id="115" creationId="{76E2E498-A638-0EDB-B86F-A2EE2578F4B1}"/>
          </ac:spMkLst>
        </pc:spChg>
        <pc:spChg chg="del">
          <ac:chgData name="Xuzhaoyuan" userId="92dacafb-b293-4395-ae6b-ab8c0207f0fc" providerId="ADAL" clId="{5A728405-9D4E-4A58-A40C-3C93B24876A4}" dt="2022-07-29T08:24:36.781" v="3635" actId="478"/>
          <ac:spMkLst>
            <pc:docMk/>
            <pc:sldMk cId="1688253004" sldId="1137"/>
            <ac:spMk id="116" creationId="{3686E885-3DDC-32D6-70BA-5C919DA7E8D0}"/>
          </ac:spMkLst>
        </pc:spChg>
        <pc:spChg chg="del">
          <ac:chgData name="Xuzhaoyuan" userId="92dacafb-b293-4395-ae6b-ab8c0207f0fc" providerId="ADAL" clId="{5A728405-9D4E-4A58-A40C-3C93B24876A4}" dt="2022-07-29T08:24:36.781" v="3635" actId="478"/>
          <ac:spMkLst>
            <pc:docMk/>
            <pc:sldMk cId="1688253004" sldId="1137"/>
            <ac:spMk id="117" creationId="{7DCC39C0-331E-8616-A955-B61F1665EDC3}"/>
          </ac:spMkLst>
        </pc:spChg>
        <pc:spChg chg="del">
          <ac:chgData name="Xuzhaoyuan" userId="92dacafb-b293-4395-ae6b-ab8c0207f0fc" providerId="ADAL" clId="{5A728405-9D4E-4A58-A40C-3C93B24876A4}" dt="2022-07-29T08:24:36.781" v="3635" actId="478"/>
          <ac:spMkLst>
            <pc:docMk/>
            <pc:sldMk cId="1688253004" sldId="1137"/>
            <ac:spMk id="119" creationId="{7D11B20C-CC21-2737-AD81-7730531D46B3}"/>
          </ac:spMkLst>
        </pc:spChg>
        <pc:picChg chg="del">
          <ac:chgData name="Xuzhaoyuan" userId="92dacafb-b293-4395-ae6b-ab8c0207f0fc" providerId="ADAL" clId="{5A728405-9D4E-4A58-A40C-3C93B24876A4}" dt="2022-07-29T08:24:36.781" v="3635" actId="478"/>
          <ac:picMkLst>
            <pc:docMk/>
            <pc:sldMk cId="1688253004" sldId="1137"/>
            <ac:picMk id="15" creationId="{30ADD12F-4C25-7ECB-D95D-5AF27BC22421}"/>
          </ac:picMkLst>
        </pc:picChg>
        <pc:picChg chg="del">
          <ac:chgData name="Xuzhaoyuan" userId="92dacafb-b293-4395-ae6b-ab8c0207f0fc" providerId="ADAL" clId="{5A728405-9D4E-4A58-A40C-3C93B24876A4}" dt="2022-07-29T08:24:36.781" v="3635" actId="478"/>
          <ac:picMkLst>
            <pc:docMk/>
            <pc:sldMk cId="1688253004" sldId="1137"/>
            <ac:picMk id="17" creationId="{4833B09E-EA31-577C-341D-1D00CF015AF3}"/>
          </ac:picMkLst>
        </pc:picChg>
        <pc:picChg chg="del">
          <ac:chgData name="Xuzhaoyuan" userId="92dacafb-b293-4395-ae6b-ab8c0207f0fc" providerId="ADAL" clId="{5A728405-9D4E-4A58-A40C-3C93B24876A4}" dt="2022-07-29T08:24:36.781" v="3635" actId="478"/>
          <ac:picMkLst>
            <pc:docMk/>
            <pc:sldMk cId="1688253004" sldId="1137"/>
            <ac:picMk id="19" creationId="{1F641845-AA91-B4BF-30F9-EBBED1266510}"/>
          </ac:picMkLst>
        </pc:picChg>
        <pc:picChg chg="del">
          <ac:chgData name="Xuzhaoyuan" userId="92dacafb-b293-4395-ae6b-ab8c0207f0fc" providerId="ADAL" clId="{5A728405-9D4E-4A58-A40C-3C93B24876A4}" dt="2022-07-29T08:24:36.781" v="3635" actId="478"/>
          <ac:picMkLst>
            <pc:docMk/>
            <pc:sldMk cId="1688253004" sldId="1137"/>
            <ac:picMk id="21" creationId="{52800F3C-62CB-0A8F-F3EE-1CE084B35609}"/>
          </ac:picMkLst>
        </pc:picChg>
        <pc:cxnChg chg="del mod">
          <ac:chgData name="Xuzhaoyuan" userId="92dacafb-b293-4395-ae6b-ab8c0207f0fc" providerId="ADAL" clId="{5A728405-9D4E-4A58-A40C-3C93B24876A4}" dt="2022-07-29T08:24:36.781" v="3635" actId="478"/>
          <ac:cxnSpMkLst>
            <pc:docMk/>
            <pc:sldMk cId="1688253004" sldId="1137"/>
            <ac:cxnSpMk id="12" creationId="{7F292DC3-C7AA-326A-33D0-E00D12ED57B5}"/>
          </ac:cxnSpMkLst>
        </pc:cxnChg>
        <pc:cxnChg chg="del mod">
          <ac:chgData name="Xuzhaoyuan" userId="92dacafb-b293-4395-ae6b-ab8c0207f0fc" providerId="ADAL" clId="{5A728405-9D4E-4A58-A40C-3C93B24876A4}" dt="2022-07-29T08:24:36.781" v="3635" actId="478"/>
          <ac:cxnSpMkLst>
            <pc:docMk/>
            <pc:sldMk cId="1688253004" sldId="1137"/>
            <ac:cxnSpMk id="49" creationId="{39C2E047-E0EA-5831-D8D9-741943DE8949}"/>
          </ac:cxnSpMkLst>
        </pc:cxnChg>
        <pc:cxnChg chg="del mod">
          <ac:chgData name="Xuzhaoyuan" userId="92dacafb-b293-4395-ae6b-ab8c0207f0fc" providerId="ADAL" clId="{5A728405-9D4E-4A58-A40C-3C93B24876A4}" dt="2022-07-29T08:24:36.781" v="3635" actId="478"/>
          <ac:cxnSpMkLst>
            <pc:docMk/>
            <pc:sldMk cId="1688253004" sldId="1137"/>
            <ac:cxnSpMk id="54" creationId="{9D06D4F1-5828-8ABE-83CE-8C4EFB65693D}"/>
          </ac:cxnSpMkLst>
        </pc:cxnChg>
        <pc:cxnChg chg="del">
          <ac:chgData name="Xuzhaoyuan" userId="92dacafb-b293-4395-ae6b-ab8c0207f0fc" providerId="ADAL" clId="{5A728405-9D4E-4A58-A40C-3C93B24876A4}" dt="2022-07-29T08:24:36.781" v="3635" actId="478"/>
          <ac:cxnSpMkLst>
            <pc:docMk/>
            <pc:sldMk cId="1688253004" sldId="1137"/>
            <ac:cxnSpMk id="62" creationId="{D43CAB43-968C-CEE0-3C40-B3F719E09249}"/>
          </ac:cxnSpMkLst>
        </pc:cxnChg>
        <pc:cxnChg chg="del">
          <ac:chgData name="Xuzhaoyuan" userId="92dacafb-b293-4395-ae6b-ab8c0207f0fc" providerId="ADAL" clId="{5A728405-9D4E-4A58-A40C-3C93B24876A4}" dt="2022-07-29T08:24:36.781" v="3635" actId="478"/>
          <ac:cxnSpMkLst>
            <pc:docMk/>
            <pc:sldMk cId="1688253004" sldId="1137"/>
            <ac:cxnSpMk id="65" creationId="{FA1B67F0-14D7-BE80-3AAB-2AF9E0B3CCCF}"/>
          </ac:cxnSpMkLst>
        </pc:cxnChg>
        <pc:cxnChg chg="del">
          <ac:chgData name="Xuzhaoyuan" userId="92dacafb-b293-4395-ae6b-ab8c0207f0fc" providerId="ADAL" clId="{5A728405-9D4E-4A58-A40C-3C93B24876A4}" dt="2022-07-29T08:24:36.781" v="3635" actId="478"/>
          <ac:cxnSpMkLst>
            <pc:docMk/>
            <pc:sldMk cId="1688253004" sldId="1137"/>
            <ac:cxnSpMk id="68" creationId="{7CC0179E-B6D3-F8C2-D49F-2BEFC82FE9AB}"/>
          </ac:cxnSpMkLst>
        </pc:cxnChg>
        <pc:cxnChg chg="del">
          <ac:chgData name="Xuzhaoyuan" userId="92dacafb-b293-4395-ae6b-ab8c0207f0fc" providerId="ADAL" clId="{5A728405-9D4E-4A58-A40C-3C93B24876A4}" dt="2022-07-29T08:24:36.781" v="3635" actId="478"/>
          <ac:cxnSpMkLst>
            <pc:docMk/>
            <pc:sldMk cId="1688253004" sldId="1137"/>
            <ac:cxnSpMk id="70" creationId="{F5CABB3E-66B8-8337-82AD-B7121DB21921}"/>
          </ac:cxnSpMkLst>
        </pc:cxnChg>
        <pc:cxnChg chg="del">
          <ac:chgData name="Xuzhaoyuan" userId="92dacafb-b293-4395-ae6b-ab8c0207f0fc" providerId="ADAL" clId="{5A728405-9D4E-4A58-A40C-3C93B24876A4}" dt="2022-07-29T08:24:36.781" v="3635" actId="478"/>
          <ac:cxnSpMkLst>
            <pc:docMk/>
            <pc:sldMk cId="1688253004" sldId="1137"/>
            <ac:cxnSpMk id="75" creationId="{83AC3836-7585-E170-91F8-0E829909E6C0}"/>
          </ac:cxnSpMkLst>
        </pc:cxnChg>
        <pc:cxnChg chg="del">
          <ac:chgData name="Xuzhaoyuan" userId="92dacafb-b293-4395-ae6b-ab8c0207f0fc" providerId="ADAL" clId="{5A728405-9D4E-4A58-A40C-3C93B24876A4}" dt="2022-07-29T08:24:36.781" v="3635" actId="478"/>
          <ac:cxnSpMkLst>
            <pc:docMk/>
            <pc:sldMk cId="1688253004" sldId="1137"/>
            <ac:cxnSpMk id="78" creationId="{53D62D0E-82C3-7016-128F-7EBB73DD7E18}"/>
          </ac:cxnSpMkLst>
        </pc:cxnChg>
        <pc:cxnChg chg="del">
          <ac:chgData name="Xuzhaoyuan" userId="92dacafb-b293-4395-ae6b-ab8c0207f0fc" providerId="ADAL" clId="{5A728405-9D4E-4A58-A40C-3C93B24876A4}" dt="2022-07-29T08:24:36.781" v="3635" actId="478"/>
          <ac:cxnSpMkLst>
            <pc:docMk/>
            <pc:sldMk cId="1688253004" sldId="1137"/>
            <ac:cxnSpMk id="80" creationId="{EE81EFBD-73BB-E918-C15A-C345BBBE6E87}"/>
          </ac:cxnSpMkLst>
        </pc:cxnChg>
        <pc:cxnChg chg="del">
          <ac:chgData name="Xuzhaoyuan" userId="92dacafb-b293-4395-ae6b-ab8c0207f0fc" providerId="ADAL" clId="{5A728405-9D4E-4A58-A40C-3C93B24876A4}" dt="2022-07-29T08:24:36.781" v="3635" actId="478"/>
          <ac:cxnSpMkLst>
            <pc:docMk/>
            <pc:sldMk cId="1688253004" sldId="1137"/>
            <ac:cxnSpMk id="85" creationId="{105748A6-C0C5-49BB-B629-75777B49281A}"/>
          </ac:cxnSpMkLst>
        </pc:cxnChg>
        <pc:cxnChg chg="del">
          <ac:chgData name="Xuzhaoyuan" userId="92dacafb-b293-4395-ae6b-ab8c0207f0fc" providerId="ADAL" clId="{5A728405-9D4E-4A58-A40C-3C93B24876A4}" dt="2022-07-29T08:24:36.781" v="3635" actId="478"/>
          <ac:cxnSpMkLst>
            <pc:docMk/>
            <pc:sldMk cId="1688253004" sldId="1137"/>
            <ac:cxnSpMk id="95" creationId="{45205E14-7885-A704-4CA7-9A7545BB4E73}"/>
          </ac:cxnSpMkLst>
        </pc:cxnChg>
        <pc:cxnChg chg="del">
          <ac:chgData name="Xuzhaoyuan" userId="92dacafb-b293-4395-ae6b-ab8c0207f0fc" providerId="ADAL" clId="{5A728405-9D4E-4A58-A40C-3C93B24876A4}" dt="2022-07-29T08:24:36.781" v="3635" actId="478"/>
          <ac:cxnSpMkLst>
            <pc:docMk/>
            <pc:sldMk cId="1688253004" sldId="1137"/>
            <ac:cxnSpMk id="100" creationId="{BD8E7CF7-1D28-8CD0-B090-4CA488B238DC}"/>
          </ac:cxnSpMkLst>
        </pc:cxnChg>
        <pc:cxnChg chg="del">
          <ac:chgData name="Xuzhaoyuan" userId="92dacafb-b293-4395-ae6b-ab8c0207f0fc" providerId="ADAL" clId="{5A728405-9D4E-4A58-A40C-3C93B24876A4}" dt="2022-07-29T08:24:36.781" v="3635" actId="478"/>
          <ac:cxnSpMkLst>
            <pc:docMk/>
            <pc:sldMk cId="1688253004" sldId="1137"/>
            <ac:cxnSpMk id="102" creationId="{D9C348BF-D610-E6EC-E7A2-F2A68932F4E5}"/>
          </ac:cxnSpMkLst>
        </pc:cxnChg>
        <pc:cxnChg chg="del">
          <ac:chgData name="Xuzhaoyuan" userId="92dacafb-b293-4395-ae6b-ab8c0207f0fc" providerId="ADAL" clId="{5A728405-9D4E-4A58-A40C-3C93B24876A4}" dt="2022-07-29T08:24:36.781" v="3635" actId="478"/>
          <ac:cxnSpMkLst>
            <pc:docMk/>
            <pc:sldMk cId="1688253004" sldId="1137"/>
            <ac:cxnSpMk id="104" creationId="{AA6572BF-2AE0-0F89-FA3B-CE54914B8FCB}"/>
          </ac:cxnSpMkLst>
        </pc:cxnChg>
        <pc:cxnChg chg="del">
          <ac:chgData name="Xuzhaoyuan" userId="92dacafb-b293-4395-ae6b-ab8c0207f0fc" providerId="ADAL" clId="{5A728405-9D4E-4A58-A40C-3C93B24876A4}" dt="2022-07-29T08:24:36.781" v="3635" actId="478"/>
          <ac:cxnSpMkLst>
            <pc:docMk/>
            <pc:sldMk cId="1688253004" sldId="1137"/>
            <ac:cxnSpMk id="105" creationId="{840F8AF1-B51B-E9F4-5512-40CBF0C15A8A}"/>
          </ac:cxnSpMkLst>
        </pc:cxnChg>
        <pc:cxnChg chg="del">
          <ac:chgData name="Xuzhaoyuan" userId="92dacafb-b293-4395-ae6b-ab8c0207f0fc" providerId="ADAL" clId="{5A728405-9D4E-4A58-A40C-3C93B24876A4}" dt="2022-07-29T08:24:36.781" v="3635" actId="478"/>
          <ac:cxnSpMkLst>
            <pc:docMk/>
            <pc:sldMk cId="1688253004" sldId="1137"/>
            <ac:cxnSpMk id="113" creationId="{698D6060-C99F-C817-D032-6642E8CADF3E}"/>
          </ac:cxnSpMkLst>
        </pc:cxnChg>
        <pc:cxnChg chg="del">
          <ac:chgData name="Xuzhaoyuan" userId="92dacafb-b293-4395-ae6b-ab8c0207f0fc" providerId="ADAL" clId="{5A728405-9D4E-4A58-A40C-3C93B24876A4}" dt="2022-07-29T08:24:36.781" v="3635" actId="478"/>
          <ac:cxnSpMkLst>
            <pc:docMk/>
            <pc:sldMk cId="1688253004" sldId="1137"/>
            <ac:cxnSpMk id="118" creationId="{4F0B5A84-6FC1-02CC-EFA8-EE42923714FD}"/>
          </ac:cxnSpMkLst>
        </pc:cxnChg>
        <pc:cxnChg chg="del">
          <ac:chgData name="Xuzhaoyuan" userId="92dacafb-b293-4395-ae6b-ab8c0207f0fc" providerId="ADAL" clId="{5A728405-9D4E-4A58-A40C-3C93B24876A4}" dt="2022-07-29T08:24:36.781" v="3635" actId="478"/>
          <ac:cxnSpMkLst>
            <pc:docMk/>
            <pc:sldMk cId="1688253004" sldId="1137"/>
            <ac:cxnSpMk id="120" creationId="{C4B7A9F2-6B57-6661-952E-A8276976FF73}"/>
          </ac:cxnSpMkLst>
        </pc:cxnChg>
      </pc:sldChg>
      <pc:sldChg chg="addSp delSp modSp mod ord modAnim">
        <pc:chgData name="Xuzhaoyuan" userId="92dacafb-b293-4395-ae6b-ab8c0207f0fc" providerId="ADAL" clId="{5A728405-9D4E-4A58-A40C-3C93B24876A4}" dt="2022-08-01T08:36:28.420" v="6313" actId="1076"/>
        <pc:sldMkLst>
          <pc:docMk/>
          <pc:sldMk cId="2932043050" sldId="1139"/>
        </pc:sldMkLst>
        <pc:spChg chg="mod">
          <ac:chgData name="Xuzhaoyuan" userId="92dacafb-b293-4395-ae6b-ab8c0207f0fc" providerId="ADAL" clId="{5A728405-9D4E-4A58-A40C-3C93B24876A4}" dt="2022-08-01T04:39:53.130" v="5002" actId="1076"/>
          <ac:spMkLst>
            <pc:docMk/>
            <pc:sldMk cId="2932043050" sldId="1139"/>
            <ac:spMk id="3" creationId="{B8258F42-6DED-4CAD-8683-5E343A573096}"/>
          </ac:spMkLst>
        </pc:spChg>
        <pc:spChg chg="mod">
          <ac:chgData name="Xuzhaoyuan" userId="92dacafb-b293-4395-ae6b-ab8c0207f0fc" providerId="ADAL" clId="{5A728405-9D4E-4A58-A40C-3C93B24876A4}" dt="2022-07-29T07:26:49.709" v="84" actId="20577"/>
          <ac:spMkLst>
            <pc:docMk/>
            <pc:sldMk cId="2932043050" sldId="1139"/>
            <ac:spMk id="4" creationId="{65D00C4A-DAE2-4146-894E-3C84C23D9733}"/>
          </ac:spMkLst>
        </pc:spChg>
        <pc:spChg chg="add del mod">
          <ac:chgData name="Xuzhaoyuan" userId="92dacafb-b293-4395-ae6b-ab8c0207f0fc" providerId="ADAL" clId="{5A728405-9D4E-4A58-A40C-3C93B24876A4}" dt="2022-08-01T02:24:52.105" v="4151" actId="478"/>
          <ac:spMkLst>
            <pc:docMk/>
            <pc:sldMk cId="2932043050" sldId="1139"/>
            <ac:spMk id="21" creationId="{8C5AD981-3DA3-4221-2DCB-7645D3F19FFC}"/>
          </ac:spMkLst>
        </pc:spChg>
        <pc:spChg chg="add del mod">
          <ac:chgData name="Xuzhaoyuan" userId="92dacafb-b293-4395-ae6b-ab8c0207f0fc" providerId="ADAL" clId="{5A728405-9D4E-4A58-A40C-3C93B24876A4}" dt="2022-08-01T02:24:52.105" v="4151" actId="478"/>
          <ac:spMkLst>
            <pc:docMk/>
            <pc:sldMk cId="2932043050" sldId="1139"/>
            <ac:spMk id="22" creationId="{566548D7-234E-3066-7A4C-4DB7C09D4DFC}"/>
          </ac:spMkLst>
        </pc:spChg>
        <pc:spChg chg="add del mod">
          <ac:chgData name="Xuzhaoyuan" userId="92dacafb-b293-4395-ae6b-ab8c0207f0fc" providerId="ADAL" clId="{5A728405-9D4E-4A58-A40C-3C93B24876A4}" dt="2022-08-01T02:24:52.105" v="4151" actId="478"/>
          <ac:spMkLst>
            <pc:docMk/>
            <pc:sldMk cId="2932043050" sldId="1139"/>
            <ac:spMk id="23" creationId="{7B2B48B1-1BB7-42E8-6975-3493A4DF73BC}"/>
          </ac:spMkLst>
        </pc:spChg>
        <pc:spChg chg="add del mod">
          <ac:chgData name="Xuzhaoyuan" userId="92dacafb-b293-4395-ae6b-ab8c0207f0fc" providerId="ADAL" clId="{5A728405-9D4E-4A58-A40C-3C93B24876A4}" dt="2022-08-01T02:24:52.105" v="4151" actId="478"/>
          <ac:spMkLst>
            <pc:docMk/>
            <pc:sldMk cId="2932043050" sldId="1139"/>
            <ac:spMk id="24" creationId="{8E7B3B79-BEEE-480E-637A-E3A59A866AC3}"/>
          </ac:spMkLst>
        </pc:spChg>
        <pc:spChg chg="add del mod">
          <ac:chgData name="Xuzhaoyuan" userId="92dacafb-b293-4395-ae6b-ab8c0207f0fc" providerId="ADAL" clId="{5A728405-9D4E-4A58-A40C-3C93B24876A4}" dt="2022-08-01T02:24:52.105" v="4151" actId="478"/>
          <ac:spMkLst>
            <pc:docMk/>
            <pc:sldMk cId="2932043050" sldId="1139"/>
            <ac:spMk id="25" creationId="{16F4E641-4D85-0CEA-860F-CD27D74AD8E7}"/>
          </ac:spMkLst>
        </pc:spChg>
        <pc:spChg chg="add del mod">
          <ac:chgData name="Xuzhaoyuan" userId="92dacafb-b293-4395-ae6b-ab8c0207f0fc" providerId="ADAL" clId="{5A728405-9D4E-4A58-A40C-3C93B24876A4}" dt="2022-08-01T02:24:52.105" v="4151" actId="478"/>
          <ac:spMkLst>
            <pc:docMk/>
            <pc:sldMk cId="2932043050" sldId="1139"/>
            <ac:spMk id="28" creationId="{6E799DFB-B1D9-33A5-1C3B-FD16D4812CCC}"/>
          </ac:spMkLst>
        </pc:spChg>
        <pc:spChg chg="add del mod">
          <ac:chgData name="Xuzhaoyuan" userId="92dacafb-b293-4395-ae6b-ab8c0207f0fc" providerId="ADAL" clId="{5A728405-9D4E-4A58-A40C-3C93B24876A4}" dt="2022-08-01T02:24:52.105" v="4151" actId="478"/>
          <ac:spMkLst>
            <pc:docMk/>
            <pc:sldMk cId="2932043050" sldId="1139"/>
            <ac:spMk id="29" creationId="{36123A98-36A4-872F-BF8B-DF55E911E2C8}"/>
          </ac:spMkLst>
        </pc:spChg>
        <pc:spChg chg="mod">
          <ac:chgData name="Xuzhaoyuan" userId="92dacafb-b293-4395-ae6b-ab8c0207f0fc" providerId="ADAL" clId="{5A728405-9D4E-4A58-A40C-3C93B24876A4}" dt="2022-08-01T04:39:53.130" v="5002" actId="1076"/>
          <ac:spMkLst>
            <pc:docMk/>
            <pc:sldMk cId="2932043050" sldId="1139"/>
            <ac:spMk id="30" creationId="{4094DA28-9AE8-4753-842E-94C6DDC6E5B0}"/>
          </ac:spMkLst>
        </pc:spChg>
        <pc:spChg chg="add del mod">
          <ac:chgData name="Xuzhaoyuan" userId="92dacafb-b293-4395-ae6b-ab8c0207f0fc" providerId="ADAL" clId="{5A728405-9D4E-4A58-A40C-3C93B24876A4}" dt="2022-07-29T08:13:40.421" v="3501"/>
          <ac:spMkLst>
            <pc:docMk/>
            <pc:sldMk cId="2932043050" sldId="1139"/>
            <ac:spMk id="33" creationId="{A5A91932-2CBC-9076-AEE8-731D2F289606}"/>
          </ac:spMkLst>
        </pc:spChg>
        <pc:spChg chg="add del mod">
          <ac:chgData name="Xuzhaoyuan" userId="92dacafb-b293-4395-ae6b-ab8c0207f0fc" providerId="ADAL" clId="{5A728405-9D4E-4A58-A40C-3C93B24876A4}" dt="2022-07-29T08:13:40.421" v="3501"/>
          <ac:spMkLst>
            <pc:docMk/>
            <pc:sldMk cId="2932043050" sldId="1139"/>
            <ac:spMk id="34" creationId="{F751BA55-D7BC-078D-B3F6-5639EE6AF4A2}"/>
          </ac:spMkLst>
        </pc:spChg>
        <pc:spChg chg="add del mod">
          <ac:chgData name="Xuzhaoyuan" userId="92dacafb-b293-4395-ae6b-ab8c0207f0fc" providerId="ADAL" clId="{5A728405-9D4E-4A58-A40C-3C93B24876A4}" dt="2022-07-29T08:13:40.421" v="3501"/>
          <ac:spMkLst>
            <pc:docMk/>
            <pc:sldMk cId="2932043050" sldId="1139"/>
            <ac:spMk id="35" creationId="{6D719D94-F3CA-8AB3-16ED-9E44B33F531D}"/>
          </ac:spMkLst>
        </pc:spChg>
        <pc:spChg chg="mod">
          <ac:chgData name="Xuzhaoyuan" userId="92dacafb-b293-4395-ae6b-ab8c0207f0fc" providerId="ADAL" clId="{5A728405-9D4E-4A58-A40C-3C93B24876A4}" dt="2022-08-01T04:39:53.130" v="5002" actId="1076"/>
          <ac:spMkLst>
            <pc:docMk/>
            <pc:sldMk cId="2932043050" sldId="1139"/>
            <ac:spMk id="36" creationId="{138C1D45-FB66-78CB-12BD-D3DA6D88EEE1}"/>
          </ac:spMkLst>
        </pc:spChg>
        <pc:spChg chg="del">
          <ac:chgData name="Xuzhaoyuan" userId="92dacafb-b293-4395-ae6b-ab8c0207f0fc" providerId="ADAL" clId="{5A728405-9D4E-4A58-A40C-3C93B24876A4}" dt="2022-07-29T08:13:27.037" v="3494" actId="478"/>
          <ac:spMkLst>
            <pc:docMk/>
            <pc:sldMk cId="2932043050" sldId="1139"/>
            <ac:spMk id="39" creationId="{14BD8871-23AF-187A-961A-C7E5DB882ACE}"/>
          </ac:spMkLst>
        </pc:spChg>
        <pc:spChg chg="del">
          <ac:chgData name="Xuzhaoyuan" userId="92dacafb-b293-4395-ae6b-ab8c0207f0fc" providerId="ADAL" clId="{5A728405-9D4E-4A58-A40C-3C93B24876A4}" dt="2022-07-29T08:13:27.037" v="3494" actId="478"/>
          <ac:spMkLst>
            <pc:docMk/>
            <pc:sldMk cId="2932043050" sldId="1139"/>
            <ac:spMk id="40" creationId="{4CCCF048-A8ED-B3E2-285C-C98F1E616891}"/>
          </ac:spMkLst>
        </pc:spChg>
        <pc:spChg chg="add del mod">
          <ac:chgData name="Xuzhaoyuan" userId="92dacafb-b293-4395-ae6b-ab8c0207f0fc" providerId="ADAL" clId="{5A728405-9D4E-4A58-A40C-3C93B24876A4}" dt="2022-07-29T08:13:40.421" v="3501"/>
          <ac:spMkLst>
            <pc:docMk/>
            <pc:sldMk cId="2932043050" sldId="1139"/>
            <ac:spMk id="41" creationId="{0BB1F10F-1B5D-61D4-BF19-C3D71CBA858E}"/>
          </ac:spMkLst>
        </pc:spChg>
        <pc:spChg chg="add del mod">
          <ac:chgData name="Xuzhaoyuan" userId="92dacafb-b293-4395-ae6b-ab8c0207f0fc" providerId="ADAL" clId="{5A728405-9D4E-4A58-A40C-3C93B24876A4}" dt="2022-07-29T08:13:40.421" v="3501"/>
          <ac:spMkLst>
            <pc:docMk/>
            <pc:sldMk cId="2932043050" sldId="1139"/>
            <ac:spMk id="44" creationId="{06C03009-8AEC-ADE1-FF8D-FE893525B040}"/>
          </ac:spMkLst>
        </pc:spChg>
        <pc:spChg chg="del">
          <ac:chgData name="Xuzhaoyuan" userId="92dacafb-b293-4395-ae6b-ab8c0207f0fc" providerId="ADAL" clId="{5A728405-9D4E-4A58-A40C-3C93B24876A4}" dt="2022-07-29T08:13:27.037" v="3494" actId="478"/>
          <ac:spMkLst>
            <pc:docMk/>
            <pc:sldMk cId="2932043050" sldId="1139"/>
            <ac:spMk id="45" creationId="{67DDC82D-D12D-8FDA-1E61-F67906AFC4A8}"/>
          </ac:spMkLst>
        </pc:spChg>
        <pc:spChg chg="del">
          <ac:chgData name="Xuzhaoyuan" userId="92dacafb-b293-4395-ae6b-ab8c0207f0fc" providerId="ADAL" clId="{5A728405-9D4E-4A58-A40C-3C93B24876A4}" dt="2022-07-29T08:13:27.037" v="3494" actId="478"/>
          <ac:spMkLst>
            <pc:docMk/>
            <pc:sldMk cId="2932043050" sldId="1139"/>
            <ac:spMk id="46" creationId="{5B59ED6F-7E9D-1E4A-E616-564A31579009}"/>
          </ac:spMkLst>
        </pc:spChg>
        <pc:spChg chg="del">
          <ac:chgData name="Xuzhaoyuan" userId="92dacafb-b293-4395-ae6b-ab8c0207f0fc" providerId="ADAL" clId="{5A728405-9D4E-4A58-A40C-3C93B24876A4}" dt="2022-07-29T08:13:27.037" v="3494" actId="478"/>
          <ac:spMkLst>
            <pc:docMk/>
            <pc:sldMk cId="2932043050" sldId="1139"/>
            <ac:spMk id="47" creationId="{4B953809-20DF-62E2-D7BF-D47927096A61}"/>
          </ac:spMkLst>
        </pc:spChg>
        <pc:spChg chg="del">
          <ac:chgData name="Xuzhaoyuan" userId="92dacafb-b293-4395-ae6b-ab8c0207f0fc" providerId="ADAL" clId="{5A728405-9D4E-4A58-A40C-3C93B24876A4}" dt="2022-07-29T08:13:27.037" v="3494" actId="478"/>
          <ac:spMkLst>
            <pc:docMk/>
            <pc:sldMk cId="2932043050" sldId="1139"/>
            <ac:spMk id="51" creationId="{617E7595-10A0-6CF4-3251-98CC0B29A473}"/>
          </ac:spMkLst>
        </pc:spChg>
        <pc:spChg chg="del">
          <ac:chgData name="Xuzhaoyuan" userId="92dacafb-b293-4395-ae6b-ab8c0207f0fc" providerId="ADAL" clId="{5A728405-9D4E-4A58-A40C-3C93B24876A4}" dt="2022-07-29T08:13:27.037" v="3494" actId="478"/>
          <ac:spMkLst>
            <pc:docMk/>
            <pc:sldMk cId="2932043050" sldId="1139"/>
            <ac:spMk id="52" creationId="{AEFA2FCF-62B2-EE23-AF82-56A6191057C5}"/>
          </ac:spMkLst>
        </pc:spChg>
        <pc:spChg chg="mod">
          <ac:chgData name="Xuzhaoyuan" userId="92dacafb-b293-4395-ae6b-ab8c0207f0fc" providerId="ADAL" clId="{5A728405-9D4E-4A58-A40C-3C93B24876A4}" dt="2022-08-01T04:51:46.703" v="5076" actId="20577"/>
          <ac:spMkLst>
            <pc:docMk/>
            <pc:sldMk cId="2932043050" sldId="1139"/>
            <ac:spMk id="53" creationId="{CAD3D4BF-4FB6-00F9-1098-7C202CAAAB90}"/>
          </ac:spMkLst>
        </pc:spChg>
        <pc:spChg chg="add del mod">
          <ac:chgData name="Xuzhaoyuan" userId="92dacafb-b293-4395-ae6b-ab8c0207f0fc" providerId="ADAL" clId="{5A728405-9D4E-4A58-A40C-3C93B24876A4}" dt="2022-07-29T08:13:40.421" v="3501"/>
          <ac:spMkLst>
            <pc:docMk/>
            <pc:sldMk cId="2932043050" sldId="1139"/>
            <ac:spMk id="54" creationId="{3E0A108F-E1CD-CF0D-AC75-F0F66AB343BE}"/>
          </ac:spMkLst>
        </pc:spChg>
        <pc:spChg chg="add del mod">
          <ac:chgData name="Xuzhaoyuan" userId="92dacafb-b293-4395-ae6b-ab8c0207f0fc" providerId="ADAL" clId="{5A728405-9D4E-4A58-A40C-3C93B24876A4}" dt="2022-07-29T08:13:40.421" v="3501"/>
          <ac:spMkLst>
            <pc:docMk/>
            <pc:sldMk cId="2932043050" sldId="1139"/>
            <ac:spMk id="55" creationId="{EB0680A1-F31F-64D9-3B46-4CCB0A451C7E}"/>
          </ac:spMkLst>
        </pc:spChg>
        <pc:spChg chg="add del mod ord">
          <ac:chgData name="Xuzhaoyuan" userId="92dacafb-b293-4395-ae6b-ab8c0207f0fc" providerId="ADAL" clId="{5A728405-9D4E-4A58-A40C-3C93B24876A4}" dt="2022-07-29T08:21:00.769" v="3570" actId="478"/>
          <ac:spMkLst>
            <pc:docMk/>
            <pc:sldMk cId="2932043050" sldId="1139"/>
            <ac:spMk id="58" creationId="{7DB14E3C-DCC9-9953-CC81-55AA9CBEFE25}"/>
          </ac:spMkLst>
        </pc:spChg>
        <pc:spChg chg="add del mod">
          <ac:chgData name="Xuzhaoyuan" userId="92dacafb-b293-4395-ae6b-ab8c0207f0fc" providerId="ADAL" clId="{5A728405-9D4E-4A58-A40C-3C93B24876A4}" dt="2022-07-29T08:21:00.769" v="3570" actId="478"/>
          <ac:spMkLst>
            <pc:docMk/>
            <pc:sldMk cId="2932043050" sldId="1139"/>
            <ac:spMk id="59" creationId="{D8CE523F-A488-4F9A-78A7-090181585E82}"/>
          </ac:spMkLst>
        </pc:spChg>
        <pc:spChg chg="add del mod">
          <ac:chgData name="Xuzhaoyuan" userId="92dacafb-b293-4395-ae6b-ab8c0207f0fc" providerId="ADAL" clId="{5A728405-9D4E-4A58-A40C-3C93B24876A4}" dt="2022-07-29T08:21:00.769" v="3570" actId="478"/>
          <ac:spMkLst>
            <pc:docMk/>
            <pc:sldMk cId="2932043050" sldId="1139"/>
            <ac:spMk id="60" creationId="{7DFE13AF-1AD6-1A2D-ED35-C82B4EE49381}"/>
          </ac:spMkLst>
        </pc:spChg>
        <pc:spChg chg="add del mod ord">
          <ac:chgData name="Xuzhaoyuan" userId="92dacafb-b293-4395-ae6b-ab8c0207f0fc" providerId="ADAL" clId="{5A728405-9D4E-4A58-A40C-3C93B24876A4}" dt="2022-07-29T08:21:00.769" v="3570" actId="478"/>
          <ac:spMkLst>
            <pc:docMk/>
            <pc:sldMk cId="2932043050" sldId="1139"/>
            <ac:spMk id="61" creationId="{3820E53B-7D39-AC61-EE00-885EA3707AA0}"/>
          </ac:spMkLst>
        </pc:spChg>
        <pc:spChg chg="add del mod ord">
          <ac:chgData name="Xuzhaoyuan" userId="92dacafb-b293-4395-ae6b-ab8c0207f0fc" providerId="ADAL" clId="{5A728405-9D4E-4A58-A40C-3C93B24876A4}" dt="2022-07-29T08:21:00.769" v="3570" actId="478"/>
          <ac:spMkLst>
            <pc:docMk/>
            <pc:sldMk cId="2932043050" sldId="1139"/>
            <ac:spMk id="64" creationId="{AD500D50-F08D-1352-8968-B552DA287C75}"/>
          </ac:spMkLst>
        </pc:spChg>
        <pc:spChg chg="add del mod">
          <ac:chgData name="Xuzhaoyuan" userId="92dacafb-b293-4395-ae6b-ab8c0207f0fc" providerId="ADAL" clId="{5A728405-9D4E-4A58-A40C-3C93B24876A4}" dt="2022-07-29T08:21:00.769" v="3570" actId="478"/>
          <ac:spMkLst>
            <pc:docMk/>
            <pc:sldMk cId="2932043050" sldId="1139"/>
            <ac:spMk id="65" creationId="{A38C9909-D79C-BF9D-1A77-3930F9002B36}"/>
          </ac:spMkLst>
        </pc:spChg>
        <pc:spChg chg="add del mod">
          <ac:chgData name="Xuzhaoyuan" userId="92dacafb-b293-4395-ae6b-ab8c0207f0fc" providerId="ADAL" clId="{5A728405-9D4E-4A58-A40C-3C93B24876A4}" dt="2022-07-29T08:21:00.769" v="3570" actId="478"/>
          <ac:spMkLst>
            <pc:docMk/>
            <pc:sldMk cId="2932043050" sldId="1139"/>
            <ac:spMk id="66" creationId="{96B56D1B-86BE-E6E2-FE92-A6475224F224}"/>
          </ac:spMkLst>
        </pc:spChg>
        <pc:spChg chg="add mod">
          <ac:chgData name="Xuzhaoyuan" userId="92dacafb-b293-4395-ae6b-ab8c0207f0fc" providerId="ADAL" clId="{5A728405-9D4E-4A58-A40C-3C93B24876A4}" dt="2022-07-29T08:13:53.646" v="3507" actId="571"/>
          <ac:spMkLst>
            <pc:docMk/>
            <pc:sldMk cId="2932043050" sldId="1139"/>
            <ac:spMk id="67" creationId="{D9FDD38A-12AC-5160-B73E-26D3C30BD16C}"/>
          </ac:spMkLst>
        </pc:spChg>
        <pc:spChg chg="add del mod">
          <ac:chgData name="Xuzhaoyuan" userId="92dacafb-b293-4395-ae6b-ab8c0207f0fc" providerId="ADAL" clId="{5A728405-9D4E-4A58-A40C-3C93B24876A4}" dt="2022-07-29T08:21:03.317" v="3572"/>
          <ac:spMkLst>
            <pc:docMk/>
            <pc:sldMk cId="2932043050" sldId="1139"/>
            <ac:spMk id="68" creationId="{2F388BA1-1919-FA64-7AD3-6D69AF1259C0}"/>
          </ac:spMkLst>
        </pc:spChg>
        <pc:spChg chg="add del mod">
          <ac:chgData name="Xuzhaoyuan" userId="92dacafb-b293-4395-ae6b-ab8c0207f0fc" providerId="ADAL" clId="{5A728405-9D4E-4A58-A40C-3C93B24876A4}" dt="2022-07-29T08:21:03.317" v="3572"/>
          <ac:spMkLst>
            <pc:docMk/>
            <pc:sldMk cId="2932043050" sldId="1139"/>
            <ac:spMk id="69" creationId="{507D8AAC-E893-AB8C-F00D-9418AAEA8DD1}"/>
          </ac:spMkLst>
        </pc:spChg>
        <pc:spChg chg="add del mod">
          <ac:chgData name="Xuzhaoyuan" userId="92dacafb-b293-4395-ae6b-ab8c0207f0fc" providerId="ADAL" clId="{5A728405-9D4E-4A58-A40C-3C93B24876A4}" dt="2022-07-29T08:21:03.317" v="3572"/>
          <ac:spMkLst>
            <pc:docMk/>
            <pc:sldMk cId="2932043050" sldId="1139"/>
            <ac:spMk id="72" creationId="{B81E02AA-5883-5A6C-69BC-69DFA826A4A5}"/>
          </ac:spMkLst>
        </pc:spChg>
        <pc:spChg chg="add del mod">
          <ac:chgData name="Xuzhaoyuan" userId="92dacafb-b293-4395-ae6b-ab8c0207f0fc" providerId="ADAL" clId="{5A728405-9D4E-4A58-A40C-3C93B24876A4}" dt="2022-07-29T08:21:03.317" v="3572"/>
          <ac:spMkLst>
            <pc:docMk/>
            <pc:sldMk cId="2932043050" sldId="1139"/>
            <ac:spMk id="73" creationId="{8646AE4C-875D-C63E-4F4D-84B5A143E9C3}"/>
          </ac:spMkLst>
        </pc:spChg>
        <pc:spChg chg="add del mod">
          <ac:chgData name="Xuzhaoyuan" userId="92dacafb-b293-4395-ae6b-ab8c0207f0fc" providerId="ADAL" clId="{5A728405-9D4E-4A58-A40C-3C93B24876A4}" dt="2022-07-29T08:21:03.317" v="3572"/>
          <ac:spMkLst>
            <pc:docMk/>
            <pc:sldMk cId="2932043050" sldId="1139"/>
            <ac:spMk id="74" creationId="{C8B7F907-EA96-7E8C-0239-AFB6B1BE12C9}"/>
          </ac:spMkLst>
        </pc:spChg>
        <pc:spChg chg="add del mod">
          <ac:chgData name="Xuzhaoyuan" userId="92dacafb-b293-4395-ae6b-ab8c0207f0fc" providerId="ADAL" clId="{5A728405-9D4E-4A58-A40C-3C93B24876A4}" dt="2022-07-29T08:21:03.317" v="3572"/>
          <ac:spMkLst>
            <pc:docMk/>
            <pc:sldMk cId="2932043050" sldId="1139"/>
            <ac:spMk id="75" creationId="{DFE23A5C-9F5E-EF8C-0B2E-A8F70DAFE6E6}"/>
          </ac:spMkLst>
        </pc:spChg>
        <pc:spChg chg="add del mod">
          <ac:chgData name="Xuzhaoyuan" userId="92dacafb-b293-4395-ae6b-ab8c0207f0fc" providerId="ADAL" clId="{5A728405-9D4E-4A58-A40C-3C93B24876A4}" dt="2022-07-29T08:21:03.317" v="3572"/>
          <ac:spMkLst>
            <pc:docMk/>
            <pc:sldMk cId="2932043050" sldId="1139"/>
            <ac:spMk id="76" creationId="{FB240C11-320C-5D1C-F1A8-EC1B4B8EA5CF}"/>
          </ac:spMkLst>
        </pc:spChg>
        <pc:spChg chg="add del mod">
          <ac:chgData name="Xuzhaoyuan" userId="92dacafb-b293-4395-ae6b-ab8c0207f0fc" providerId="ADAL" clId="{5A728405-9D4E-4A58-A40C-3C93B24876A4}" dt="2022-08-01T02:24:52.105" v="4151" actId="478"/>
          <ac:spMkLst>
            <pc:docMk/>
            <pc:sldMk cId="2932043050" sldId="1139"/>
            <ac:spMk id="79" creationId="{469D5BD6-CDBD-2426-D293-CDD79977079D}"/>
          </ac:spMkLst>
        </pc:spChg>
        <pc:spChg chg="add del mod">
          <ac:chgData name="Xuzhaoyuan" userId="92dacafb-b293-4395-ae6b-ab8c0207f0fc" providerId="ADAL" clId="{5A728405-9D4E-4A58-A40C-3C93B24876A4}" dt="2022-08-01T02:24:52.105" v="4151" actId="478"/>
          <ac:spMkLst>
            <pc:docMk/>
            <pc:sldMk cId="2932043050" sldId="1139"/>
            <ac:spMk id="80" creationId="{B2B2522A-9485-A366-50F1-4CE8B7201D1E}"/>
          </ac:spMkLst>
        </pc:spChg>
        <pc:spChg chg="add del mod">
          <ac:chgData name="Xuzhaoyuan" userId="92dacafb-b293-4395-ae6b-ab8c0207f0fc" providerId="ADAL" clId="{5A728405-9D4E-4A58-A40C-3C93B24876A4}" dt="2022-08-01T02:24:52.105" v="4151" actId="478"/>
          <ac:spMkLst>
            <pc:docMk/>
            <pc:sldMk cId="2932043050" sldId="1139"/>
            <ac:spMk id="83" creationId="{881A083D-807D-C950-C4AF-9EA988B44A04}"/>
          </ac:spMkLst>
        </pc:spChg>
        <pc:spChg chg="add del mod">
          <ac:chgData name="Xuzhaoyuan" userId="92dacafb-b293-4395-ae6b-ab8c0207f0fc" providerId="ADAL" clId="{5A728405-9D4E-4A58-A40C-3C93B24876A4}" dt="2022-08-01T02:24:52.105" v="4151" actId="478"/>
          <ac:spMkLst>
            <pc:docMk/>
            <pc:sldMk cId="2932043050" sldId="1139"/>
            <ac:spMk id="84" creationId="{894CAA74-D30F-5870-B27B-B9D0CA66B7C3}"/>
          </ac:spMkLst>
        </pc:spChg>
        <pc:spChg chg="add del mod">
          <ac:chgData name="Xuzhaoyuan" userId="92dacafb-b293-4395-ae6b-ab8c0207f0fc" providerId="ADAL" clId="{5A728405-9D4E-4A58-A40C-3C93B24876A4}" dt="2022-08-01T02:24:52.105" v="4151" actId="478"/>
          <ac:spMkLst>
            <pc:docMk/>
            <pc:sldMk cId="2932043050" sldId="1139"/>
            <ac:spMk id="85" creationId="{5862257B-1EAB-F25F-E82E-E7CEC98C04F7}"/>
          </ac:spMkLst>
        </pc:spChg>
        <pc:spChg chg="add del mod">
          <ac:chgData name="Xuzhaoyuan" userId="92dacafb-b293-4395-ae6b-ab8c0207f0fc" providerId="ADAL" clId="{5A728405-9D4E-4A58-A40C-3C93B24876A4}" dt="2022-08-01T02:24:52.105" v="4151" actId="478"/>
          <ac:spMkLst>
            <pc:docMk/>
            <pc:sldMk cId="2932043050" sldId="1139"/>
            <ac:spMk id="86" creationId="{E9EAC507-4B6F-D136-A2B2-712073576C09}"/>
          </ac:spMkLst>
        </pc:spChg>
        <pc:spChg chg="add del mod">
          <ac:chgData name="Xuzhaoyuan" userId="92dacafb-b293-4395-ae6b-ab8c0207f0fc" providerId="ADAL" clId="{5A728405-9D4E-4A58-A40C-3C93B24876A4}" dt="2022-08-01T02:24:52.105" v="4151" actId="478"/>
          <ac:spMkLst>
            <pc:docMk/>
            <pc:sldMk cId="2932043050" sldId="1139"/>
            <ac:spMk id="87" creationId="{58D62537-FA7B-6C59-EAFA-68A57CA9DDFF}"/>
          </ac:spMkLst>
        </pc:spChg>
        <pc:spChg chg="add mod ord">
          <ac:chgData name="Xuzhaoyuan" userId="92dacafb-b293-4395-ae6b-ab8c0207f0fc" providerId="ADAL" clId="{5A728405-9D4E-4A58-A40C-3C93B24876A4}" dt="2022-08-01T04:41:08.264" v="5018" actId="207"/>
          <ac:spMkLst>
            <pc:docMk/>
            <pc:sldMk cId="2932043050" sldId="1139"/>
            <ac:spMk id="90" creationId="{362CCBAA-8F7F-C980-4882-59737FE628E4}"/>
          </ac:spMkLst>
        </pc:spChg>
        <pc:spChg chg="add mod">
          <ac:chgData name="Xuzhaoyuan" userId="92dacafb-b293-4395-ae6b-ab8c0207f0fc" providerId="ADAL" clId="{5A728405-9D4E-4A58-A40C-3C93B24876A4}" dt="2022-08-01T04:53:13.795" v="5079" actId="1076"/>
          <ac:spMkLst>
            <pc:docMk/>
            <pc:sldMk cId="2932043050" sldId="1139"/>
            <ac:spMk id="91" creationId="{1E61593D-EDC6-49E6-5E37-38F95FC414D5}"/>
          </ac:spMkLst>
        </pc:spChg>
        <pc:spChg chg="add mod">
          <ac:chgData name="Xuzhaoyuan" userId="92dacafb-b293-4395-ae6b-ab8c0207f0fc" providerId="ADAL" clId="{5A728405-9D4E-4A58-A40C-3C93B24876A4}" dt="2022-08-01T04:53:13.795" v="5079" actId="1076"/>
          <ac:spMkLst>
            <pc:docMk/>
            <pc:sldMk cId="2932043050" sldId="1139"/>
            <ac:spMk id="92" creationId="{40A3A36C-71C1-2113-A40F-91CC84DAD549}"/>
          </ac:spMkLst>
        </pc:spChg>
        <pc:spChg chg="add mod">
          <ac:chgData name="Xuzhaoyuan" userId="92dacafb-b293-4395-ae6b-ab8c0207f0fc" providerId="ADAL" clId="{5A728405-9D4E-4A58-A40C-3C93B24876A4}" dt="2022-08-01T04:43:33.226" v="5057" actId="207"/>
          <ac:spMkLst>
            <pc:docMk/>
            <pc:sldMk cId="2932043050" sldId="1139"/>
            <ac:spMk id="93" creationId="{66CBEB4F-EA28-F5B1-5CEE-F70A8C478B87}"/>
          </ac:spMkLst>
        </pc:spChg>
        <pc:spChg chg="add mod">
          <ac:chgData name="Xuzhaoyuan" userId="92dacafb-b293-4395-ae6b-ab8c0207f0fc" providerId="ADAL" clId="{5A728405-9D4E-4A58-A40C-3C93B24876A4}" dt="2022-08-01T02:24:58.822" v="4153" actId="1076"/>
          <ac:spMkLst>
            <pc:docMk/>
            <pc:sldMk cId="2932043050" sldId="1139"/>
            <ac:spMk id="96" creationId="{EE6B9997-7A26-EF57-FC3A-E532B1B5603F}"/>
          </ac:spMkLst>
        </pc:spChg>
        <pc:spChg chg="add mod">
          <ac:chgData name="Xuzhaoyuan" userId="92dacafb-b293-4395-ae6b-ab8c0207f0fc" providerId="ADAL" clId="{5A728405-9D4E-4A58-A40C-3C93B24876A4}" dt="2022-08-01T02:24:58.822" v="4153" actId="1076"/>
          <ac:spMkLst>
            <pc:docMk/>
            <pc:sldMk cId="2932043050" sldId="1139"/>
            <ac:spMk id="97" creationId="{F7ADE4E1-F081-AC48-4B27-8308CA87C108}"/>
          </ac:spMkLst>
        </pc:spChg>
        <pc:spChg chg="add mod">
          <ac:chgData name="Xuzhaoyuan" userId="92dacafb-b293-4395-ae6b-ab8c0207f0fc" providerId="ADAL" clId="{5A728405-9D4E-4A58-A40C-3C93B24876A4}" dt="2022-08-01T02:24:58.822" v="4153" actId="1076"/>
          <ac:spMkLst>
            <pc:docMk/>
            <pc:sldMk cId="2932043050" sldId="1139"/>
            <ac:spMk id="98" creationId="{E1E406E9-BAD8-682F-2320-F0C82047F056}"/>
          </ac:spMkLst>
        </pc:spChg>
        <pc:spChg chg="add mod">
          <ac:chgData name="Xuzhaoyuan" userId="92dacafb-b293-4395-ae6b-ab8c0207f0fc" providerId="ADAL" clId="{5A728405-9D4E-4A58-A40C-3C93B24876A4}" dt="2022-08-01T02:24:58.822" v="4153" actId="1076"/>
          <ac:spMkLst>
            <pc:docMk/>
            <pc:sldMk cId="2932043050" sldId="1139"/>
            <ac:spMk id="99" creationId="{8954A08C-DC66-FE57-719A-72EC80FE2BC1}"/>
          </ac:spMkLst>
        </pc:spChg>
        <pc:spChg chg="add mod">
          <ac:chgData name="Xuzhaoyuan" userId="92dacafb-b293-4395-ae6b-ab8c0207f0fc" providerId="ADAL" clId="{5A728405-9D4E-4A58-A40C-3C93B24876A4}" dt="2022-08-01T02:24:58.822" v="4153" actId="1076"/>
          <ac:spMkLst>
            <pc:docMk/>
            <pc:sldMk cId="2932043050" sldId="1139"/>
            <ac:spMk id="102" creationId="{43FC6A25-6847-4E39-617C-94A712155E06}"/>
          </ac:spMkLst>
        </pc:spChg>
        <pc:spChg chg="add mod">
          <ac:chgData name="Xuzhaoyuan" userId="92dacafb-b293-4395-ae6b-ab8c0207f0fc" providerId="ADAL" clId="{5A728405-9D4E-4A58-A40C-3C93B24876A4}" dt="2022-08-01T04:53:13.795" v="5079" actId="1076"/>
          <ac:spMkLst>
            <pc:docMk/>
            <pc:sldMk cId="2932043050" sldId="1139"/>
            <ac:spMk id="105" creationId="{F78E058A-63BF-FED5-7747-23A662C5405C}"/>
          </ac:spMkLst>
        </pc:spChg>
        <pc:spChg chg="add mod">
          <ac:chgData name="Xuzhaoyuan" userId="92dacafb-b293-4395-ae6b-ab8c0207f0fc" providerId="ADAL" clId="{5A728405-9D4E-4A58-A40C-3C93B24876A4}" dt="2022-08-01T04:53:13.795" v="5079" actId="1076"/>
          <ac:spMkLst>
            <pc:docMk/>
            <pc:sldMk cId="2932043050" sldId="1139"/>
            <ac:spMk id="106" creationId="{D7FD5D49-91AD-0751-6DCD-B446A4B34A5C}"/>
          </ac:spMkLst>
        </pc:spChg>
        <pc:spChg chg="add mod">
          <ac:chgData name="Xuzhaoyuan" userId="92dacafb-b293-4395-ae6b-ab8c0207f0fc" providerId="ADAL" clId="{5A728405-9D4E-4A58-A40C-3C93B24876A4}" dt="2022-08-01T04:53:13.795" v="5079" actId="1076"/>
          <ac:spMkLst>
            <pc:docMk/>
            <pc:sldMk cId="2932043050" sldId="1139"/>
            <ac:spMk id="107" creationId="{1E164EDD-FE9E-659C-D483-157300DB5769}"/>
          </ac:spMkLst>
        </pc:spChg>
        <pc:spChg chg="add mod">
          <ac:chgData name="Xuzhaoyuan" userId="92dacafb-b293-4395-ae6b-ab8c0207f0fc" providerId="ADAL" clId="{5A728405-9D4E-4A58-A40C-3C93B24876A4}" dt="2022-08-01T04:53:13.795" v="5079" actId="1076"/>
          <ac:spMkLst>
            <pc:docMk/>
            <pc:sldMk cId="2932043050" sldId="1139"/>
            <ac:spMk id="108" creationId="{15B3BFCA-3963-E7BF-EE16-B4FEFEC85833}"/>
          </ac:spMkLst>
        </pc:spChg>
        <pc:spChg chg="add mod">
          <ac:chgData name="Xuzhaoyuan" userId="92dacafb-b293-4395-ae6b-ab8c0207f0fc" providerId="ADAL" clId="{5A728405-9D4E-4A58-A40C-3C93B24876A4}" dt="2022-08-01T04:53:13.795" v="5079" actId="1076"/>
          <ac:spMkLst>
            <pc:docMk/>
            <pc:sldMk cId="2932043050" sldId="1139"/>
            <ac:spMk id="109" creationId="{B8F26249-93E2-B95F-8FED-13E6486635E3}"/>
          </ac:spMkLst>
        </pc:spChg>
        <pc:spChg chg="add mod">
          <ac:chgData name="Xuzhaoyuan" userId="92dacafb-b293-4395-ae6b-ab8c0207f0fc" providerId="ADAL" clId="{5A728405-9D4E-4A58-A40C-3C93B24876A4}" dt="2022-08-01T04:45:55.790" v="5066" actId="692"/>
          <ac:spMkLst>
            <pc:docMk/>
            <pc:sldMk cId="2932043050" sldId="1139"/>
            <ac:spMk id="112" creationId="{40C84042-4192-13A9-40F7-80281431EC2C}"/>
          </ac:spMkLst>
        </pc:spChg>
        <pc:spChg chg="add mod">
          <ac:chgData name="Xuzhaoyuan" userId="92dacafb-b293-4395-ae6b-ab8c0207f0fc" providerId="ADAL" clId="{5A728405-9D4E-4A58-A40C-3C93B24876A4}" dt="2022-08-01T04:45:51.390" v="5065" actId="692"/>
          <ac:spMkLst>
            <pc:docMk/>
            <pc:sldMk cId="2932043050" sldId="1139"/>
            <ac:spMk id="113" creationId="{E660F9F6-CDFE-F70A-3C18-E278A9FC0956}"/>
          </ac:spMkLst>
        </pc:spChg>
        <pc:spChg chg="add mod">
          <ac:chgData name="Xuzhaoyuan" userId="92dacafb-b293-4395-ae6b-ab8c0207f0fc" providerId="ADAL" clId="{5A728405-9D4E-4A58-A40C-3C93B24876A4}" dt="2022-08-01T04:53:13.795" v="5079" actId="1076"/>
          <ac:spMkLst>
            <pc:docMk/>
            <pc:sldMk cId="2932043050" sldId="1139"/>
            <ac:spMk id="114" creationId="{7F338751-1118-D648-94D6-19FF9728BD11}"/>
          </ac:spMkLst>
        </pc:spChg>
        <pc:spChg chg="add mod">
          <ac:chgData name="Xuzhaoyuan" userId="92dacafb-b293-4395-ae6b-ab8c0207f0fc" providerId="ADAL" clId="{5A728405-9D4E-4A58-A40C-3C93B24876A4}" dt="2022-08-01T04:53:13.795" v="5079" actId="1076"/>
          <ac:spMkLst>
            <pc:docMk/>
            <pc:sldMk cId="2932043050" sldId="1139"/>
            <ac:spMk id="115" creationId="{3DC347A4-4285-51C2-F10C-3D3E4E5E3123}"/>
          </ac:spMkLst>
        </pc:spChg>
        <pc:spChg chg="add del mod">
          <ac:chgData name="Xuzhaoyuan" userId="92dacafb-b293-4395-ae6b-ab8c0207f0fc" providerId="ADAL" clId="{5A728405-9D4E-4A58-A40C-3C93B24876A4}" dt="2022-08-01T04:53:17.981" v="5080" actId="478"/>
          <ac:spMkLst>
            <pc:docMk/>
            <pc:sldMk cId="2932043050" sldId="1139"/>
            <ac:spMk id="116" creationId="{6E594A94-756A-78CD-9DEF-D63D053F6087}"/>
          </ac:spMkLst>
        </pc:spChg>
        <pc:spChg chg="add del mod">
          <ac:chgData name="Xuzhaoyuan" userId="92dacafb-b293-4395-ae6b-ab8c0207f0fc" providerId="ADAL" clId="{5A728405-9D4E-4A58-A40C-3C93B24876A4}" dt="2022-08-01T04:53:17.981" v="5080" actId="478"/>
          <ac:spMkLst>
            <pc:docMk/>
            <pc:sldMk cId="2932043050" sldId="1139"/>
            <ac:spMk id="117" creationId="{E4362DB9-7ACF-9432-E6B5-ECB3F9E18915}"/>
          </ac:spMkLst>
        </pc:spChg>
        <pc:spChg chg="add del mod">
          <ac:chgData name="Xuzhaoyuan" userId="92dacafb-b293-4395-ae6b-ab8c0207f0fc" providerId="ADAL" clId="{5A728405-9D4E-4A58-A40C-3C93B24876A4}" dt="2022-08-01T04:53:17.981" v="5080" actId="478"/>
          <ac:spMkLst>
            <pc:docMk/>
            <pc:sldMk cId="2932043050" sldId="1139"/>
            <ac:spMk id="118" creationId="{6A2DC5A4-0D7E-84B8-1A25-C0A0A75EBFE7}"/>
          </ac:spMkLst>
        </pc:spChg>
        <pc:spChg chg="add del mod">
          <ac:chgData name="Xuzhaoyuan" userId="92dacafb-b293-4395-ae6b-ab8c0207f0fc" providerId="ADAL" clId="{5A728405-9D4E-4A58-A40C-3C93B24876A4}" dt="2022-08-01T04:53:17.981" v="5080" actId="478"/>
          <ac:spMkLst>
            <pc:docMk/>
            <pc:sldMk cId="2932043050" sldId="1139"/>
            <ac:spMk id="119" creationId="{4061C009-B928-D3D5-FAD9-20C68A92A628}"/>
          </ac:spMkLst>
        </pc:spChg>
        <pc:spChg chg="add del mod">
          <ac:chgData name="Xuzhaoyuan" userId="92dacafb-b293-4395-ae6b-ab8c0207f0fc" providerId="ADAL" clId="{5A728405-9D4E-4A58-A40C-3C93B24876A4}" dt="2022-08-01T04:53:17.981" v="5080" actId="478"/>
          <ac:spMkLst>
            <pc:docMk/>
            <pc:sldMk cId="2932043050" sldId="1139"/>
            <ac:spMk id="120" creationId="{22AF84AA-6EC8-E4E1-3D0A-1A639EDD7E3C}"/>
          </ac:spMkLst>
        </pc:spChg>
        <pc:spChg chg="add del mod">
          <ac:chgData name="Xuzhaoyuan" userId="92dacafb-b293-4395-ae6b-ab8c0207f0fc" providerId="ADAL" clId="{5A728405-9D4E-4A58-A40C-3C93B24876A4}" dt="2022-08-01T04:53:17.981" v="5080" actId="478"/>
          <ac:spMkLst>
            <pc:docMk/>
            <pc:sldMk cId="2932043050" sldId="1139"/>
            <ac:spMk id="121" creationId="{1CF22EA5-156E-D221-BB74-35A0B86A9980}"/>
          </ac:spMkLst>
        </pc:spChg>
        <pc:spChg chg="add del mod">
          <ac:chgData name="Xuzhaoyuan" userId="92dacafb-b293-4395-ae6b-ab8c0207f0fc" providerId="ADAL" clId="{5A728405-9D4E-4A58-A40C-3C93B24876A4}" dt="2022-08-01T04:53:17.981" v="5080" actId="478"/>
          <ac:spMkLst>
            <pc:docMk/>
            <pc:sldMk cId="2932043050" sldId="1139"/>
            <ac:spMk id="122" creationId="{1592E040-7381-EE6A-9D1E-3452AD63CA7B}"/>
          </ac:spMkLst>
        </pc:spChg>
        <pc:spChg chg="add del mod">
          <ac:chgData name="Xuzhaoyuan" userId="92dacafb-b293-4395-ae6b-ab8c0207f0fc" providerId="ADAL" clId="{5A728405-9D4E-4A58-A40C-3C93B24876A4}" dt="2022-08-01T04:53:17.981" v="5080" actId="478"/>
          <ac:spMkLst>
            <pc:docMk/>
            <pc:sldMk cId="2932043050" sldId="1139"/>
            <ac:spMk id="123" creationId="{C8B07738-34C9-4840-ECF8-67FA02A7ACB1}"/>
          </ac:spMkLst>
        </pc:spChg>
        <pc:spChg chg="add del mod">
          <ac:chgData name="Xuzhaoyuan" userId="92dacafb-b293-4395-ae6b-ab8c0207f0fc" providerId="ADAL" clId="{5A728405-9D4E-4A58-A40C-3C93B24876A4}" dt="2022-08-01T04:53:17.981" v="5080" actId="478"/>
          <ac:spMkLst>
            <pc:docMk/>
            <pc:sldMk cId="2932043050" sldId="1139"/>
            <ac:spMk id="124" creationId="{CF86B06E-AA17-13AD-A650-6074BC9A6F5C}"/>
          </ac:spMkLst>
        </pc:spChg>
        <pc:spChg chg="add del mod topLvl">
          <ac:chgData name="Xuzhaoyuan" userId="92dacafb-b293-4395-ae6b-ab8c0207f0fc" providerId="ADAL" clId="{5A728405-9D4E-4A58-A40C-3C93B24876A4}" dt="2022-08-01T08:34:42.846" v="6307" actId="478"/>
          <ac:spMkLst>
            <pc:docMk/>
            <pc:sldMk cId="2932043050" sldId="1139"/>
            <ac:spMk id="125" creationId="{4C76B842-04C0-912A-B168-DA0AFCCF19CA}"/>
          </ac:spMkLst>
        </pc:spChg>
        <pc:spChg chg="add del mod topLvl">
          <ac:chgData name="Xuzhaoyuan" userId="92dacafb-b293-4395-ae6b-ab8c0207f0fc" providerId="ADAL" clId="{5A728405-9D4E-4A58-A40C-3C93B24876A4}" dt="2022-08-01T08:34:42.846" v="6307" actId="478"/>
          <ac:spMkLst>
            <pc:docMk/>
            <pc:sldMk cId="2932043050" sldId="1139"/>
            <ac:spMk id="126" creationId="{D58309AA-6EE6-5235-1489-BB39B5A04D63}"/>
          </ac:spMkLst>
        </pc:spChg>
        <pc:spChg chg="add del mod topLvl">
          <ac:chgData name="Xuzhaoyuan" userId="92dacafb-b293-4395-ae6b-ab8c0207f0fc" providerId="ADAL" clId="{5A728405-9D4E-4A58-A40C-3C93B24876A4}" dt="2022-08-01T08:34:42.846" v="6307" actId="478"/>
          <ac:spMkLst>
            <pc:docMk/>
            <pc:sldMk cId="2932043050" sldId="1139"/>
            <ac:spMk id="127" creationId="{9E822B55-4C45-0BA7-F48E-8FB1B615D669}"/>
          </ac:spMkLst>
        </pc:spChg>
        <pc:spChg chg="add del mod">
          <ac:chgData name="Xuzhaoyuan" userId="92dacafb-b293-4395-ae6b-ab8c0207f0fc" providerId="ADAL" clId="{5A728405-9D4E-4A58-A40C-3C93B24876A4}" dt="2022-08-01T04:53:32.485" v="5083" actId="478"/>
          <ac:spMkLst>
            <pc:docMk/>
            <pc:sldMk cId="2932043050" sldId="1139"/>
            <ac:spMk id="128" creationId="{A80F7F19-0DA4-872F-7357-CE21F8CBB2E7}"/>
          </ac:spMkLst>
        </pc:spChg>
        <pc:spChg chg="add del mod">
          <ac:chgData name="Xuzhaoyuan" userId="92dacafb-b293-4395-ae6b-ab8c0207f0fc" providerId="ADAL" clId="{5A728405-9D4E-4A58-A40C-3C93B24876A4}" dt="2022-08-01T04:53:32.485" v="5083" actId="478"/>
          <ac:spMkLst>
            <pc:docMk/>
            <pc:sldMk cId="2932043050" sldId="1139"/>
            <ac:spMk id="129" creationId="{5C1AD202-8582-4980-2489-7EC6AED6CADB}"/>
          </ac:spMkLst>
        </pc:spChg>
        <pc:spChg chg="add del mod">
          <ac:chgData name="Xuzhaoyuan" userId="92dacafb-b293-4395-ae6b-ab8c0207f0fc" providerId="ADAL" clId="{5A728405-9D4E-4A58-A40C-3C93B24876A4}" dt="2022-08-01T04:53:32.485" v="5083" actId="478"/>
          <ac:spMkLst>
            <pc:docMk/>
            <pc:sldMk cId="2932043050" sldId="1139"/>
            <ac:spMk id="130" creationId="{8904CBCC-BC60-DCE0-60F9-9F8FA05A7BCF}"/>
          </ac:spMkLst>
        </pc:spChg>
        <pc:spChg chg="add del mod">
          <ac:chgData name="Xuzhaoyuan" userId="92dacafb-b293-4395-ae6b-ab8c0207f0fc" providerId="ADAL" clId="{5A728405-9D4E-4A58-A40C-3C93B24876A4}" dt="2022-08-01T04:53:32.485" v="5083" actId="478"/>
          <ac:spMkLst>
            <pc:docMk/>
            <pc:sldMk cId="2932043050" sldId="1139"/>
            <ac:spMk id="131" creationId="{5A556202-5686-5ACD-D79A-8A8C5A62AA55}"/>
          </ac:spMkLst>
        </pc:spChg>
        <pc:spChg chg="add del mod">
          <ac:chgData name="Xuzhaoyuan" userId="92dacafb-b293-4395-ae6b-ab8c0207f0fc" providerId="ADAL" clId="{5A728405-9D4E-4A58-A40C-3C93B24876A4}" dt="2022-08-01T04:53:32.485" v="5083" actId="478"/>
          <ac:spMkLst>
            <pc:docMk/>
            <pc:sldMk cId="2932043050" sldId="1139"/>
            <ac:spMk id="132" creationId="{5BF54A99-D2EF-6CF2-9B90-34F8CA21169B}"/>
          </ac:spMkLst>
        </pc:spChg>
        <pc:spChg chg="add del mod">
          <ac:chgData name="Xuzhaoyuan" userId="92dacafb-b293-4395-ae6b-ab8c0207f0fc" providerId="ADAL" clId="{5A728405-9D4E-4A58-A40C-3C93B24876A4}" dt="2022-08-01T04:53:32.485" v="5083" actId="478"/>
          <ac:spMkLst>
            <pc:docMk/>
            <pc:sldMk cId="2932043050" sldId="1139"/>
            <ac:spMk id="133" creationId="{E3BA32CA-A49A-64B5-FC78-6393533D204F}"/>
          </ac:spMkLst>
        </pc:spChg>
        <pc:spChg chg="del mod topLvl">
          <ac:chgData name="Xuzhaoyuan" userId="92dacafb-b293-4395-ae6b-ab8c0207f0fc" providerId="ADAL" clId="{5A728405-9D4E-4A58-A40C-3C93B24876A4}" dt="2022-08-01T04:59:34.976" v="5137" actId="478"/>
          <ac:spMkLst>
            <pc:docMk/>
            <pc:sldMk cId="2932043050" sldId="1139"/>
            <ac:spMk id="135" creationId="{7D07F082-3491-D480-0394-9EDBD9393A86}"/>
          </ac:spMkLst>
        </pc:spChg>
        <pc:spChg chg="del mod topLvl">
          <ac:chgData name="Xuzhaoyuan" userId="92dacafb-b293-4395-ae6b-ab8c0207f0fc" providerId="ADAL" clId="{5A728405-9D4E-4A58-A40C-3C93B24876A4}" dt="2022-08-01T04:59:34.976" v="5137" actId="478"/>
          <ac:spMkLst>
            <pc:docMk/>
            <pc:sldMk cId="2932043050" sldId="1139"/>
            <ac:spMk id="136" creationId="{1386AFF4-BA5C-A690-AA19-A63486589B30}"/>
          </ac:spMkLst>
        </pc:spChg>
        <pc:spChg chg="del mod topLvl">
          <ac:chgData name="Xuzhaoyuan" userId="92dacafb-b293-4395-ae6b-ab8c0207f0fc" providerId="ADAL" clId="{5A728405-9D4E-4A58-A40C-3C93B24876A4}" dt="2022-08-01T04:59:34.976" v="5137" actId="478"/>
          <ac:spMkLst>
            <pc:docMk/>
            <pc:sldMk cId="2932043050" sldId="1139"/>
            <ac:spMk id="137" creationId="{F001C6EE-D077-D75E-D41B-BC545BE49A0B}"/>
          </ac:spMkLst>
        </pc:spChg>
        <pc:spChg chg="add del mod">
          <ac:chgData name="Xuzhaoyuan" userId="92dacafb-b293-4395-ae6b-ab8c0207f0fc" providerId="ADAL" clId="{5A728405-9D4E-4A58-A40C-3C93B24876A4}" dt="2022-08-01T08:34:42.846" v="6307" actId="478"/>
          <ac:spMkLst>
            <pc:docMk/>
            <pc:sldMk cId="2932043050" sldId="1139"/>
            <ac:spMk id="138" creationId="{8C5787E2-1F32-1147-1F8C-DD33FBD55089}"/>
          </ac:spMkLst>
        </pc:spChg>
        <pc:spChg chg="add del mod">
          <ac:chgData name="Xuzhaoyuan" userId="92dacafb-b293-4395-ae6b-ab8c0207f0fc" providerId="ADAL" clId="{5A728405-9D4E-4A58-A40C-3C93B24876A4}" dt="2022-08-01T08:34:42.846" v="6307" actId="478"/>
          <ac:spMkLst>
            <pc:docMk/>
            <pc:sldMk cId="2932043050" sldId="1139"/>
            <ac:spMk id="139" creationId="{5CC46DB9-9B55-AD64-585B-7046D4000E58}"/>
          </ac:spMkLst>
        </pc:spChg>
        <pc:spChg chg="add del mod">
          <ac:chgData name="Xuzhaoyuan" userId="92dacafb-b293-4395-ae6b-ab8c0207f0fc" providerId="ADAL" clId="{5A728405-9D4E-4A58-A40C-3C93B24876A4}" dt="2022-08-01T08:34:42.846" v="6307" actId="478"/>
          <ac:spMkLst>
            <pc:docMk/>
            <pc:sldMk cId="2932043050" sldId="1139"/>
            <ac:spMk id="140" creationId="{67C6A93F-13A3-F349-23B6-1FD0DB530B58}"/>
          </ac:spMkLst>
        </pc:spChg>
        <pc:spChg chg="add del mod">
          <ac:chgData name="Xuzhaoyuan" userId="92dacafb-b293-4395-ae6b-ab8c0207f0fc" providerId="ADAL" clId="{5A728405-9D4E-4A58-A40C-3C93B24876A4}" dt="2022-08-01T08:34:42.846" v="6307" actId="478"/>
          <ac:spMkLst>
            <pc:docMk/>
            <pc:sldMk cId="2932043050" sldId="1139"/>
            <ac:spMk id="143" creationId="{D0D4A627-6910-7797-56D5-A84F38754D5F}"/>
          </ac:spMkLst>
        </pc:spChg>
        <pc:spChg chg="add del mod">
          <ac:chgData name="Xuzhaoyuan" userId="92dacafb-b293-4395-ae6b-ab8c0207f0fc" providerId="ADAL" clId="{5A728405-9D4E-4A58-A40C-3C93B24876A4}" dt="2022-08-01T08:34:42.846" v="6307" actId="478"/>
          <ac:spMkLst>
            <pc:docMk/>
            <pc:sldMk cId="2932043050" sldId="1139"/>
            <ac:spMk id="144" creationId="{93F261E4-E30A-7BCB-3446-FAD99674733C}"/>
          </ac:spMkLst>
        </pc:spChg>
        <pc:spChg chg="add del mod">
          <ac:chgData name="Xuzhaoyuan" userId="92dacafb-b293-4395-ae6b-ab8c0207f0fc" providerId="ADAL" clId="{5A728405-9D4E-4A58-A40C-3C93B24876A4}" dt="2022-08-01T08:34:42.846" v="6307" actId="478"/>
          <ac:spMkLst>
            <pc:docMk/>
            <pc:sldMk cId="2932043050" sldId="1139"/>
            <ac:spMk id="145" creationId="{F18E2842-9560-B0C2-F1D5-BC2B92D0156A}"/>
          </ac:spMkLst>
        </pc:spChg>
        <pc:grpChg chg="add del mod">
          <ac:chgData name="Xuzhaoyuan" userId="92dacafb-b293-4395-ae6b-ab8c0207f0fc" providerId="ADAL" clId="{5A728405-9D4E-4A58-A40C-3C93B24876A4}" dt="2022-08-01T04:56:47.287" v="5111" actId="165"/>
          <ac:grpSpMkLst>
            <pc:docMk/>
            <pc:sldMk cId="2932043050" sldId="1139"/>
            <ac:grpSpMk id="2" creationId="{722F6146-6E9A-B68B-FFEF-72CE90CF56CF}"/>
          </ac:grpSpMkLst>
        </pc:grpChg>
        <pc:grpChg chg="add del mod">
          <ac:chgData name="Xuzhaoyuan" userId="92dacafb-b293-4395-ae6b-ab8c0207f0fc" providerId="ADAL" clId="{5A728405-9D4E-4A58-A40C-3C93B24876A4}" dt="2022-08-01T04:56:44.383" v="5110" actId="165"/>
          <ac:grpSpMkLst>
            <pc:docMk/>
            <pc:sldMk cId="2932043050" sldId="1139"/>
            <ac:grpSpMk id="134" creationId="{DC6E7B04-12E7-A44A-ED3D-AC19B89590EA}"/>
          </ac:grpSpMkLst>
        </pc:grpChg>
        <pc:picChg chg="add mod">
          <ac:chgData name="Xuzhaoyuan" userId="92dacafb-b293-4395-ae6b-ab8c0207f0fc" providerId="ADAL" clId="{5A728405-9D4E-4A58-A40C-3C93B24876A4}" dt="2022-08-01T08:36:28.420" v="6313" actId="1076"/>
          <ac:picMkLst>
            <pc:docMk/>
            <pc:sldMk cId="2932043050" sldId="1139"/>
            <ac:picMk id="141" creationId="{76A965C8-CA32-81EB-39AB-B9A71B61D658}"/>
          </ac:picMkLst>
        </pc:picChg>
        <pc:picChg chg="add mod">
          <ac:chgData name="Xuzhaoyuan" userId="92dacafb-b293-4395-ae6b-ab8c0207f0fc" providerId="ADAL" clId="{5A728405-9D4E-4A58-A40C-3C93B24876A4}" dt="2022-08-01T08:36:23.651" v="6312" actId="14100"/>
          <ac:picMkLst>
            <pc:docMk/>
            <pc:sldMk cId="2932043050" sldId="1139"/>
            <ac:picMk id="142" creationId="{63C19BC1-0122-C538-8E35-DFE181733A98}"/>
          </ac:picMkLst>
        </pc:picChg>
        <pc:cxnChg chg="add del mod">
          <ac:chgData name="Xuzhaoyuan" userId="92dacafb-b293-4395-ae6b-ab8c0207f0fc" providerId="ADAL" clId="{5A728405-9D4E-4A58-A40C-3C93B24876A4}" dt="2022-08-01T02:24:52.105" v="4151" actId="478"/>
          <ac:cxnSpMkLst>
            <pc:docMk/>
            <pc:sldMk cId="2932043050" sldId="1139"/>
            <ac:cxnSpMk id="19" creationId="{60EBF6D3-BD72-AB4B-45D5-8510121B2E7D}"/>
          </ac:cxnSpMkLst>
        </pc:cxnChg>
        <pc:cxnChg chg="add del mod">
          <ac:chgData name="Xuzhaoyuan" userId="92dacafb-b293-4395-ae6b-ab8c0207f0fc" providerId="ADAL" clId="{5A728405-9D4E-4A58-A40C-3C93B24876A4}" dt="2022-08-01T02:24:52.105" v="4151" actId="478"/>
          <ac:cxnSpMkLst>
            <pc:docMk/>
            <pc:sldMk cId="2932043050" sldId="1139"/>
            <ac:cxnSpMk id="20" creationId="{F401AC16-E93D-7E14-D568-100B2B8F3033}"/>
          </ac:cxnSpMkLst>
        </pc:cxnChg>
        <pc:cxnChg chg="add del mod">
          <ac:chgData name="Xuzhaoyuan" userId="92dacafb-b293-4395-ae6b-ab8c0207f0fc" providerId="ADAL" clId="{5A728405-9D4E-4A58-A40C-3C93B24876A4}" dt="2022-08-01T02:24:52.105" v="4151" actId="478"/>
          <ac:cxnSpMkLst>
            <pc:docMk/>
            <pc:sldMk cId="2932043050" sldId="1139"/>
            <ac:cxnSpMk id="26" creationId="{131D02DD-A6F3-3283-6871-D24FCA0028B6}"/>
          </ac:cxnSpMkLst>
        </pc:cxnChg>
        <pc:cxnChg chg="add del mod ord">
          <ac:chgData name="Xuzhaoyuan" userId="92dacafb-b293-4395-ae6b-ab8c0207f0fc" providerId="ADAL" clId="{5A728405-9D4E-4A58-A40C-3C93B24876A4}" dt="2022-08-01T02:24:52.105" v="4151" actId="478"/>
          <ac:cxnSpMkLst>
            <pc:docMk/>
            <pc:sldMk cId="2932043050" sldId="1139"/>
            <ac:cxnSpMk id="27" creationId="{26468F76-120C-BBFB-154E-A3E6C455C953}"/>
          </ac:cxnSpMkLst>
        </pc:cxnChg>
        <pc:cxnChg chg="add del mod">
          <ac:chgData name="Xuzhaoyuan" userId="92dacafb-b293-4395-ae6b-ab8c0207f0fc" providerId="ADAL" clId="{5A728405-9D4E-4A58-A40C-3C93B24876A4}" dt="2022-07-29T08:13:40.421" v="3501"/>
          <ac:cxnSpMkLst>
            <pc:docMk/>
            <pc:sldMk cId="2932043050" sldId="1139"/>
            <ac:cxnSpMk id="31" creationId="{8F644C64-078B-1304-6244-5A09348903BE}"/>
          </ac:cxnSpMkLst>
        </pc:cxnChg>
        <pc:cxnChg chg="add del mod">
          <ac:chgData name="Xuzhaoyuan" userId="92dacafb-b293-4395-ae6b-ab8c0207f0fc" providerId="ADAL" clId="{5A728405-9D4E-4A58-A40C-3C93B24876A4}" dt="2022-07-29T08:13:40.421" v="3501"/>
          <ac:cxnSpMkLst>
            <pc:docMk/>
            <pc:sldMk cId="2932043050" sldId="1139"/>
            <ac:cxnSpMk id="32" creationId="{C006D1E9-073E-375B-04D6-0E6EE1C7895D}"/>
          </ac:cxnSpMkLst>
        </pc:cxnChg>
        <pc:cxnChg chg="del">
          <ac:chgData name="Xuzhaoyuan" userId="92dacafb-b293-4395-ae6b-ab8c0207f0fc" providerId="ADAL" clId="{5A728405-9D4E-4A58-A40C-3C93B24876A4}" dt="2022-07-29T08:13:27.037" v="3494" actId="478"/>
          <ac:cxnSpMkLst>
            <pc:docMk/>
            <pc:sldMk cId="2932043050" sldId="1139"/>
            <ac:cxnSpMk id="37" creationId="{2DFE1F90-C7CD-8D7C-5E24-1521E866072F}"/>
          </ac:cxnSpMkLst>
        </pc:cxnChg>
        <pc:cxnChg chg="del">
          <ac:chgData name="Xuzhaoyuan" userId="92dacafb-b293-4395-ae6b-ab8c0207f0fc" providerId="ADAL" clId="{5A728405-9D4E-4A58-A40C-3C93B24876A4}" dt="2022-07-29T08:13:27.037" v="3494" actId="478"/>
          <ac:cxnSpMkLst>
            <pc:docMk/>
            <pc:sldMk cId="2932043050" sldId="1139"/>
            <ac:cxnSpMk id="38" creationId="{672C66A0-63F0-4A2D-DB6C-FF01931576F2}"/>
          </ac:cxnSpMkLst>
        </pc:cxnChg>
        <pc:cxnChg chg="add del mod">
          <ac:chgData name="Xuzhaoyuan" userId="92dacafb-b293-4395-ae6b-ab8c0207f0fc" providerId="ADAL" clId="{5A728405-9D4E-4A58-A40C-3C93B24876A4}" dt="2022-07-29T08:13:40.421" v="3501"/>
          <ac:cxnSpMkLst>
            <pc:docMk/>
            <pc:sldMk cId="2932043050" sldId="1139"/>
            <ac:cxnSpMk id="42" creationId="{2B0F995D-B390-213B-1E45-B801BF453767}"/>
          </ac:cxnSpMkLst>
        </pc:cxnChg>
        <pc:cxnChg chg="add del mod">
          <ac:chgData name="Xuzhaoyuan" userId="92dacafb-b293-4395-ae6b-ab8c0207f0fc" providerId="ADAL" clId="{5A728405-9D4E-4A58-A40C-3C93B24876A4}" dt="2022-07-29T08:13:40.421" v="3501"/>
          <ac:cxnSpMkLst>
            <pc:docMk/>
            <pc:sldMk cId="2932043050" sldId="1139"/>
            <ac:cxnSpMk id="43" creationId="{102216BB-ED6F-C399-B9BB-EC5792997FFC}"/>
          </ac:cxnSpMkLst>
        </pc:cxnChg>
        <pc:cxnChg chg="del mod">
          <ac:chgData name="Xuzhaoyuan" userId="92dacafb-b293-4395-ae6b-ab8c0207f0fc" providerId="ADAL" clId="{5A728405-9D4E-4A58-A40C-3C93B24876A4}" dt="2022-07-29T08:13:27.037" v="3494" actId="478"/>
          <ac:cxnSpMkLst>
            <pc:docMk/>
            <pc:sldMk cId="2932043050" sldId="1139"/>
            <ac:cxnSpMk id="48" creationId="{7F7F7D41-E618-6D0D-FC8F-26A0F300B5FB}"/>
          </ac:cxnSpMkLst>
        </pc:cxnChg>
        <pc:cxnChg chg="del mod">
          <ac:chgData name="Xuzhaoyuan" userId="92dacafb-b293-4395-ae6b-ab8c0207f0fc" providerId="ADAL" clId="{5A728405-9D4E-4A58-A40C-3C93B24876A4}" dt="2022-07-29T08:13:27.037" v="3494" actId="478"/>
          <ac:cxnSpMkLst>
            <pc:docMk/>
            <pc:sldMk cId="2932043050" sldId="1139"/>
            <ac:cxnSpMk id="49" creationId="{BF7DEFD3-5A10-FBC8-243C-3AC98AB5EE31}"/>
          </ac:cxnSpMkLst>
        </pc:cxnChg>
        <pc:cxnChg chg="del mod">
          <ac:chgData name="Xuzhaoyuan" userId="92dacafb-b293-4395-ae6b-ab8c0207f0fc" providerId="ADAL" clId="{5A728405-9D4E-4A58-A40C-3C93B24876A4}" dt="2022-07-29T08:13:27.037" v="3494" actId="478"/>
          <ac:cxnSpMkLst>
            <pc:docMk/>
            <pc:sldMk cId="2932043050" sldId="1139"/>
            <ac:cxnSpMk id="50" creationId="{BCA7E1A1-A7D9-AD1E-558E-86E747D82533}"/>
          </ac:cxnSpMkLst>
        </pc:cxnChg>
        <pc:cxnChg chg="add del mod">
          <ac:chgData name="Xuzhaoyuan" userId="92dacafb-b293-4395-ae6b-ab8c0207f0fc" providerId="ADAL" clId="{5A728405-9D4E-4A58-A40C-3C93B24876A4}" dt="2022-07-29T08:21:00.769" v="3570" actId="478"/>
          <ac:cxnSpMkLst>
            <pc:docMk/>
            <pc:sldMk cId="2932043050" sldId="1139"/>
            <ac:cxnSpMk id="56" creationId="{23F17350-13FD-4E1D-42C0-502F257FBEBD}"/>
          </ac:cxnSpMkLst>
        </pc:cxnChg>
        <pc:cxnChg chg="add del mod">
          <ac:chgData name="Xuzhaoyuan" userId="92dacafb-b293-4395-ae6b-ab8c0207f0fc" providerId="ADAL" clId="{5A728405-9D4E-4A58-A40C-3C93B24876A4}" dt="2022-07-29T08:21:00.769" v="3570" actId="478"/>
          <ac:cxnSpMkLst>
            <pc:docMk/>
            <pc:sldMk cId="2932043050" sldId="1139"/>
            <ac:cxnSpMk id="57" creationId="{DFAABF96-B244-4344-5C95-982C96AAD142}"/>
          </ac:cxnSpMkLst>
        </pc:cxnChg>
        <pc:cxnChg chg="add del mod ord">
          <ac:chgData name="Xuzhaoyuan" userId="92dacafb-b293-4395-ae6b-ab8c0207f0fc" providerId="ADAL" clId="{5A728405-9D4E-4A58-A40C-3C93B24876A4}" dt="2022-07-29T08:21:00.769" v="3570" actId="478"/>
          <ac:cxnSpMkLst>
            <pc:docMk/>
            <pc:sldMk cId="2932043050" sldId="1139"/>
            <ac:cxnSpMk id="62" creationId="{DA727CE6-59A1-9C97-A16E-3B3553A8673A}"/>
          </ac:cxnSpMkLst>
        </pc:cxnChg>
        <pc:cxnChg chg="add del mod ord">
          <ac:chgData name="Xuzhaoyuan" userId="92dacafb-b293-4395-ae6b-ab8c0207f0fc" providerId="ADAL" clId="{5A728405-9D4E-4A58-A40C-3C93B24876A4}" dt="2022-07-29T08:21:00.769" v="3570" actId="478"/>
          <ac:cxnSpMkLst>
            <pc:docMk/>
            <pc:sldMk cId="2932043050" sldId="1139"/>
            <ac:cxnSpMk id="63" creationId="{CE8ACFD0-2B56-F045-613A-CA4E80171E75}"/>
          </ac:cxnSpMkLst>
        </pc:cxnChg>
        <pc:cxnChg chg="add del mod">
          <ac:chgData name="Xuzhaoyuan" userId="92dacafb-b293-4395-ae6b-ab8c0207f0fc" providerId="ADAL" clId="{5A728405-9D4E-4A58-A40C-3C93B24876A4}" dt="2022-07-29T08:21:03.317" v="3572"/>
          <ac:cxnSpMkLst>
            <pc:docMk/>
            <pc:sldMk cId="2932043050" sldId="1139"/>
            <ac:cxnSpMk id="70" creationId="{DB0621C5-2F15-504F-EB44-DA17E5960D03}"/>
          </ac:cxnSpMkLst>
        </pc:cxnChg>
        <pc:cxnChg chg="add del mod">
          <ac:chgData name="Xuzhaoyuan" userId="92dacafb-b293-4395-ae6b-ab8c0207f0fc" providerId="ADAL" clId="{5A728405-9D4E-4A58-A40C-3C93B24876A4}" dt="2022-07-29T08:21:03.317" v="3572"/>
          <ac:cxnSpMkLst>
            <pc:docMk/>
            <pc:sldMk cId="2932043050" sldId="1139"/>
            <ac:cxnSpMk id="71" creationId="{E9BB20B3-094B-0CE7-0635-49D39E9DF091}"/>
          </ac:cxnSpMkLst>
        </pc:cxnChg>
        <pc:cxnChg chg="add del mod">
          <ac:chgData name="Xuzhaoyuan" userId="92dacafb-b293-4395-ae6b-ab8c0207f0fc" providerId="ADAL" clId="{5A728405-9D4E-4A58-A40C-3C93B24876A4}" dt="2022-07-29T08:21:03.317" v="3572"/>
          <ac:cxnSpMkLst>
            <pc:docMk/>
            <pc:sldMk cId="2932043050" sldId="1139"/>
            <ac:cxnSpMk id="77" creationId="{1117028E-8949-F21A-1576-4D2B5FE895B2}"/>
          </ac:cxnSpMkLst>
        </pc:cxnChg>
        <pc:cxnChg chg="add del mod">
          <ac:chgData name="Xuzhaoyuan" userId="92dacafb-b293-4395-ae6b-ab8c0207f0fc" providerId="ADAL" clId="{5A728405-9D4E-4A58-A40C-3C93B24876A4}" dt="2022-07-29T08:21:03.317" v="3572"/>
          <ac:cxnSpMkLst>
            <pc:docMk/>
            <pc:sldMk cId="2932043050" sldId="1139"/>
            <ac:cxnSpMk id="78" creationId="{A9C3936E-9254-3AEC-F9FE-3302182C5A7F}"/>
          </ac:cxnSpMkLst>
        </pc:cxnChg>
        <pc:cxnChg chg="add del mod">
          <ac:chgData name="Xuzhaoyuan" userId="92dacafb-b293-4395-ae6b-ab8c0207f0fc" providerId="ADAL" clId="{5A728405-9D4E-4A58-A40C-3C93B24876A4}" dt="2022-08-01T02:24:52.105" v="4151" actId="478"/>
          <ac:cxnSpMkLst>
            <pc:docMk/>
            <pc:sldMk cId="2932043050" sldId="1139"/>
            <ac:cxnSpMk id="81" creationId="{AF53B10B-9F01-BF79-D0F6-DF1C632C745E}"/>
          </ac:cxnSpMkLst>
        </pc:cxnChg>
        <pc:cxnChg chg="add del mod">
          <ac:chgData name="Xuzhaoyuan" userId="92dacafb-b293-4395-ae6b-ab8c0207f0fc" providerId="ADAL" clId="{5A728405-9D4E-4A58-A40C-3C93B24876A4}" dt="2022-08-01T02:24:52.105" v="4151" actId="478"/>
          <ac:cxnSpMkLst>
            <pc:docMk/>
            <pc:sldMk cId="2932043050" sldId="1139"/>
            <ac:cxnSpMk id="82" creationId="{2333BF84-0DD1-4043-6D45-A4EDA848D4CE}"/>
          </ac:cxnSpMkLst>
        </pc:cxnChg>
        <pc:cxnChg chg="add del mod">
          <ac:chgData name="Xuzhaoyuan" userId="92dacafb-b293-4395-ae6b-ab8c0207f0fc" providerId="ADAL" clId="{5A728405-9D4E-4A58-A40C-3C93B24876A4}" dt="2022-08-01T02:24:52.105" v="4151" actId="478"/>
          <ac:cxnSpMkLst>
            <pc:docMk/>
            <pc:sldMk cId="2932043050" sldId="1139"/>
            <ac:cxnSpMk id="88" creationId="{D8971135-7032-B1C2-1BAE-FA950AFEAB94}"/>
          </ac:cxnSpMkLst>
        </pc:cxnChg>
        <pc:cxnChg chg="add del mod">
          <ac:chgData name="Xuzhaoyuan" userId="92dacafb-b293-4395-ae6b-ab8c0207f0fc" providerId="ADAL" clId="{5A728405-9D4E-4A58-A40C-3C93B24876A4}" dt="2022-08-01T02:24:52.105" v="4151" actId="478"/>
          <ac:cxnSpMkLst>
            <pc:docMk/>
            <pc:sldMk cId="2932043050" sldId="1139"/>
            <ac:cxnSpMk id="89" creationId="{576DF87E-9A08-CBBD-A1BE-36B6F7625C95}"/>
          </ac:cxnSpMkLst>
        </pc:cxnChg>
        <pc:cxnChg chg="add mod">
          <ac:chgData name="Xuzhaoyuan" userId="92dacafb-b293-4395-ae6b-ab8c0207f0fc" providerId="ADAL" clId="{5A728405-9D4E-4A58-A40C-3C93B24876A4}" dt="2022-08-01T02:24:58.822" v="4153" actId="1076"/>
          <ac:cxnSpMkLst>
            <pc:docMk/>
            <pc:sldMk cId="2932043050" sldId="1139"/>
            <ac:cxnSpMk id="94" creationId="{143E42B7-AECE-75ED-0837-31C64D046D6D}"/>
          </ac:cxnSpMkLst>
        </pc:cxnChg>
        <pc:cxnChg chg="add mod">
          <ac:chgData name="Xuzhaoyuan" userId="92dacafb-b293-4395-ae6b-ab8c0207f0fc" providerId="ADAL" clId="{5A728405-9D4E-4A58-A40C-3C93B24876A4}" dt="2022-08-01T02:24:58.822" v="4153" actId="1076"/>
          <ac:cxnSpMkLst>
            <pc:docMk/>
            <pc:sldMk cId="2932043050" sldId="1139"/>
            <ac:cxnSpMk id="95" creationId="{0117102B-C138-6560-4693-450A0A9300AC}"/>
          </ac:cxnSpMkLst>
        </pc:cxnChg>
        <pc:cxnChg chg="add mod">
          <ac:chgData name="Xuzhaoyuan" userId="92dacafb-b293-4395-ae6b-ab8c0207f0fc" providerId="ADAL" clId="{5A728405-9D4E-4A58-A40C-3C93B24876A4}" dt="2022-08-01T02:24:58.822" v="4153" actId="1076"/>
          <ac:cxnSpMkLst>
            <pc:docMk/>
            <pc:sldMk cId="2932043050" sldId="1139"/>
            <ac:cxnSpMk id="100" creationId="{10F0EB79-F4E4-53A9-BABD-294995A9B0F2}"/>
          </ac:cxnSpMkLst>
        </pc:cxnChg>
        <pc:cxnChg chg="add mod">
          <ac:chgData name="Xuzhaoyuan" userId="92dacafb-b293-4395-ae6b-ab8c0207f0fc" providerId="ADAL" clId="{5A728405-9D4E-4A58-A40C-3C93B24876A4}" dt="2022-08-01T02:24:58.822" v="4153" actId="1076"/>
          <ac:cxnSpMkLst>
            <pc:docMk/>
            <pc:sldMk cId="2932043050" sldId="1139"/>
            <ac:cxnSpMk id="101" creationId="{FB9F1F7F-2417-2E3C-6D8C-DF25830FF957}"/>
          </ac:cxnSpMkLst>
        </pc:cxnChg>
        <pc:cxnChg chg="add mod">
          <ac:chgData name="Xuzhaoyuan" userId="92dacafb-b293-4395-ae6b-ab8c0207f0fc" providerId="ADAL" clId="{5A728405-9D4E-4A58-A40C-3C93B24876A4}" dt="2022-08-01T04:53:13.795" v="5079" actId="1076"/>
          <ac:cxnSpMkLst>
            <pc:docMk/>
            <pc:sldMk cId="2932043050" sldId="1139"/>
            <ac:cxnSpMk id="103" creationId="{B0B41FD5-E007-74AA-EE3C-611EB1E5DC49}"/>
          </ac:cxnSpMkLst>
        </pc:cxnChg>
        <pc:cxnChg chg="add mod">
          <ac:chgData name="Xuzhaoyuan" userId="92dacafb-b293-4395-ae6b-ab8c0207f0fc" providerId="ADAL" clId="{5A728405-9D4E-4A58-A40C-3C93B24876A4}" dt="2022-08-01T04:53:13.795" v="5079" actId="1076"/>
          <ac:cxnSpMkLst>
            <pc:docMk/>
            <pc:sldMk cId="2932043050" sldId="1139"/>
            <ac:cxnSpMk id="104" creationId="{F1F194CF-9C6B-ACED-B0CB-DCD47F1AC8B8}"/>
          </ac:cxnSpMkLst>
        </pc:cxnChg>
        <pc:cxnChg chg="add mod">
          <ac:chgData name="Xuzhaoyuan" userId="92dacafb-b293-4395-ae6b-ab8c0207f0fc" providerId="ADAL" clId="{5A728405-9D4E-4A58-A40C-3C93B24876A4}" dt="2022-08-01T04:53:13.795" v="5079" actId="1076"/>
          <ac:cxnSpMkLst>
            <pc:docMk/>
            <pc:sldMk cId="2932043050" sldId="1139"/>
            <ac:cxnSpMk id="110" creationId="{949A483B-1FF7-766F-5A7A-31E4F91E90B9}"/>
          </ac:cxnSpMkLst>
        </pc:cxnChg>
        <pc:cxnChg chg="add mod">
          <ac:chgData name="Xuzhaoyuan" userId="92dacafb-b293-4395-ae6b-ab8c0207f0fc" providerId="ADAL" clId="{5A728405-9D4E-4A58-A40C-3C93B24876A4}" dt="2022-08-01T04:53:13.795" v="5079" actId="1076"/>
          <ac:cxnSpMkLst>
            <pc:docMk/>
            <pc:sldMk cId="2932043050" sldId="1139"/>
            <ac:cxnSpMk id="111" creationId="{B9504EE3-B429-200E-FC3C-283C21DE713E}"/>
          </ac:cxnSpMkLst>
        </pc:cxnChg>
      </pc:sldChg>
      <pc:sldChg chg="del ord">
        <pc:chgData name="Xuzhaoyuan" userId="92dacafb-b293-4395-ae6b-ab8c0207f0fc" providerId="ADAL" clId="{5A728405-9D4E-4A58-A40C-3C93B24876A4}" dt="2022-07-29T08:56:37.472" v="3961" actId="47"/>
        <pc:sldMkLst>
          <pc:docMk/>
          <pc:sldMk cId="4249634570" sldId="1143"/>
        </pc:sldMkLst>
      </pc:sldChg>
      <pc:sldChg chg="modSp mod ord">
        <pc:chgData name="Xuzhaoyuan" userId="92dacafb-b293-4395-ae6b-ab8c0207f0fc" providerId="ADAL" clId="{5A728405-9D4E-4A58-A40C-3C93B24876A4}" dt="2022-07-29T08:32:17.794" v="3887"/>
        <pc:sldMkLst>
          <pc:docMk/>
          <pc:sldMk cId="238316356" sldId="1153"/>
        </pc:sldMkLst>
        <pc:spChg chg="mod">
          <ac:chgData name="Xuzhaoyuan" userId="92dacafb-b293-4395-ae6b-ab8c0207f0fc" providerId="ADAL" clId="{5A728405-9D4E-4A58-A40C-3C93B24876A4}" dt="2022-07-29T08:32:15.694" v="3885" actId="20577"/>
          <ac:spMkLst>
            <pc:docMk/>
            <pc:sldMk cId="238316356" sldId="1153"/>
            <ac:spMk id="4" creationId="{65D00C4A-DAE2-4146-894E-3C84C23D9733}"/>
          </ac:spMkLst>
        </pc:spChg>
      </pc:sldChg>
      <pc:sldChg chg="del">
        <pc:chgData name="Xuzhaoyuan" userId="92dacafb-b293-4395-ae6b-ab8c0207f0fc" providerId="ADAL" clId="{5A728405-9D4E-4A58-A40C-3C93B24876A4}" dt="2022-07-29T08:33:38.120" v="3901" actId="47"/>
        <pc:sldMkLst>
          <pc:docMk/>
          <pc:sldMk cId="1344053994" sldId="1155"/>
        </pc:sldMkLst>
      </pc:sldChg>
      <pc:sldChg chg="del">
        <pc:chgData name="Xuzhaoyuan" userId="92dacafb-b293-4395-ae6b-ab8c0207f0fc" providerId="ADAL" clId="{5A728405-9D4E-4A58-A40C-3C93B24876A4}" dt="2022-07-29T08:33:37.191" v="3900" actId="47"/>
        <pc:sldMkLst>
          <pc:docMk/>
          <pc:sldMk cId="2633587490" sldId="1157"/>
        </pc:sldMkLst>
      </pc:sldChg>
      <pc:sldChg chg="addSp delSp modSp mod modNotesTx">
        <pc:chgData name="Xuzhaoyuan" userId="92dacafb-b293-4395-ae6b-ab8c0207f0fc" providerId="ADAL" clId="{5A728405-9D4E-4A58-A40C-3C93B24876A4}" dt="2022-07-30T06:31:23.837" v="4096" actId="1076"/>
        <pc:sldMkLst>
          <pc:docMk/>
          <pc:sldMk cId="31983767" sldId="1158"/>
        </pc:sldMkLst>
        <pc:spChg chg="del mod">
          <ac:chgData name="Xuzhaoyuan" userId="92dacafb-b293-4395-ae6b-ab8c0207f0fc" providerId="ADAL" clId="{5A728405-9D4E-4A58-A40C-3C93B24876A4}" dt="2022-07-29T08:32:09.994" v="3875" actId="478"/>
          <ac:spMkLst>
            <pc:docMk/>
            <pc:sldMk cId="31983767" sldId="1158"/>
            <ac:spMk id="3" creationId="{B8258F42-6DED-4CAD-8683-5E343A573096}"/>
          </ac:spMkLst>
        </pc:spChg>
        <pc:spChg chg="mod">
          <ac:chgData name="Xuzhaoyuan" userId="92dacafb-b293-4395-ae6b-ab8c0207f0fc" providerId="ADAL" clId="{5A728405-9D4E-4A58-A40C-3C93B24876A4}" dt="2022-07-29T08:32:44.184" v="3896" actId="20577"/>
          <ac:spMkLst>
            <pc:docMk/>
            <pc:sldMk cId="31983767" sldId="1158"/>
            <ac:spMk id="4" creationId="{65D00C4A-DAE2-4146-894E-3C84C23D9733}"/>
          </ac:spMkLst>
        </pc:spChg>
        <pc:spChg chg="add mod">
          <ac:chgData name="Xuzhaoyuan" userId="92dacafb-b293-4395-ae6b-ab8c0207f0fc" providerId="ADAL" clId="{5A728405-9D4E-4A58-A40C-3C93B24876A4}" dt="2022-07-30T06:31:23.837" v="4096" actId="1076"/>
          <ac:spMkLst>
            <pc:docMk/>
            <pc:sldMk cId="31983767" sldId="1158"/>
            <ac:spMk id="5" creationId="{A1D24CE5-DF11-6824-E98D-AA7DD857C091}"/>
          </ac:spMkLst>
        </pc:spChg>
        <pc:spChg chg="del">
          <ac:chgData name="Xuzhaoyuan" userId="92dacafb-b293-4395-ae6b-ab8c0207f0fc" providerId="ADAL" clId="{5A728405-9D4E-4A58-A40C-3C93B24876A4}" dt="2022-07-29T08:32:09.994" v="3875" actId="478"/>
          <ac:spMkLst>
            <pc:docMk/>
            <pc:sldMk cId="31983767" sldId="1158"/>
            <ac:spMk id="6" creationId="{C2119405-6E0A-4E0C-FB4E-0499957929CD}"/>
          </ac:spMkLst>
        </pc:spChg>
      </pc:sldChg>
      <pc:sldChg chg="del">
        <pc:chgData name="Xuzhaoyuan" userId="92dacafb-b293-4395-ae6b-ab8c0207f0fc" providerId="ADAL" clId="{5A728405-9D4E-4A58-A40C-3C93B24876A4}" dt="2022-07-29T08:36:31.775" v="3902" actId="47"/>
        <pc:sldMkLst>
          <pc:docMk/>
          <pc:sldMk cId="129241245" sldId="1162"/>
        </pc:sldMkLst>
      </pc:sldChg>
      <pc:sldChg chg="del">
        <pc:chgData name="Xuzhaoyuan" userId="92dacafb-b293-4395-ae6b-ab8c0207f0fc" providerId="ADAL" clId="{5A728405-9D4E-4A58-A40C-3C93B24876A4}" dt="2022-07-29T08:33:36.854" v="3899" actId="47"/>
        <pc:sldMkLst>
          <pc:docMk/>
          <pc:sldMk cId="3716235257" sldId="1163"/>
        </pc:sldMkLst>
      </pc:sldChg>
      <pc:sldChg chg="del">
        <pc:chgData name="Xuzhaoyuan" userId="92dacafb-b293-4395-ae6b-ab8c0207f0fc" providerId="ADAL" clId="{5A728405-9D4E-4A58-A40C-3C93B24876A4}" dt="2022-07-29T08:33:36.611" v="3898" actId="47"/>
        <pc:sldMkLst>
          <pc:docMk/>
          <pc:sldMk cId="2091857" sldId="1165"/>
        </pc:sldMkLst>
      </pc:sldChg>
      <pc:sldChg chg="addSp delSp modSp add mod">
        <pc:chgData name="Xuzhaoyuan" userId="92dacafb-b293-4395-ae6b-ab8c0207f0fc" providerId="ADAL" clId="{5A728405-9D4E-4A58-A40C-3C93B24876A4}" dt="2022-08-01T08:17:22.701" v="6279" actId="14100"/>
        <pc:sldMkLst>
          <pc:docMk/>
          <pc:sldMk cId="477351149" sldId="1166"/>
        </pc:sldMkLst>
        <pc:spChg chg="add mod">
          <ac:chgData name="Xuzhaoyuan" userId="92dacafb-b293-4395-ae6b-ab8c0207f0fc" providerId="ADAL" clId="{5A728405-9D4E-4A58-A40C-3C93B24876A4}" dt="2022-08-01T08:16:51.909" v="6267" actId="1076"/>
          <ac:spMkLst>
            <pc:docMk/>
            <pc:sldMk cId="477351149" sldId="1166"/>
            <ac:spMk id="2" creationId="{61DF56A2-EDDD-9058-E632-55A93D3E24D5}"/>
          </ac:spMkLst>
        </pc:spChg>
        <pc:spChg chg="del">
          <ac:chgData name="Xuzhaoyuan" userId="92dacafb-b293-4395-ae6b-ab8c0207f0fc" providerId="ADAL" clId="{5A728405-9D4E-4A58-A40C-3C93B24876A4}" dt="2022-07-29T08:15:55.727" v="3526" actId="478"/>
          <ac:spMkLst>
            <pc:docMk/>
            <pc:sldMk cId="477351149" sldId="1166"/>
            <ac:spMk id="5" creationId="{B2B992BB-090F-45DB-AE73-6A304FC84EE1}"/>
          </ac:spMkLst>
        </pc:spChg>
        <pc:spChg chg="mod">
          <ac:chgData name="Xuzhaoyuan" userId="92dacafb-b293-4395-ae6b-ab8c0207f0fc" providerId="ADAL" clId="{5A728405-9D4E-4A58-A40C-3C93B24876A4}" dt="2022-08-01T08:12:11.293" v="6175" actId="1076"/>
          <ac:spMkLst>
            <pc:docMk/>
            <pc:sldMk cId="477351149" sldId="1166"/>
            <ac:spMk id="6" creationId="{A8EB5CF7-7F31-F0C9-DAFF-0D9C18DE17B1}"/>
          </ac:spMkLst>
        </pc:spChg>
        <pc:spChg chg="mod">
          <ac:chgData name="Xuzhaoyuan" userId="92dacafb-b293-4395-ae6b-ab8c0207f0fc" providerId="ADAL" clId="{5A728405-9D4E-4A58-A40C-3C93B24876A4}" dt="2022-07-29T08:22:25.948" v="3605" actId="1076"/>
          <ac:spMkLst>
            <pc:docMk/>
            <pc:sldMk cId="477351149" sldId="1166"/>
            <ac:spMk id="7" creationId="{60116331-89F2-2D51-DFE4-8F38ABF8353E}"/>
          </ac:spMkLst>
        </pc:spChg>
        <pc:spChg chg="del mod ord">
          <ac:chgData name="Xuzhaoyuan" userId="92dacafb-b293-4395-ae6b-ab8c0207f0fc" providerId="ADAL" clId="{5A728405-9D4E-4A58-A40C-3C93B24876A4}" dt="2022-08-01T08:15:49.544" v="6176" actId="478"/>
          <ac:spMkLst>
            <pc:docMk/>
            <pc:sldMk cId="477351149" sldId="1166"/>
            <ac:spMk id="10" creationId="{9EA229E6-177B-1FE5-3EFB-BA6374FDC268}"/>
          </ac:spMkLst>
        </pc:spChg>
        <pc:spChg chg="del mod">
          <ac:chgData name="Xuzhaoyuan" userId="92dacafb-b293-4395-ae6b-ab8c0207f0fc" providerId="ADAL" clId="{5A728405-9D4E-4A58-A40C-3C93B24876A4}" dt="2022-08-01T08:15:49.544" v="6176" actId="478"/>
          <ac:spMkLst>
            <pc:docMk/>
            <pc:sldMk cId="477351149" sldId="1166"/>
            <ac:spMk id="11" creationId="{BFCFF44B-9A97-7A85-CC7D-41974185AAA6}"/>
          </ac:spMkLst>
        </pc:spChg>
        <pc:spChg chg="del mod">
          <ac:chgData name="Xuzhaoyuan" userId="92dacafb-b293-4395-ae6b-ab8c0207f0fc" providerId="ADAL" clId="{5A728405-9D4E-4A58-A40C-3C93B24876A4}" dt="2022-08-01T08:15:49.544" v="6176" actId="478"/>
          <ac:spMkLst>
            <pc:docMk/>
            <pc:sldMk cId="477351149" sldId="1166"/>
            <ac:spMk id="12" creationId="{04F26489-0D43-1631-A705-FEBC021543D3}"/>
          </ac:spMkLst>
        </pc:spChg>
        <pc:spChg chg="del">
          <ac:chgData name="Xuzhaoyuan" userId="92dacafb-b293-4395-ae6b-ab8c0207f0fc" providerId="ADAL" clId="{5A728405-9D4E-4A58-A40C-3C93B24876A4}" dt="2022-07-29T08:15:55.727" v="3526" actId="478"/>
          <ac:spMkLst>
            <pc:docMk/>
            <pc:sldMk cId="477351149" sldId="1166"/>
            <ac:spMk id="13" creationId="{B31B3D98-95D7-699A-EEF8-6B22AA76F4BF}"/>
          </ac:spMkLst>
        </pc:spChg>
        <pc:spChg chg="del mod">
          <ac:chgData name="Xuzhaoyuan" userId="92dacafb-b293-4395-ae6b-ab8c0207f0fc" providerId="ADAL" clId="{5A728405-9D4E-4A58-A40C-3C93B24876A4}" dt="2022-08-01T08:15:49.544" v="6176" actId="478"/>
          <ac:spMkLst>
            <pc:docMk/>
            <pc:sldMk cId="477351149" sldId="1166"/>
            <ac:spMk id="14" creationId="{4AFADBF4-D5CF-58E1-9B86-1AADDFF2CF5D}"/>
          </ac:spMkLst>
        </pc:spChg>
        <pc:spChg chg="del mod">
          <ac:chgData name="Xuzhaoyuan" userId="92dacafb-b293-4395-ae6b-ab8c0207f0fc" providerId="ADAL" clId="{5A728405-9D4E-4A58-A40C-3C93B24876A4}" dt="2022-08-01T08:15:49.544" v="6176" actId="478"/>
          <ac:spMkLst>
            <pc:docMk/>
            <pc:sldMk cId="477351149" sldId="1166"/>
            <ac:spMk id="15" creationId="{41947AC1-EB16-86C8-76BF-AA60D6E9C5D2}"/>
          </ac:spMkLst>
        </pc:spChg>
        <pc:spChg chg="del mod">
          <ac:chgData name="Xuzhaoyuan" userId="92dacafb-b293-4395-ae6b-ab8c0207f0fc" providerId="ADAL" clId="{5A728405-9D4E-4A58-A40C-3C93B24876A4}" dt="2022-08-01T08:15:49.544" v="6176" actId="478"/>
          <ac:spMkLst>
            <pc:docMk/>
            <pc:sldMk cId="477351149" sldId="1166"/>
            <ac:spMk id="18" creationId="{90A12D23-A50C-9225-6F6E-893195585DD0}"/>
          </ac:spMkLst>
        </pc:spChg>
        <pc:spChg chg="del mod ord">
          <ac:chgData name="Xuzhaoyuan" userId="92dacafb-b293-4395-ae6b-ab8c0207f0fc" providerId="ADAL" clId="{5A728405-9D4E-4A58-A40C-3C93B24876A4}" dt="2022-08-01T08:15:49.544" v="6176" actId="478"/>
          <ac:spMkLst>
            <pc:docMk/>
            <pc:sldMk cId="477351149" sldId="1166"/>
            <ac:spMk id="19" creationId="{65AF9778-CBFF-BEC0-DCC9-2B1BB959801C}"/>
          </ac:spMkLst>
        </pc:spChg>
        <pc:spChg chg="del mod ord">
          <ac:chgData name="Xuzhaoyuan" userId="92dacafb-b293-4395-ae6b-ab8c0207f0fc" providerId="ADAL" clId="{5A728405-9D4E-4A58-A40C-3C93B24876A4}" dt="2022-08-01T08:15:49.544" v="6176" actId="478"/>
          <ac:spMkLst>
            <pc:docMk/>
            <pc:sldMk cId="477351149" sldId="1166"/>
            <ac:spMk id="22" creationId="{64A9303C-26F7-824D-3C38-3BB01D2973D5}"/>
          </ac:spMkLst>
        </pc:spChg>
        <pc:spChg chg="del mod">
          <ac:chgData name="Xuzhaoyuan" userId="92dacafb-b293-4395-ae6b-ab8c0207f0fc" providerId="ADAL" clId="{5A728405-9D4E-4A58-A40C-3C93B24876A4}" dt="2022-08-01T08:15:49.544" v="6176" actId="478"/>
          <ac:spMkLst>
            <pc:docMk/>
            <pc:sldMk cId="477351149" sldId="1166"/>
            <ac:spMk id="23" creationId="{27B21D01-9E93-8ED2-5950-A62DBC5E6182}"/>
          </ac:spMkLst>
        </pc:spChg>
        <pc:spChg chg="del mod">
          <ac:chgData name="Xuzhaoyuan" userId="92dacafb-b293-4395-ae6b-ab8c0207f0fc" providerId="ADAL" clId="{5A728405-9D4E-4A58-A40C-3C93B24876A4}" dt="2022-08-01T08:15:49.544" v="6176" actId="478"/>
          <ac:spMkLst>
            <pc:docMk/>
            <pc:sldMk cId="477351149" sldId="1166"/>
            <ac:spMk id="24" creationId="{7EA79091-5624-BC60-9E41-ACDC440F20FC}"/>
          </ac:spMkLst>
        </pc:spChg>
        <pc:spChg chg="del mod">
          <ac:chgData name="Xuzhaoyuan" userId="92dacafb-b293-4395-ae6b-ab8c0207f0fc" providerId="ADAL" clId="{5A728405-9D4E-4A58-A40C-3C93B24876A4}" dt="2022-08-01T08:15:49.544" v="6176" actId="478"/>
          <ac:spMkLst>
            <pc:docMk/>
            <pc:sldMk cId="477351149" sldId="1166"/>
            <ac:spMk id="25" creationId="{C551DDFB-4760-D5A9-6680-1305044C3719}"/>
          </ac:spMkLst>
        </pc:spChg>
        <pc:spChg chg="del mod">
          <ac:chgData name="Xuzhaoyuan" userId="92dacafb-b293-4395-ae6b-ab8c0207f0fc" providerId="ADAL" clId="{5A728405-9D4E-4A58-A40C-3C93B24876A4}" dt="2022-08-01T08:15:49.544" v="6176" actId="478"/>
          <ac:spMkLst>
            <pc:docMk/>
            <pc:sldMk cId="477351149" sldId="1166"/>
            <ac:spMk id="26" creationId="{831F71CA-DB2F-03E1-94AF-E3FF9A997DFF}"/>
          </ac:spMkLst>
        </pc:spChg>
        <pc:spChg chg="del mod ord">
          <ac:chgData name="Xuzhaoyuan" userId="92dacafb-b293-4395-ae6b-ab8c0207f0fc" providerId="ADAL" clId="{5A728405-9D4E-4A58-A40C-3C93B24876A4}" dt="2022-08-01T08:15:49.544" v="6176" actId="478"/>
          <ac:spMkLst>
            <pc:docMk/>
            <pc:sldMk cId="477351149" sldId="1166"/>
            <ac:spMk id="27" creationId="{98B7FAF4-DD1F-A947-F342-238413F89AFC}"/>
          </ac:spMkLst>
        </pc:spChg>
        <pc:spChg chg="del mod">
          <ac:chgData name="Xuzhaoyuan" userId="92dacafb-b293-4395-ae6b-ab8c0207f0fc" providerId="ADAL" clId="{5A728405-9D4E-4A58-A40C-3C93B24876A4}" dt="2022-08-01T08:15:49.544" v="6176" actId="478"/>
          <ac:spMkLst>
            <pc:docMk/>
            <pc:sldMk cId="477351149" sldId="1166"/>
            <ac:spMk id="28" creationId="{E5FA3573-6C92-C582-C43B-9D823A4A4EAB}"/>
          </ac:spMkLst>
        </pc:spChg>
        <pc:spChg chg="add del mod">
          <ac:chgData name="Xuzhaoyuan" userId="92dacafb-b293-4395-ae6b-ab8c0207f0fc" providerId="ADAL" clId="{5A728405-9D4E-4A58-A40C-3C93B24876A4}" dt="2022-08-01T08:15:49.544" v="6176" actId="478"/>
          <ac:spMkLst>
            <pc:docMk/>
            <pc:sldMk cId="477351149" sldId="1166"/>
            <ac:spMk id="31" creationId="{28EC64CD-E81A-8B7B-41D7-CE3C1E9A4989}"/>
          </ac:spMkLst>
        </pc:spChg>
        <pc:spChg chg="add del mod">
          <ac:chgData name="Xuzhaoyuan" userId="92dacafb-b293-4395-ae6b-ab8c0207f0fc" providerId="ADAL" clId="{5A728405-9D4E-4A58-A40C-3C93B24876A4}" dt="2022-08-01T08:15:49.544" v="6176" actId="478"/>
          <ac:spMkLst>
            <pc:docMk/>
            <pc:sldMk cId="477351149" sldId="1166"/>
            <ac:spMk id="32" creationId="{DAE99084-90B2-6DB4-A27B-864E23CAF7C4}"/>
          </ac:spMkLst>
        </pc:spChg>
        <pc:spChg chg="add del mod">
          <ac:chgData name="Xuzhaoyuan" userId="92dacafb-b293-4395-ae6b-ab8c0207f0fc" providerId="ADAL" clId="{5A728405-9D4E-4A58-A40C-3C93B24876A4}" dt="2022-08-01T08:15:49.544" v="6176" actId="478"/>
          <ac:spMkLst>
            <pc:docMk/>
            <pc:sldMk cId="477351149" sldId="1166"/>
            <ac:spMk id="33" creationId="{23ABB4A8-0242-89DE-FCE3-DDDF7F238C52}"/>
          </ac:spMkLst>
        </pc:spChg>
        <pc:spChg chg="add del mod">
          <ac:chgData name="Xuzhaoyuan" userId="92dacafb-b293-4395-ae6b-ab8c0207f0fc" providerId="ADAL" clId="{5A728405-9D4E-4A58-A40C-3C93B24876A4}" dt="2022-08-01T08:15:49.544" v="6176" actId="478"/>
          <ac:spMkLst>
            <pc:docMk/>
            <pc:sldMk cId="477351149" sldId="1166"/>
            <ac:spMk id="34" creationId="{3EDF2977-4BF2-ACF9-D384-65912F5DA539}"/>
          </ac:spMkLst>
        </pc:spChg>
        <pc:spChg chg="add mod">
          <ac:chgData name="Xuzhaoyuan" userId="92dacafb-b293-4395-ae6b-ab8c0207f0fc" providerId="ADAL" clId="{5A728405-9D4E-4A58-A40C-3C93B24876A4}" dt="2022-08-01T08:15:56.059" v="6178" actId="1076"/>
          <ac:spMkLst>
            <pc:docMk/>
            <pc:sldMk cId="477351149" sldId="1166"/>
            <ac:spMk id="35" creationId="{1712997A-B69D-AE74-9E3B-420AB2FE9BA9}"/>
          </ac:spMkLst>
        </pc:spChg>
        <pc:spChg chg="add mod">
          <ac:chgData name="Xuzhaoyuan" userId="92dacafb-b293-4395-ae6b-ab8c0207f0fc" providerId="ADAL" clId="{5A728405-9D4E-4A58-A40C-3C93B24876A4}" dt="2022-08-01T08:15:56.059" v="6178" actId="1076"/>
          <ac:spMkLst>
            <pc:docMk/>
            <pc:sldMk cId="477351149" sldId="1166"/>
            <ac:spMk id="36" creationId="{432CE217-0072-7069-581B-D4AD583C685F}"/>
          </ac:spMkLst>
        </pc:spChg>
        <pc:spChg chg="add mod">
          <ac:chgData name="Xuzhaoyuan" userId="92dacafb-b293-4395-ae6b-ab8c0207f0fc" providerId="ADAL" clId="{5A728405-9D4E-4A58-A40C-3C93B24876A4}" dt="2022-08-01T08:15:56.059" v="6178" actId="1076"/>
          <ac:spMkLst>
            <pc:docMk/>
            <pc:sldMk cId="477351149" sldId="1166"/>
            <ac:spMk id="37" creationId="{B96976C0-036A-CD13-4AF9-40D4BAAB16F2}"/>
          </ac:spMkLst>
        </pc:spChg>
        <pc:spChg chg="add mod">
          <ac:chgData name="Xuzhaoyuan" userId="92dacafb-b293-4395-ae6b-ab8c0207f0fc" providerId="ADAL" clId="{5A728405-9D4E-4A58-A40C-3C93B24876A4}" dt="2022-08-01T08:15:56.059" v="6178" actId="1076"/>
          <ac:spMkLst>
            <pc:docMk/>
            <pc:sldMk cId="477351149" sldId="1166"/>
            <ac:spMk id="38" creationId="{21A2D4C3-56DA-5441-D50E-DD10EA1161F4}"/>
          </ac:spMkLst>
        </pc:spChg>
        <pc:spChg chg="add mod">
          <ac:chgData name="Xuzhaoyuan" userId="92dacafb-b293-4395-ae6b-ab8c0207f0fc" providerId="ADAL" clId="{5A728405-9D4E-4A58-A40C-3C93B24876A4}" dt="2022-08-01T08:15:56.059" v="6178" actId="1076"/>
          <ac:spMkLst>
            <pc:docMk/>
            <pc:sldMk cId="477351149" sldId="1166"/>
            <ac:spMk id="41" creationId="{430DA29D-239A-70FF-57E8-33AA5F69D9FA}"/>
          </ac:spMkLst>
        </pc:spChg>
        <pc:spChg chg="add mod">
          <ac:chgData name="Xuzhaoyuan" userId="92dacafb-b293-4395-ae6b-ab8c0207f0fc" providerId="ADAL" clId="{5A728405-9D4E-4A58-A40C-3C93B24876A4}" dt="2022-08-01T08:15:56.059" v="6178" actId="1076"/>
          <ac:spMkLst>
            <pc:docMk/>
            <pc:sldMk cId="477351149" sldId="1166"/>
            <ac:spMk id="42" creationId="{E58C6A8C-FD9B-BF04-E41B-7CAF843450BC}"/>
          </ac:spMkLst>
        </pc:spChg>
        <pc:spChg chg="add mod">
          <ac:chgData name="Xuzhaoyuan" userId="92dacafb-b293-4395-ae6b-ab8c0207f0fc" providerId="ADAL" clId="{5A728405-9D4E-4A58-A40C-3C93B24876A4}" dt="2022-08-01T08:15:56.059" v="6178" actId="1076"/>
          <ac:spMkLst>
            <pc:docMk/>
            <pc:sldMk cId="477351149" sldId="1166"/>
            <ac:spMk id="43" creationId="{03E81E70-7986-18DC-1FA3-13DBF5DD759D}"/>
          </ac:spMkLst>
        </pc:spChg>
        <pc:spChg chg="add mod">
          <ac:chgData name="Xuzhaoyuan" userId="92dacafb-b293-4395-ae6b-ab8c0207f0fc" providerId="ADAL" clId="{5A728405-9D4E-4A58-A40C-3C93B24876A4}" dt="2022-08-01T08:15:56.059" v="6178" actId="1076"/>
          <ac:spMkLst>
            <pc:docMk/>
            <pc:sldMk cId="477351149" sldId="1166"/>
            <ac:spMk id="44" creationId="{5F125BD5-DAC6-B676-FE99-2D09EA30A753}"/>
          </ac:spMkLst>
        </pc:spChg>
        <pc:spChg chg="add mod">
          <ac:chgData name="Xuzhaoyuan" userId="92dacafb-b293-4395-ae6b-ab8c0207f0fc" providerId="ADAL" clId="{5A728405-9D4E-4A58-A40C-3C93B24876A4}" dt="2022-08-01T08:15:56.059" v="6178" actId="1076"/>
          <ac:spMkLst>
            <pc:docMk/>
            <pc:sldMk cId="477351149" sldId="1166"/>
            <ac:spMk id="47" creationId="{E137C676-1DF3-EEE3-7E0E-4ADB9C0FD3C7}"/>
          </ac:spMkLst>
        </pc:spChg>
        <pc:spChg chg="add mod">
          <ac:chgData name="Xuzhaoyuan" userId="92dacafb-b293-4395-ae6b-ab8c0207f0fc" providerId="ADAL" clId="{5A728405-9D4E-4A58-A40C-3C93B24876A4}" dt="2022-08-01T08:15:56.059" v="6178" actId="1076"/>
          <ac:spMkLst>
            <pc:docMk/>
            <pc:sldMk cId="477351149" sldId="1166"/>
            <ac:spMk id="50" creationId="{12A5EEAD-B5B0-614A-72FC-73DA742FC268}"/>
          </ac:spMkLst>
        </pc:spChg>
        <pc:spChg chg="add mod">
          <ac:chgData name="Xuzhaoyuan" userId="92dacafb-b293-4395-ae6b-ab8c0207f0fc" providerId="ADAL" clId="{5A728405-9D4E-4A58-A40C-3C93B24876A4}" dt="2022-08-01T08:15:56.059" v="6178" actId="1076"/>
          <ac:spMkLst>
            <pc:docMk/>
            <pc:sldMk cId="477351149" sldId="1166"/>
            <ac:spMk id="51" creationId="{A66BE730-7014-6058-7AC8-004947E1A4E0}"/>
          </ac:spMkLst>
        </pc:spChg>
        <pc:spChg chg="add mod">
          <ac:chgData name="Xuzhaoyuan" userId="92dacafb-b293-4395-ae6b-ab8c0207f0fc" providerId="ADAL" clId="{5A728405-9D4E-4A58-A40C-3C93B24876A4}" dt="2022-08-01T08:15:56.059" v="6178" actId="1076"/>
          <ac:spMkLst>
            <pc:docMk/>
            <pc:sldMk cId="477351149" sldId="1166"/>
            <ac:spMk id="52" creationId="{940D2E4E-2C3B-C167-6FAB-9F7C64B91A99}"/>
          </ac:spMkLst>
        </pc:spChg>
        <pc:spChg chg="add mod">
          <ac:chgData name="Xuzhaoyuan" userId="92dacafb-b293-4395-ae6b-ab8c0207f0fc" providerId="ADAL" clId="{5A728405-9D4E-4A58-A40C-3C93B24876A4}" dt="2022-08-01T08:15:56.059" v="6178" actId="1076"/>
          <ac:spMkLst>
            <pc:docMk/>
            <pc:sldMk cId="477351149" sldId="1166"/>
            <ac:spMk id="53" creationId="{89996E62-E6C8-BA23-66B7-BB1324849511}"/>
          </ac:spMkLst>
        </pc:spChg>
        <pc:spChg chg="add mod">
          <ac:chgData name="Xuzhaoyuan" userId="92dacafb-b293-4395-ae6b-ab8c0207f0fc" providerId="ADAL" clId="{5A728405-9D4E-4A58-A40C-3C93B24876A4}" dt="2022-08-01T08:15:56.059" v="6178" actId="1076"/>
          <ac:spMkLst>
            <pc:docMk/>
            <pc:sldMk cId="477351149" sldId="1166"/>
            <ac:spMk id="54" creationId="{518A9B51-5829-1569-5A9E-36CB972E3860}"/>
          </ac:spMkLst>
        </pc:spChg>
        <pc:spChg chg="add mod">
          <ac:chgData name="Xuzhaoyuan" userId="92dacafb-b293-4395-ae6b-ab8c0207f0fc" providerId="ADAL" clId="{5A728405-9D4E-4A58-A40C-3C93B24876A4}" dt="2022-08-01T08:15:56.059" v="6178" actId="1076"/>
          <ac:spMkLst>
            <pc:docMk/>
            <pc:sldMk cId="477351149" sldId="1166"/>
            <ac:spMk id="57" creationId="{CD482699-9B0C-EC26-8816-84F50EDE22CF}"/>
          </ac:spMkLst>
        </pc:spChg>
        <pc:spChg chg="add mod">
          <ac:chgData name="Xuzhaoyuan" userId="92dacafb-b293-4395-ae6b-ab8c0207f0fc" providerId="ADAL" clId="{5A728405-9D4E-4A58-A40C-3C93B24876A4}" dt="2022-08-01T08:15:56.059" v="6178" actId="1076"/>
          <ac:spMkLst>
            <pc:docMk/>
            <pc:sldMk cId="477351149" sldId="1166"/>
            <ac:spMk id="58" creationId="{68EF72DA-E0F0-EEFA-BD3E-C94C8A081A0A}"/>
          </ac:spMkLst>
        </pc:spChg>
        <pc:spChg chg="add mod">
          <ac:chgData name="Xuzhaoyuan" userId="92dacafb-b293-4395-ae6b-ab8c0207f0fc" providerId="ADAL" clId="{5A728405-9D4E-4A58-A40C-3C93B24876A4}" dt="2022-08-01T08:15:56.059" v="6178" actId="1076"/>
          <ac:spMkLst>
            <pc:docMk/>
            <pc:sldMk cId="477351149" sldId="1166"/>
            <ac:spMk id="59" creationId="{CAB42275-1714-89F4-C099-95C5F826E072}"/>
          </ac:spMkLst>
        </pc:spChg>
        <pc:spChg chg="add mod">
          <ac:chgData name="Xuzhaoyuan" userId="92dacafb-b293-4395-ae6b-ab8c0207f0fc" providerId="ADAL" clId="{5A728405-9D4E-4A58-A40C-3C93B24876A4}" dt="2022-08-01T08:15:56.059" v="6178" actId="1076"/>
          <ac:spMkLst>
            <pc:docMk/>
            <pc:sldMk cId="477351149" sldId="1166"/>
            <ac:spMk id="60" creationId="{A8DE941C-6B0A-3E46-32E7-4A841F8E6A26}"/>
          </ac:spMkLst>
        </pc:spChg>
        <pc:cxnChg chg="del mod">
          <ac:chgData name="Xuzhaoyuan" userId="92dacafb-b293-4395-ae6b-ab8c0207f0fc" providerId="ADAL" clId="{5A728405-9D4E-4A58-A40C-3C93B24876A4}" dt="2022-08-01T08:15:49.544" v="6176" actId="478"/>
          <ac:cxnSpMkLst>
            <pc:docMk/>
            <pc:sldMk cId="477351149" sldId="1166"/>
            <ac:cxnSpMk id="8" creationId="{0462AFC7-7C7B-C1E8-3431-BCC444662EA1}"/>
          </ac:cxnSpMkLst>
        </pc:cxnChg>
        <pc:cxnChg chg="del mod">
          <ac:chgData name="Xuzhaoyuan" userId="92dacafb-b293-4395-ae6b-ab8c0207f0fc" providerId="ADAL" clId="{5A728405-9D4E-4A58-A40C-3C93B24876A4}" dt="2022-08-01T08:15:49.544" v="6176" actId="478"/>
          <ac:cxnSpMkLst>
            <pc:docMk/>
            <pc:sldMk cId="477351149" sldId="1166"/>
            <ac:cxnSpMk id="9" creationId="{39E980F3-A168-5385-6C7B-CF6650F04B8F}"/>
          </ac:cxnSpMkLst>
        </pc:cxnChg>
        <pc:cxnChg chg="del mod">
          <ac:chgData name="Xuzhaoyuan" userId="92dacafb-b293-4395-ae6b-ab8c0207f0fc" providerId="ADAL" clId="{5A728405-9D4E-4A58-A40C-3C93B24876A4}" dt="2022-08-01T08:15:49.544" v="6176" actId="478"/>
          <ac:cxnSpMkLst>
            <pc:docMk/>
            <pc:sldMk cId="477351149" sldId="1166"/>
            <ac:cxnSpMk id="16" creationId="{05346791-513D-BBF2-E030-D5F29308B918}"/>
          </ac:cxnSpMkLst>
        </pc:cxnChg>
        <pc:cxnChg chg="del mod">
          <ac:chgData name="Xuzhaoyuan" userId="92dacafb-b293-4395-ae6b-ab8c0207f0fc" providerId="ADAL" clId="{5A728405-9D4E-4A58-A40C-3C93B24876A4}" dt="2022-08-01T08:15:49.544" v="6176" actId="478"/>
          <ac:cxnSpMkLst>
            <pc:docMk/>
            <pc:sldMk cId="477351149" sldId="1166"/>
            <ac:cxnSpMk id="17" creationId="{6C6FE0E4-2EB6-A2BD-98C5-A5857E782052}"/>
          </ac:cxnSpMkLst>
        </pc:cxnChg>
        <pc:cxnChg chg="del mod">
          <ac:chgData name="Xuzhaoyuan" userId="92dacafb-b293-4395-ae6b-ab8c0207f0fc" providerId="ADAL" clId="{5A728405-9D4E-4A58-A40C-3C93B24876A4}" dt="2022-08-01T08:15:49.544" v="6176" actId="478"/>
          <ac:cxnSpMkLst>
            <pc:docMk/>
            <pc:sldMk cId="477351149" sldId="1166"/>
            <ac:cxnSpMk id="20" creationId="{F45AECFC-B0CB-BD0C-6BCF-05A4E75A5069}"/>
          </ac:cxnSpMkLst>
        </pc:cxnChg>
        <pc:cxnChg chg="del mod">
          <ac:chgData name="Xuzhaoyuan" userId="92dacafb-b293-4395-ae6b-ab8c0207f0fc" providerId="ADAL" clId="{5A728405-9D4E-4A58-A40C-3C93B24876A4}" dt="2022-08-01T08:15:49.544" v="6176" actId="478"/>
          <ac:cxnSpMkLst>
            <pc:docMk/>
            <pc:sldMk cId="477351149" sldId="1166"/>
            <ac:cxnSpMk id="21" creationId="{C9E75D51-3A77-577F-BE4A-55CB3CB5177C}"/>
          </ac:cxnSpMkLst>
        </pc:cxnChg>
        <pc:cxnChg chg="del mod">
          <ac:chgData name="Xuzhaoyuan" userId="92dacafb-b293-4395-ae6b-ab8c0207f0fc" providerId="ADAL" clId="{5A728405-9D4E-4A58-A40C-3C93B24876A4}" dt="2022-08-01T08:15:49.544" v="6176" actId="478"/>
          <ac:cxnSpMkLst>
            <pc:docMk/>
            <pc:sldMk cId="477351149" sldId="1166"/>
            <ac:cxnSpMk id="29" creationId="{30B62A2C-B68B-44E9-5BA6-93A4D1148FC7}"/>
          </ac:cxnSpMkLst>
        </pc:cxnChg>
        <pc:cxnChg chg="del mod">
          <ac:chgData name="Xuzhaoyuan" userId="92dacafb-b293-4395-ae6b-ab8c0207f0fc" providerId="ADAL" clId="{5A728405-9D4E-4A58-A40C-3C93B24876A4}" dt="2022-08-01T08:15:49.544" v="6176" actId="478"/>
          <ac:cxnSpMkLst>
            <pc:docMk/>
            <pc:sldMk cId="477351149" sldId="1166"/>
            <ac:cxnSpMk id="30" creationId="{9A537162-CB8A-D577-2195-F970EB87AC86}"/>
          </ac:cxnSpMkLst>
        </pc:cxnChg>
        <pc:cxnChg chg="add mod">
          <ac:chgData name="Xuzhaoyuan" userId="92dacafb-b293-4395-ae6b-ab8c0207f0fc" providerId="ADAL" clId="{5A728405-9D4E-4A58-A40C-3C93B24876A4}" dt="2022-08-01T08:15:56.059" v="6178" actId="1076"/>
          <ac:cxnSpMkLst>
            <pc:docMk/>
            <pc:sldMk cId="477351149" sldId="1166"/>
            <ac:cxnSpMk id="39" creationId="{6407BC78-ECE5-0843-88A9-EC2905030A60}"/>
          </ac:cxnSpMkLst>
        </pc:cxnChg>
        <pc:cxnChg chg="add mod">
          <ac:chgData name="Xuzhaoyuan" userId="92dacafb-b293-4395-ae6b-ab8c0207f0fc" providerId="ADAL" clId="{5A728405-9D4E-4A58-A40C-3C93B24876A4}" dt="2022-08-01T08:15:56.059" v="6178" actId="1076"/>
          <ac:cxnSpMkLst>
            <pc:docMk/>
            <pc:sldMk cId="477351149" sldId="1166"/>
            <ac:cxnSpMk id="40" creationId="{1B67EEC5-31BA-DCE7-4F65-E96B6379B7CE}"/>
          </ac:cxnSpMkLst>
        </pc:cxnChg>
        <pc:cxnChg chg="add mod">
          <ac:chgData name="Xuzhaoyuan" userId="92dacafb-b293-4395-ae6b-ab8c0207f0fc" providerId="ADAL" clId="{5A728405-9D4E-4A58-A40C-3C93B24876A4}" dt="2022-08-01T08:15:56.059" v="6178" actId="1076"/>
          <ac:cxnSpMkLst>
            <pc:docMk/>
            <pc:sldMk cId="477351149" sldId="1166"/>
            <ac:cxnSpMk id="45" creationId="{38279DFF-6892-397D-DC00-71F6BB1F8346}"/>
          </ac:cxnSpMkLst>
        </pc:cxnChg>
        <pc:cxnChg chg="add mod">
          <ac:chgData name="Xuzhaoyuan" userId="92dacafb-b293-4395-ae6b-ab8c0207f0fc" providerId="ADAL" clId="{5A728405-9D4E-4A58-A40C-3C93B24876A4}" dt="2022-08-01T08:15:56.059" v="6178" actId="1076"/>
          <ac:cxnSpMkLst>
            <pc:docMk/>
            <pc:sldMk cId="477351149" sldId="1166"/>
            <ac:cxnSpMk id="46" creationId="{9F6FB4B3-F07D-D39B-7DE4-88B3CBF0F789}"/>
          </ac:cxnSpMkLst>
        </pc:cxnChg>
        <pc:cxnChg chg="add mod">
          <ac:chgData name="Xuzhaoyuan" userId="92dacafb-b293-4395-ae6b-ab8c0207f0fc" providerId="ADAL" clId="{5A728405-9D4E-4A58-A40C-3C93B24876A4}" dt="2022-08-01T08:15:56.059" v="6178" actId="1076"/>
          <ac:cxnSpMkLst>
            <pc:docMk/>
            <pc:sldMk cId="477351149" sldId="1166"/>
            <ac:cxnSpMk id="48" creationId="{16E97F83-DA41-19D0-B3D9-EBB406C895AC}"/>
          </ac:cxnSpMkLst>
        </pc:cxnChg>
        <pc:cxnChg chg="add mod">
          <ac:chgData name="Xuzhaoyuan" userId="92dacafb-b293-4395-ae6b-ab8c0207f0fc" providerId="ADAL" clId="{5A728405-9D4E-4A58-A40C-3C93B24876A4}" dt="2022-08-01T08:15:56.059" v="6178" actId="1076"/>
          <ac:cxnSpMkLst>
            <pc:docMk/>
            <pc:sldMk cId="477351149" sldId="1166"/>
            <ac:cxnSpMk id="49" creationId="{A9C52E04-6549-C392-39FC-238D86129226}"/>
          </ac:cxnSpMkLst>
        </pc:cxnChg>
        <pc:cxnChg chg="add mod">
          <ac:chgData name="Xuzhaoyuan" userId="92dacafb-b293-4395-ae6b-ab8c0207f0fc" providerId="ADAL" clId="{5A728405-9D4E-4A58-A40C-3C93B24876A4}" dt="2022-08-01T08:15:56.059" v="6178" actId="1076"/>
          <ac:cxnSpMkLst>
            <pc:docMk/>
            <pc:sldMk cId="477351149" sldId="1166"/>
            <ac:cxnSpMk id="55" creationId="{D8A9751F-BB88-B81E-DCA0-446DE8B99C38}"/>
          </ac:cxnSpMkLst>
        </pc:cxnChg>
        <pc:cxnChg chg="add mod">
          <ac:chgData name="Xuzhaoyuan" userId="92dacafb-b293-4395-ae6b-ab8c0207f0fc" providerId="ADAL" clId="{5A728405-9D4E-4A58-A40C-3C93B24876A4}" dt="2022-08-01T08:15:56.059" v="6178" actId="1076"/>
          <ac:cxnSpMkLst>
            <pc:docMk/>
            <pc:sldMk cId="477351149" sldId="1166"/>
            <ac:cxnSpMk id="56" creationId="{B9A6F39F-5E2B-5818-1FDC-F27AA12B48B9}"/>
          </ac:cxnSpMkLst>
        </pc:cxnChg>
        <pc:cxnChg chg="add mod">
          <ac:chgData name="Xuzhaoyuan" userId="92dacafb-b293-4395-ae6b-ab8c0207f0fc" providerId="ADAL" clId="{5A728405-9D4E-4A58-A40C-3C93B24876A4}" dt="2022-08-01T08:17:15.274" v="6276" actId="692"/>
          <ac:cxnSpMkLst>
            <pc:docMk/>
            <pc:sldMk cId="477351149" sldId="1166"/>
            <ac:cxnSpMk id="61" creationId="{28157167-3131-990F-5F93-BB842D193117}"/>
          </ac:cxnSpMkLst>
        </pc:cxnChg>
        <pc:cxnChg chg="add mod">
          <ac:chgData name="Xuzhaoyuan" userId="92dacafb-b293-4395-ae6b-ab8c0207f0fc" providerId="ADAL" clId="{5A728405-9D4E-4A58-A40C-3C93B24876A4}" dt="2022-08-01T08:17:22.701" v="6279" actId="14100"/>
          <ac:cxnSpMkLst>
            <pc:docMk/>
            <pc:sldMk cId="477351149" sldId="1166"/>
            <ac:cxnSpMk id="62" creationId="{1D275B84-797B-E0DA-A010-AFE7F8628FDF}"/>
          </ac:cxnSpMkLst>
        </pc:cxnChg>
      </pc:sldChg>
      <pc:sldChg chg="addSp delSp modSp del mod ord">
        <pc:chgData name="Xuzhaoyuan" userId="92dacafb-b293-4395-ae6b-ab8c0207f0fc" providerId="ADAL" clId="{5A728405-9D4E-4A58-A40C-3C93B24876A4}" dt="2022-07-29T08:14:42.354" v="3519" actId="47"/>
        <pc:sldMkLst>
          <pc:docMk/>
          <pc:sldMk cId="2442636625" sldId="1166"/>
        </pc:sldMkLst>
        <pc:spChg chg="del">
          <ac:chgData name="Xuzhaoyuan" userId="92dacafb-b293-4395-ae6b-ab8c0207f0fc" providerId="ADAL" clId="{5A728405-9D4E-4A58-A40C-3C93B24876A4}" dt="2022-07-29T07:32:17.645" v="94" actId="478"/>
          <ac:spMkLst>
            <pc:docMk/>
            <pc:sldMk cId="2442636625" sldId="1166"/>
            <ac:spMk id="3" creationId="{B8258F42-6DED-4CAD-8683-5E343A573096}"/>
          </ac:spMkLst>
        </pc:spChg>
        <pc:spChg chg="mod">
          <ac:chgData name="Xuzhaoyuan" userId="92dacafb-b293-4395-ae6b-ab8c0207f0fc" providerId="ADAL" clId="{5A728405-9D4E-4A58-A40C-3C93B24876A4}" dt="2022-07-29T07:32:20.479" v="95" actId="20577"/>
          <ac:spMkLst>
            <pc:docMk/>
            <pc:sldMk cId="2442636625" sldId="1166"/>
            <ac:spMk id="4" creationId="{65D00C4A-DAE2-4146-894E-3C84C23D9733}"/>
          </ac:spMkLst>
        </pc:spChg>
        <pc:spChg chg="add mod">
          <ac:chgData name="Xuzhaoyuan" userId="92dacafb-b293-4395-ae6b-ab8c0207f0fc" providerId="ADAL" clId="{5A728405-9D4E-4A58-A40C-3C93B24876A4}" dt="2022-07-29T07:41:44.401" v="193" actId="692"/>
          <ac:spMkLst>
            <pc:docMk/>
            <pc:sldMk cId="2442636625" sldId="1166"/>
            <ac:spMk id="5" creationId="{80B8A709-8177-B912-2C19-52F352E6FB6A}"/>
          </ac:spMkLst>
        </pc:spChg>
        <pc:spChg chg="del">
          <ac:chgData name="Xuzhaoyuan" userId="92dacafb-b293-4395-ae6b-ab8c0207f0fc" providerId="ADAL" clId="{5A728405-9D4E-4A58-A40C-3C93B24876A4}" dt="2022-07-29T07:32:17.645" v="94" actId="478"/>
          <ac:spMkLst>
            <pc:docMk/>
            <pc:sldMk cId="2442636625" sldId="1166"/>
            <ac:spMk id="6" creationId="{9C4DF7C3-9156-F735-A807-07F8177492FA}"/>
          </ac:spMkLst>
        </pc:spChg>
        <pc:spChg chg="add mod">
          <ac:chgData name="Xuzhaoyuan" userId="92dacafb-b293-4395-ae6b-ab8c0207f0fc" providerId="ADAL" clId="{5A728405-9D4E-4A58-A40C-3C93B24876A4}" dt="2022-07-29T08:09:54.890" v="3451" actId="692"/>
          <ac:spMkLst>
            <pc:docMk/>
            <pc:sldMk cId="2442636625" sldId="1166"/>
            <ac:spMk id="14" creationId="{4C76D9DD-BCA8-1EC5-4291-72EB449D36E5}"/>
          </ac:spMkLst>
        </pc:spChg>
        <pc:spChg chg="add mod">
          <ac:chgData name="Xuzhaoyuan" userId="92dacafb-b293-4395-ae6b-ab8c0207f0fc" providerId="ADAL" clId="{5A728405-9D4E-4A58-A40C-3C93B24876A4}" dt="2022-07-29T08:10:14.627" v="3463" actId="1076"/>
          <ac:spMkLst>
            <pc:docMk/>
            <pc:sldMk cId="2442636625" sldId="1166"/>
            <ac:spMk id="16" creationId="{5398FC23-DF6A-5238-32B8-C89CD875D338}"/>
          </ac:spMkLst>
        </pc:spChg>
        <pc:spChg chg="del">
          <ac:chgData name="Xuzhaoyuan" userId="92dacafb-b293-4395-ae6b-ab8c0207f0fc" providerId="ADAL" clId="{5A728405-9D4E-4A58-A40C-3C93B24876A4}" dt="2022-07-29T07:32:17.645" v="94" actId="478"/>
          <ac:spMkLst>
            <pc:docMk/>
            <pc:sldMk cId="2442636625" sldId="1166"/>
            <ac:spMk id="21" creationId="{A5D48333-6208-C8E4-9DCE-9C8BE28327D8}"/>
          </ac:spMkLst>
        </pc:spChg>
        <pc:spChg chg="add del mod">
          <ac:chgData name="Xuzhaoyuan" userId="92dacafb-b293-4395-ae6b-ab8c0207f0fc" providerId="ADAL" clId="{5A728405-9D4E-4A58-A40C-3C93B24876A4}" dt="2022-07-29T08:12:56.691" v="3492" actId="478"/>
          <ac:spMkLst>
            <pc:docMk/>
            <pc:sldMk cId="2442636625" sldId="1166"/>
            <ac:spMk id="26" creationId="{7DAFBE8D-19AC-4B61-3D94-03FC31CA462C}"/>
          </ac:spMkLst>
        </pc:spChg>
        <pc:spChg chg="add del mod">
          <ac:chgData name="Xuzhaoyuan" userId="92dacafb-b293-4395-ae6b-ab8c0207f0fc" providerId="ADAL" clId="{5A728405-9D4E-4A58-A40C-3C93B24876A4}" dt="2022-07-29T08:12:56.691" v="3492" actId="478"/>
          <ac:spMkLst>
            <pc:docMk/>
            <pc:sldMk cId="2442636625" sldId="1166"/>
            <ac:spMk id="27" creationId="{DF7EA9FC-4236-3C24-BF25-304E13BF3151}"/>
          </ac:spMkLst>
        </pc:spChg>
        <pc:spChg chg="add del mod">
          <ac:chgData name="Xuzhaoyuan" userId="92dacafb-b293-4395-ae6b-ab8c0207f0fc" providerId="ADAL" clId="{5A728405-9D4E-4A58-A40C-3C93B24876A4}" dt="2022-07-29T08:12:56.691" v="3492" actId="478"/>
          <ac:spMkLst>
            <pc:docMk/>
            <pc:sldMk cId="2442636625" sldId="1166"/>
            <ac:spMk id="28" creationId="{004D36B7-CC4D-34AB-BEDD-528A3D03E5B5}"/>
          </ac:spMkLst>
        </pc:spChg>
        <pc:spChg chg="del">
          <ac:chgData name="Xuzhaoyuan" userId="92dacafb-b293-4395-ae6b-ab8c0207f0fc" providerId="ADAL" clId="{5A728405-9D4E-4A58-A40C-3C93B24876A4}" dt="2022-07-29T07:32:17.645" v="94" actId="478"/>
          <ac:spMkLst>
            <pc:docMk/>
            <pc:sldMk cId="2442636625" sldId="1166"/>
            <ac:spMk id="29" creationId="{8078B868-7A82-03AE-06D8-5348D2216352}"/>
          </ac:spMkLst>
        </pc:spChg>
        <pc:spChg chg="del">
          <ac:chgData name="Xuzhaoyuan" userId="92dacafb-b293-4395-ae6b-ab8c0207f0fc" providerId="ADAL" clId="{5A728405-9D4E-4A58-A40C-3C93B24876A4}" dt="2022-07-29T07:32:17.645" v="94" actId="478"/>
          <ac:spMkLst>
            <pc:docMk/>
            <pc:sldMk cId="2442636625" sldId="1166"/>
            <ac:spMk id="30" creationId="{9A292ED2-9CFA-53ED-B7C5-EFEF4400F114}"/>
          </ac:spMkLst>
        </pc:spChg>
        <pc:spChg chg="del">
          <ac:chgData name="Xuzhaoyuan" userId="92dacafb-b293-4395-ae6b-ab8c0207f0fc" providerId="ADAL" clId="{5A728405-9D4E-4A58-A40C-3C93B24876A4}" dt="2022-07-29T07:32:17.645" v="94" actId="478"/>
          <ac:spMkLst>
            <pc:docMk/>
            <pc:sldMk cId="2442636625" sldId="1166"/>
            <ac:spMk id="31" creationId="{F520F685-2DE2-8889-4ABB-9BD9BE44E435}"/>
          </ac:spMkLst>
        </pc:spChg>
        <pc:spChg chg="add mod">
          <ac:chgData name="Xuzhaoyuan" userId="92dacafb-b293-4395-ae6b-ab8c0207f0fc" providerId="ADAL" clId="{5A728405-9D4E-4A58-A40C-3C93B24876A4}" dt="2022-07-29T07:47:48.503" v="218" actId="207"/>
          <ac:spMkLst>
            <pc:docMk/>
            <pc:sldMk cId="2442636625" sldId="1166"/>
            <ac:spMk id="32" creationId="{972407BB-710F-546D-2DB8-6F054F478364}"/>
          </ac:spMkLst>
        </pc:spChg>
        <pc:spChg chg="add del mod">
          <ac:chgData name="Xuzhaoyuan" userId="92dacafb-b293-4395-ae6b-ab8c0207f0fc" providerId="ADAL" clId="{5A728405-9D4E-4A58-A40C-3C93B24876A4}" dt="2022-07-29T08:12:56.691" v="3492" actId="478"/>
          <ac:spMkLst>
            <pc:docMk/>
            <pc:sldMk cId="2442636625" sldId="1166"/>
            <ac:spMk id="33" creationId="{BCA52746-7651-15C2-10A8-97AF6E31504A}"/>
          </ac:spMkLst>
        </pc:spChg>
        <pc:spChg chg="add mod">
          <ac:chgData name="Xuzhaoyuan" userId="92dacafb-b293-4395-ae6b-ab8c0207f0fc" providerId="ADAL" clId="{5A728405-9D4E-4A58-A40C-3C93B24876A4}" dt="2022-07-29T08:09:45.260" v="3445" actId="1076"/>
          <ac:spMkLst>
            <pc:docMk/>
            <pc:sldMk cId="2442636625" sldId="1166"/>
            <ac:spMk id="37" creationId="{F5806E76-A6F4-862C-8E33-6A066D55D467}"/>
          </ac:spMkLst>
        </pc:spChg>
        <pc:spChg chg="add del mod">
          <ac:chgData name="Xuzhaoyuan" userId="92dacafb-b293-4395-ae6b-ab8c0207f0fc" providerId="ADAL" clId="{5A728405-9D4E-4A58-A40C-3C93B24876A4}" dt="2022-07-29T08:12:56.691" v="3492" actId="478"/>
          <ac:spMkLst>
            <pc:docMk/>
            <pc:sldMk cId="2442636625" sldId="1166"/>
            <ac:spMk id="38" creationId="{75947F32-8406-651A-2BF8-DCAD5EF7E0FF}"/>
          </ac:spMkLst>
        </pc:spChg>
        <pc:spChg chg="add mod">
          <ac:chgData name="Xuzhaoyuan" userId="92dacafb-b293-4395-ae6b-ab8c0207f0fc" providerId="ADAL" clId="{5A728405-9D4E-4A58-A40C-3C93B24876A4}" dt="2022-07-29T07:47:56.692" v="220" actId="207"/>
          <ac:spMkLst>
            <pc:docMk/>
            <pc:sldMk cId="2442636625" sldId="1166"/>
            <ac:spMk id="39" creationId="{53EB372A-E8DD-0648-F26A-59CF76DCD450}"/>
          </ac:spMkLst>
        </pc:spChg>
        <pc:spChg chg="add mod">
          <ac:chgData name="Xuzhaoyuan" userId="92dacafb-b293-4395-ae6b-ab8c0207f0fc" providerId="ADAL" clId="{5A728405-9D4E-4A58-A40C-3C93B24876A4}" dt="2022-07-29T07:41:18.477" v="184" actId="207"/>
          <ac:spMkLst>
            <pc:docMk/>
            <pc:sldMk cId="2442636625" sldId="1166"/>
            <ac:spMk id="40" creationId="{3CD00BF4-72AE-D69B-077E-ED619B0AD21D}"/>
          </ac:spMkLst>
        </pc:spChg>
        <pc:spChg chg="del">
          <ac:chgData name="Xuzhaoyuan" userId="92dacafb-b293-4395-ae6b-ab8c0207f0fc" providerId="ADAL" clId="{5A728405-9D4E-4A58-A40C-3C93B24876A4}" dt="2022-07-29T07:32:17.645" v="94" actId="478"/>
          <ac:spMkLst>
            <pc:docMk/>
            <pc:sldMk cId="2442636625" sldId="1166"/>
            <ac:spMk id="45" creationId="{100D3047-AF88-E75B-7FFC-58E6EE23F86C}"/>
          </ac:spMkLst>
        </pc:spChg>
        <pc:spChg chg="del">
          <ac:chgData name="Xuzhaoyuan" userId="92dacafb-b293-4395-ae6b-ab8c0207f0fc" providerId="ADAL" clId="{5A728405-9D4E-4A58-A40C-3C93B24876A4}" dt="2022-07-29T07:32:17.645" v="94" actId="478"/>
          <ac:spMkLst>
            <pc:docMk/>
            <pc:sldMk cId="2442636625" sldId="1166"/>
            <ac:spMk id="47" creationId="{3FAF44FA-B44E-CCDF-3D8A-B0E673E92868}"/>
          </ac:spMkLst>
        </pc:spChg>
        <pc:spChg chg="del">
          <ac:chgData name="Xuzhaoyuan" userId="92dacafb-b293-4395-ae6b-ab8c0207f0fc" providerId="ADAL" clId="{5A728405-9D4E-4A58-A40C-3C93B24876A4}" dt="2022-07-29T07:32:17.645" v="94" actId="478"/>
          <ac:spMkLst>
            <pc:docMk/>
            <pc:sldMk cId="2442636625" sldId="1166"/>
            <ac:spMk id="48" creationId="{03567058-1F17-6E6F-3068-4486A59E881A}"/>
          </ac:spMkLst>
        </pc:spChg>
        <pc:spChg chg="add mod">
          <ac:chgData name="Xuzhaoyuan" userId="92dacafb-b293-4395-ae6b-ab8c0207f0fc" providerId="ADAL" clId="{5A728405-9D4E-4A58-A40C-3C93B24876A4}" dt="2022-07-29T08:13:16.356" v="3493" actId="1076"/>
          <ac:spMkLst>
            <pc:docMk/>
            <pc:sldMk cId="2442636625" sldId="1166"/>
            <ac:spMk id="50" creationId="{93FC0415-83F9-968F-15D3-3FA1117C3740}"/>
          </ac:spMkLst>
        </pc:spChg>
        <pc:spChg chg="add mod">
          <ac:chgData name="Xuzhaoyuan" userId="92dacafb-b293-4395-ae6b-ab8c0207f0fc" providerId="ADAL" clId="{5A728405-9D4E-4A58-A40C-3C93B24876A4}" dt="2022-07-29T08:13:16.356" v="3493" actId="1076"/>
          <ac:spMkLst>
            <pc:docMk/>
            <pc:sldMk cId="2442636625" sldId="1166"/>
            <ac:spMk id="51" creationId="{419C623D-064B-9B3B-FD5D-1CD0DED635B0}"/>
          </ac:spMkLst>
        </pc:spChg>
        <pc:spChg chg="add mod">
          <ac:chgData name="Xuzhaoyuan" userId="92dacafb-b293-4395-ae6b-ab8c0207f0fc" providerId="ADAL" clId="{5A728405-9D4E-4A58-A40C-3C93B24876A4}" dt="2022-07-29T08:13:16.356" v="3493" actId="1076"/>
          <ac:spMkLst>
            <pc:docMk/>
            <pc:sldMk cId="2442636625" sldId="1166"/>
            <ac:spMk id="52" creationId="{0420C183-04FD-FCF1-3734-C660A3EDC981}"/>
          </ac:spMkLst>
        </pc:spChg>
        <pc:spChg chg="add mod">
          <ac:chgData name="Xuzhaoyuan" userId="92dacafb-b293-4395-ae6b-ab8c0207f0fc" providerId="ADAL" clId="{5A728405-9D4E-4A58-A40C-3C93B24876A4}" dt="2022-07-29T08:13:16.356" v="3493" actId="1076"/>
          <ac:spMkLst>
            <pc:docMk/>
            <pc:sldMk cId="2442636625" sldId="1166"/>
            <ac:spMk id="53" creationId="{EDE74B59-F415-709B-C7F0-9581112CEA90}"/>
          </ac:spMkLst>
        </pc:spChg>
        <pc:spChg chg="add mod">
          <ac:chgData name="Xuzhaoyuan" userId="92dacafb-b293-4395-ae6b-ab8c0207f0fc" providerId="ADAL" clId="{5A728405-9D4E-4A58-A40C-3C93B24876A4}" dt="2022-07-29T08:13:16.356" v="3493" actId="1076"/>
          <ac:spMkLst>
            <pc:docMk/>
            <pc:sldMk cId="2442636625" sldId="1166"/>
            <ac:spMk id="56" creationId="{CBA7163F-FEC2-6B83-7F17-31EDA616AA15}"/>
          </ac:spMkLst>
        </pc:spChg>
        <pc:spChg chg="add mod">
          <ac:chgData name="Xuzhaoyuan" userId="92dacafb-b293-4395-ae6b-ab8c0207f0fc" providerId="ADAL" clId="{5A728405-9D4E-4A58-A40C-3C93B24876A4}" dt="2022-07-29T08:13:16.356" v="3493" actId="1076"/>
          <ac:spMkLst>
            <pc:docMk/>
            <pc:sldMk cId="2442636625" sldId="1166"/>
            <ac:spMk id="57" creationId="{C31DF881-DFF5-65A9-B69C-15E90BD69129}"/>
          </ac:spMkLst>
        </pc:spChg>
        <pc:spChg chg="add mod">
          <ac:chgData name="Xuzhaoyuan" userId="92dacafb-b293-4395-ae6b-ab8c0207f0fc" providerId="ADAL" clId="{5A728405-9D4E-4A58-A40C-3C93B24876A4}" dt="2022-07-29T08:13:16.356" v="3493" actId="1076"/>
          <ac:spMkLst>
            <pc:docMk/>
            <pc:sldMk cId="2442636625" sldId="1166"/>
            <ac:spMk id="60" creationId="{85EB0AF9-8757-3FFE-8A4B-488AAE0CE178}"/>
          </ac:spMkLst>
        </pc:spChg>
        <pc:spChg chg="del">
          <ac:chgData name="Xuzhaoyuan" userId="92dacafb-b293-4395-ae6b-ab8c0207f0fc" providerId="ADAL" clId="{5A728405-9D4E-4A58-A40C-3C93B24876A4}" dt="2022-07-29T07:32:17.645" v="94" actId="478"/>
          <ac:spMkLst>
            <pc:docMk/>
            <pc:sldMk cId="2442636625" sldId="1166"/>
            <ac:spMk id="77" creationId="{F7F4E3EF-1502-47FD-F119-7B9622DEDF1F}"/>
          </ac:spMkLst>
        </pc:spChg>
        <pc:spChg chg="del">
          <ac:chgData name="Xuzhaoyuan" userId="92dacafb-b293-4395-ae6b-ab8c0207f0fc" providerId="ADAL" clId="{5A728405-9D4E-4A58-A40C-3C93B24876A4}" dt="2022-07-29T07:32:17.645" v="94" actId="478"/>
          <ac:spMkLst>
            <pc:docMk/>
            <pc:sldMk cId="2442636625" sldId="1166"/>
            <ac:spMk id="81" creationId="{0B0A51DC-28C2-3AD7-0B35-99EC1E370344}"/>
          </ac:spMkLst>
        </pc:spChg>
        <pc:picChg chg="del">
          <ac:chgData name="Xuzhaoyuan" userId="92dacafb-b293-4395-ae6b-ab8c0207f0fc" providerId="ADAL" clId="{5A728405-9D4E-4A58-A40C-3C93B24876A4}" dt="2022-07-29T07:32:17.645" v="94" actId="478"/>
          <ac:picMkLst>
            <pc:docMk/>
            <pc:sldMk cId="2442636625" sldId="1166"/>
            <ac:picMk id="7" creationId="{1254F8F9-6E99-5B3C-529D-CBFE1833D4F9}"/>
          </ac:picMkLst>
        </pc:picChg>
        <pc:picChg chg="del">
          <ac:chgData name="Xuzhaoyuan" userId="92dacafb-b293-4395-ae6b-ab8c0207f0fc" providerId="ADAL" clId="{5A728405-9D4E-4A58-A40C-3C93B24876A4}" dt="2022-07-29T07:32:17.645" v="94" actId="478"/>
          <ac:picMkLst>
            <pc:docMk/>
            <pc:sldMk cId="2442636625" sldId="1166"/>
            <ac:picMk id="10" creationId="{B9D14333-C6C8-D8F8-BAD0-BF31B7986D1A}"/>
          </ac:picMkLst>
        </pc:picChg>
        <pc:picChg chg="del">
          <ac:chgData name="Xuzhaoyuan" userId="92dacafb-b293-4395-ae6b-ab8c0207f0fc" providerId="ADAL" clId="{5A728405-9D4E-4A58-A40C-3C93B24876A4}" dt="2022-07-29T07:32:17.645" v="94" actId="478"/>
          <ac:picMkLst>
            <pc:docMk/>
            <pc:sldMk cId="2442636625" sldId="1166"/>
            <ac:picMk id="22" creationId="{D43B7936-A643-7A75-C99D-AF84555E9775}"/>
          </ac:picMkLst>
        </pc:picChg>
        <pc:cxnChg chg="add mod">
          <ac:chgData name="Xuzhaoyuan" userId="92dacafb-b293-4395-ae6b-ab8c0207f0fc" providerId="ADAL" clId="{5A728405-9D4E-4A58-A40C-3C93B24876A4}" dt="2022-07-29T08:10:01.065" v="3456" actId="692"/>
          <ac:cxnSpMkLst>
            <pc:docMk/>
            <pc:sldMk cId="2442636625" sldId="1166"/>
            <ac:cxnSpMk id="11" creationId="{DD333EB3-0DD6-5834-F3A1-6F7B2A2C0FF2}"/>
          </ac:cxnSpMkLst>
        </pc:cxnChg>
        <pc:cxnChg chg="add mod">
          <ac:chgData name="Xuzhaoyuan" userId="92dacafb-b293-4395-ae6b-ab8c0207f0fc" providerId="ADAL" clId="{5A728405-9D4E-4A58-A40C-3C93B24876A4}" dt="2022-07-29T07:41:24.095" v="186" actId="692"/>
          <ac:cxnSpMkLst>
            <pc:docMk/>
            <pc:sldMk cId="2442636625" sldId="1166"/>
            <ac:cxnSpMk id="23" creationId="{5684453F-BE63-D107-7B83-D90606CB0268}"/>
          </ac:cxnSpMkLst>
        </pc:cxnChg>
        <pc:cxnChg chg="add mod">
          <ac:chgData name="Xuzhaoyuan" userId="92dacafb-b293-4395-ae6b-ab8c0207f0fc" providerId="ADAL" clId="{5A728405-9D4E-4A58-A40C-3C93B24876A4}" dt="2022-07-29T07:41:24.095" v="186" actId="692"/>
          <ac:cxnSpMkLst>
            <pc:docMk/>
            <pc:sldMk cId="2442636625" sldId="1166"/>
            <ac:cxnSpMk id="24" creationId="{BF30E615-C2AA-B942-0A7B-65EBB02DC3D0}"/>
          </ac:cxnSpMkLst>
        </pc:cxnChg>
        <pc:cxnChg chg="del">
          <ac:chgData name="Xuzhaoyuan" userId="92dacafb-b293-4395-ae6b-ab8c0207f0fc" providerId="ADAL" clId="{5A728405-9D4E-4A58-A40C-3C93B24876A4}" dt="2022-07-29T07:32:17.645" v="94" actId="478"/>
          <ac:cxnSpMkLst>
            <pc:docMk/>
            <pc:sldMk cId="2442636625" sldId="1166"/>
            <ac:cxnSpMk id="25" creationId="{2BD61E07-7469-FB46-7461-67E288356007}"/>
          </ac:cxnSpMkLst>
        </pc:cxnChg>
        <pc:cxnChg chg="add del mod">
          <ac:chgData name="Xuzhaoyuan" userId="92dacafb-b293-4395-ae6b-ab8c0207f0fc" providerId="ADAL" clId="{5A728405-9D4E-4A58-A40C-3C93B24876A4}" dt="2022-07-29T08:12:56.691" v="3492" actId="478"/>
          <ac:cxnSpMkLst>
            <pc:docMk/>
            <pc:sldMk cId="2442636625" sldId="1166"/>
            <ac:cxnSpMk id="34" creationId="{4ED4E8B4-AC0B-EDA5-FBFC-A55D66236890}"/>
          </ac:cxnSpMkLst>
        </pc:cxnChg>
        <pc:cxnChg chg="add del mod">
          <ac:chgData name="Xuzhaoyuan" userId="92dacafb-b293-4395-ae6b-ab8c0207f0fc" providerId="ADAL" clId="{5A728405-9D4E-4A58-A40C-3C93B24876A4}" dt="2022-07-29T08:12:56.691" v="3492" actId="478"/>
          <ac:cxnSpMkLst>
            <pc:docMk/>
            <pc:sldMk cId="2442636625" sldId="1166"/>
            <ac:cxnSpMk id="35" creationId="{C90C2D57-8340-6A36-7D93-D0502D40BD79}"/>
          </ac:cxnSpMkLst>
        </pc:cxnChg>
        <pc:cxnChg chg="add del mod">
          <ac:chgData name="Xuzhaoyuan" userId="92dacafb-b293-4395-ae6b-ab8c0207f0fc" providerId="ADAL" clId="{5A728405-9D4E-4A58-A40C-3C93B24876A4}" dt="2022-07-29T08:12:56.691" v="3492" actId="478"/>
          <ac:cxnSpMkLst>
            <pc:docMk/>
            <pc:sldMk cId="2442636625" sldId="1166"/>
            <ac:cxnSpMk id="36" creationId="{2713987A-9B1F-ED65-B480-24E9946FA6D5}"/>
          </ac:cxnSpMkLst>
        </pc:cxnChg>
        <pc:cxnChg chg="add mod">
          <ac:chgData name="Xuzhaoyuan" userId="92dacafb-b293-4395-ae6b-ab8c0207f0fc" providerId="ADAL" clId="{5A728405-9D4E-4A58-A40C-3C93B24876A4}" dt="2022-07-29T08:10:07.512" v="3462" actId="692"/>
          <ac:cxnSpMkLst>
            <pc:docMk/>
            <pc:sldMk cId="2442636625" sldId="1166"/>
            <ac:cxnSpMk id="41" creationId="{1ED07730-0C89-396E-1E74-0EDEF721B371}"/>
          </ac:cxnSpMkLst>
        </pc:cxnChg>
        <pc:cxnChg chg="add mod">
          <ac:chgData name="Xuzhaoyuan" userId="92dacafb-b293-4395-ae6b-ab8c0207f0fc" providerId="ADAL" clId="{5A728405-9D4E-4A58-A40C-3C93B24876A4}" dt="2022-07-29T08:13:16.356" v="3493" actId="1076"/>
          <ac:cxnSpMkLst>
            <pc:docMk/>
            <pc:sldMk cId="2442636625" sldId="1166"/>
            <ac:cxnSpMk id="46" creationId="{ED0B7F7C-E7FF-BB89-80B1-D1A0EF159321}"/>
          </ac:cxnSpMkLst>
        </pc:cxnChg>
        <pc:cxnChg chg="add mod">
          <ac:chgData name="Xuzhaoyuan" userId="92dacafb-b293-4395-ae6b-ab8c0207f0fc" providerId="ADAL" clId="{5A728405-9D4E-4A58-A40C-3C93B24876A4}" dt="2022-07-29T08:13:16.356" v="3493" actId="1076"/>
          <ac:cxnSpMkLst>
            <pc:docMk/>
            <pc:sldMk cId="2442636625" sldId="1166"/>
            <ac:cxnSpMk id="49" creationId="{D4FAD659-B8BC-6814-4AB7-0A1BEB2128EF}"/>
          </ac:cxnSpMkLst>
        </pc:cxnChg>
        <pc:cxnChg chg="add mod">
          <ac:chgData name="Xuzhaoyuan" userId="92dacafb-b293-4395-ae6b-ab8c0207f0fc" providerId="ADAL" clId="{5A728405-9D4E-4A58-A40C-3C93B24876A4}" dt="2022-07-29T08:13:16.356" v="3493" actId="1076"/>
          <ac:cxnSpMkLst>
            <pc:docMk/>
            <pc:sldMk cId="2442636625" sldId="1166"/>
            <ac:cxnSpMk id="54" creationId="{2E86BD69-5DBB-7EC8-D2A4-BC1570F46A5C}"/>
          </ac:cxnSpMkLst>
        </pc:cxnChg>
        <pc:cxnChg chg="add mod">
          <ac:chgData name="Xuzhaoyuan" userId="92dacafb-b293-4395-ae6b-ab8c0207f0fc" providerId="ADAL" clId="{5A728405-9D4E-4A58-A40C-3C93B24876A4}" dt="2022-07-29T08:13:16.356" v="3493" actId="1076"/>
          <ac:cxnSpMkLst>
            <pc:docMk/>
            <pc:sldMk cId="2442636625" sldId="1166"/>
            <ac:cxnSpMk id="55" creationId="{268EC383-C72E-3F44-1D32-67F328A33584}"/>
          </ac:cxnSpMkLst>
        </pc:cxnChg>
        <pc:cxnChg chg="del">
          <ac:chgData name="Xuzhaoyuan" userId="92dacafb-b293-4395-ae6b-ab8c0207f0fc" providerId="ADAL" clId="{5A728405-9D4E-4A58-A40C-3C93B24876A4}" dt="2022-07-29T07:32:17.645" v="94" actId="478"/>
          <ac:cxnSpMkLst>
            <pc:docMk/>
            <pc:sldMk cId="2442636625" sldId="1166"/>
            <ac:cxnSpMk id="78" creationId="{D6245A2D-9F76-38FE-241A-60CF22D64DDE}"/>
          </ac:cxnSpMkLst>
        </pc:cxnChg>
        <pc:cxnChg chg="del">
          <ac:chgData name="Xuzhaoyuan" userId="92dacafb-b293-4395-ae6b-ab8c0207f0fc" providerId="ADAL" clId="{5A728405-9D4E-4A58-A40C-3C93B24876A4}" dt="2022-07-29T07:32:17.645" v="94" actId="478"/>
          <ac:cxnSpMkLst>
            <pc:docMk/>
            <pc:sldMk cId="2442636625" sldId="1166"/>
            <ac:cxnSpMk id="79" creationId="{AC63AD8F-0B19-8560-ED9A-F233CE307FF2}"/>
          </ac:cxnSpMkLst>
        </pc:cxnChg>
        <pc:cxnChg chg="del">
          <ac:chgData name="Xuzhaoyuan" userId="92dacafb-b293-4395-ae6b-ab8c0207f0fc" providerId="ADAL" clId="{5A728405-9D4E-4A58-A40C-3C93B24876A4}" dt="2022-07-29T07:32:17.645" v="94" actId="478"/>
          <ac:cxnSpMkLst>
            <pc:docMk/>
            <pc:sldMk cId="2442636625" sldId="1166"/>
            <ac:cxnSpMk id="80" creationId="{82109C48-2D2F-0509-EB33-D8BB421DE53C}"/>
          </ac:cxnSpMkLst>
        </pc:cxnChg>
      </pc:sldChg>
      <pc:sldChg chg="modSp add mod">
        <pc:chgData name="Xuzhaoyuan" userId="92dacafb-b293-4395-ae6b-ab8c0207f0fc" providerId="ADAL" clId="{5A728405-9D4E-4A58-A40C-3C93B24876A4}" dt="2022-07-29T08:53:01.968" v="3955" actId="20577"/>
        <pc:sldMkLst>
          <pc:docMk/>
          <pc:sldMk cId="605253709" sldId="1167"/>
        </pc:sldMkLst>
        <pc:spChg chg="mod">
          <ac:chgData name="Xuzhaoyuan" userId="92dacafb-b293-4395-ae6b-ab8c0207f0fc" providerId="ADAL" clId="{5A728405-9D4E-4A58-A40C-3C93B24876A4}" dt="2022-07-29T08:53:01.968" v="3955" actId="20577"/>
          <ac:spMkLst>
            <pc:docMk/>
            <pc:sldMk cId="605253709" sldId="1167"/>
            <ac:spMk id="3" creationId="{B8258F42-6DED-4CAD-8683-5E343A573096}"/>
          </ac:spMkLst>
        </pc:spChg>
        <pc:spChg chg="mod">
          <ac:chgData name="Xuzhaoyuan" userId="92dacafb-b293-4395-ae6b-ab8c0207f0fc" providerId="ADAL" clId="{5A728405-9D4E-4A58-A40C-3C93B24876A4}" dt="2022-07-29T08:52:21.810" v="3920" actId="20577"/>
          <ac:spMkLst>
            <pc:docMk/>
            <pc:sldMk cId="605253709" sldId="1167"/>
            <ac:spMk id="4" creationId="{65D00C4A-DAE2-4146-894E-3C84C23D9733}"/>
          </ac:spMkLst>
        </pc:spChg>
      </pc:sldChg>
      <pc:sldChg chg="add del">
        <pc:chgData name="Xuzhaoyuan" userId="92dacafb-b293-4395-ae6b-ab8c0207f0fc" providerId="ADAL" clId="{5A728405-9D4E-4A58-A40C-3C93B24876A4}" dt="2022-08-01T08:11:20.247" v="6174" actId="47"/>
        <pc:sldMkLst>
          <pc:docMk/>
          <pc:sldMk cId="907320314" sldId="1168"/>
        </pc:sldMkLst>
      </pc:sldChg>
      <pc:sldChg chg="add del">
        <pc:chgData name="Xuzhaoyuan" userId="92dacafb-b293-4395-ae6b-ab8c0207f0fc" providerId="ADAL" clId="{5A728405-9D4E-4A58-A40C-3C93B24876A4}" dt="2022-08-01T08:11:15.432" v="6173" actId="47"/>
        <pc:sldMkLst>
          <pc:docMk/>
          <pc:sldMk cId="705760573" sldId="1169"/>
        </pc:sldMkLst>
      </pc:sldChg>
      <pc:sldChg chg="addSp delSp modSp add mod delAnim modAnim">
        <pc:chgData name="Xuzhaoyuan" userId="92dacafb-b293-4395-ae6b-ab8c0207f0fc" providerId="ADAL" clId="{5A728405-9D4E-4A58-A40C-3C93B24876A4}" dt="2022-08-02T09:03:09.396" v="6560" actId="478"/>
        <pc:sldMkLst>
          <pc:docMk/>
          <pc:sldMk cId="470736411" sldId="1170"/>
        </pc:sldMkLst>
        <pc:spChg chg="add mod">
          <ac:chgData name="Xuzhaoyuan" userId="92dacafb-b293-4395-ae6b-ab8c0207f0fc" providerId="ADAL" clId="{5A728405-9D4E-4A58-A40C-3C93B24876A4}" dt="2022-08-01T07:51:58.008" v="5944" actId="1076"/>
          <ac:spMkLst>
            <pc:docMk/>
            <pc:sldMk cId="470736411" sldId="1170"/>
            <ac:spMk id="6" creationId="{A46F7080-B0C5-878D-491F-7ED835A469F8}"/>
          </ac:spMkLst>
        </pc:spChg>
        <pc:spChg chg="add mod">
          <ac:chgData name="Xuzhaoyuan" userId="92dacafb-b293-4395-ae6b-ab8c0207f0fc" providerId="ADAL" clId="{5A728405-9D4E-4A58-A40C-3C93B24876A4}" dt="2022-08-01T07:51:58.008" v="5944" actId="1076"/>
          <ac:spMkLst>
            <pc:docMk/>
            <pc:sldMk cId="470736411" sldId="1170"/>
            <ac:spMk id="7" creationId="{041688AC-E3A1-067B-3DAA-0C65B3F60BE3}"/>
          </ac:spMkLst>
        </pc:spChg>
        <pc:spChg chg="add mod">
          <ac:chgData name="Xuzhaoyuan" userId="92dacafb-b293-4395-ae6b-ab8c0207f0fc" providerId="ADAL" clId="{5A728405-9D4E-4A58-A40C-3C93B24876A4}" dt="2022-08-01T07:51:58.008" v="5944" actId="1076"/>
          <ac:spMkLst>
            <pc:docMk/>
            <pc:sldMk cId="470736411" sldId="1170"/>
            <ac:spMk id="8" creationId="{8C4C86C0-42B6-31C8-6B96-2885D1DDD7FE}"/>
          </ac:spMkLst>
        </pc:spChg>
        <pc:spChg chg="add mod">
          <ac:chgData name="Xuzhaoyuan" userId="92dacafb-b293-4395-ae6b-ab8c0207f0fc" providerId="ADAL" clId="{5A728405-9D4E-4A58-A40C-3C93B24876A4}" dt="2022-08-01T07:51:58.008" v="5944" actId="1076"/>
          <ac:spMkLst>
            <pc:docMk/>
            <pc:sldMk cId="470736411" sldId="1170"/>
            <ac:spMk id="9" creationId="{E2A3C4ED-5524-174E-8E77-28023F1F4753}"/>
          </ac:spMkLst>
        </pc:spChg>
        <pc:spChg chg="add mod">
          <ac:chgData name="Xuzhaoyuan" userId="92dacafb-b293-4395-ae6b-ab8c0207f0fc" providerId="ADAL" clId="{5A728405-9D4E-4A58-A40C-3C93B24876A4}" dt="2022-08-01T07:51:58.008" v="5944" actId="1076"/>
          <ac:spMkLst>
            <pc:docMk/>
            <pc:sldMk cId="470736411" sldId="1170"/>
            <ac:spMk id="10" creationId="{2C3D13EB-6BA4-41C0-332B-9F4339B89A91}"/>
          </ac:spMkLst>
        </pc:spChg>
        <pc:spChg chg="add mod">
          <ac:chgData name="Xuzhaoyuan" userId="92dacafb-b293-4395-ae6b-ab8c0207f0fc" providerId="ADAL" clId="{5A728405-9D4E-4A58-A40C-3C93B24876A4}" dt="2022-08-01T07:51:58.008" v="5944" actId="1076"/>
          <ac:spMkLst>
            <pc:docMk/>
            <pc:sldMk cId="470736411" sldId="1170"/>
            <ac:spMk id="11" creationId="{AEA86BC5-FC6F-18CD-DF9B-66A3F715912E}"/>
          </ac:spMkLst>
        </pc:spChg>
        <pc:spChg chg="add mod">
          <ac:chgData name="Xuzhaoyuan" userId="92dacafb-b293-4395-ae6b-ab8c0207f0fc" providerId="ADAL" clId="{5A728405-9D4E-4A58-A40C-3C93B24876A4}" dt="2022-08-01T07:51:58.008" v="5944" actId="1076"/>
          <ac:spMkLst>
            <pc:docMk/>
            <pc:sldMk cId="470736411" sldId="1170"/>
            <ac:spMk id="12" creationId="{BBF50295-3CE2-B1B1-3F27-CAE2ECB8D4B7}"/>
          </ac:spMkLst>
        </pc:spChg>
        <pc:spChg chg="add mod">
          <ac:chgData name="Xuzhaoyuan" userId="92dacafb-b293-4395-ae6b-ab8c0207f0fc" providerId="ADAL" clId="{5A728405-9D4E-4A58-A40C-3C93B24876A4}" dt="2022-08-01T07:51:58.008" v="5944" actId="1076"/>
          <ac:spMkLst>
            <pc:docMk/>
            <pc:sldMk cId="470736411" sldId="1170"/>
            <ac:spMk id="13" creationId="{03497B95-DBA0-5DA8-B659-8B37725D7447}"/>
          </ac:spMkLst>
        </pc:spChg>
        <pc:spChg chg="add mod">
          <ac:chgData name="Xuzhaoyuan" userId="92dacafb-b293-4395-ae6b-ab8c0207f0fc" providerId="ADAL" clId="{5A728405-9D4E-4A58-A40C-3C93B24876A4}" dt="2022-08-01T07:51:58.008" v="5944" actId="1076"/>
          <ac:spMkLst>
            <pc:docMk/>
            <pc:sldMk cId="470736411" sldId="1170"/>
            <ac:spMk id="14" creationId="{9E27558B-91FB-45D1-3AAA-4C0C23C14192}"/>
          </ac:spMkLst>
        </pc:spChg>
        <pc:spChg chg="add mod">
          <ac:chgData name="Xuzhaoyuan" userId="92dacafb-b293-4395-ae6b-ab8c0207f0fc" providerId="ADAL" clId="{5A728405-9D4E-4A58-A40C-3C93B24876A4}" dt="2022-08-01T07:51:58.008" v="5944" actId="1076"/>
          <ac:spMkLst>
            <pc:docMk/>
            <pc:sldMk cId="470736411" sldId="1170"/>
            <ac:spMk id="15" creationId="{A5272151-BCD6-320D-78D1-ABA5C3D7C5A8}"/>
          </ac:spMkLst>
        </pc:spChg>
        <pc:spChg chg="add mod">
          <ac:chgData name="Xuzhaoyuan" userId="92dacafb-b293-4395-ae6b-ab8c0207f0fc" providerId="ADAL" clId="{5A728405-9D4E-4A58-A40C-3C93B24876A4}" dt="2022-08-01T07:51:58.008" v="5944" actId="1076"/>
          <ac:spMkLst>
            <pc:docMk/>
            <pc:sldMk cId="470736411" sldId="1170"/>
            <ac:spMk id="16" creationId="{FDC31003-F937-BC3B-EFFE-9C1129261409}"/>
          </ac:spMkLst>
        </pc:spChg>
        <pc:spChg chg="add mod">
          <ac:chgData name="Xuzhaoyuan" userId="92dacafb-b293-4395-ae6b-ab8c0207f0fc" providerId="ADAL" clId="{5A728405-9D4E-4A58-A40C-3C93B24876A4}" dt="2022-08-01T07:51:58.008" v="5944" actId="1076"/>
          <ac:spMkLst>
            <pc:docMk/>
            <pc:sldMk cId="470736411" sldId="1170"/>
            <ac:spMk id="17" creationId="{A2B0C28A-5BF1-F82E-2090-CB4DB6C47AEA}"/>
          </ac:spMkLst>
        </pc:spChg>
        <pc:spChg chg="add mod">
          <ac:chgData name="Xuzhaoyuan" userId="92dacafb-b293-4395-ae6b-ab8c0207f0fc" providerId="ADAL" clId="{5A728405-9D4E-4A58-A40C-3C93B24876A4}" dt="2022-08-01T07:51:58.008" v="5944" actId="1076"/>
          <ac:spMkLst>
            <pc:docMk/>
            <pc:sldMk cId="470736411" sldId="1170"/>
            <ac:spMk id="18" creationId="{4A2DDA0C-5C3E-DF65-44C4-6CCE1A88AEA2}"/>
          </ac:spMkLst>
        </pc:spChg>
        <pc:spChg chg="add mod">
          <ac:chgData name="Xuzhaoyuan" userId="92dacafb-b293-4395-ae6b-ab8c0207f0fc" providerId="ADAL" clId="{5A728405-9D4E-4A58-A40C-3C93B24876A4}" dt="2022-08-01T07:51:58.008" v="5944" actId="1076"/>
          <ac:spMkLst>
            <pc:docMk/>
            <pc:sldMk cId="470736411" sldId="1170"/>
            <ac:spMk id="19" creationId="{EFA67659-279B-4465-B77A-F5BF9E946E03}"/>
          </ac:spMkLst>
        </pc:spChg>
        <pc:spChg chg="add mod">
          <ac:chgData name="Xuzhaoyuan" userId="92dacafb-b293-4395-ae6b-ab8c0207f0fc" providerId="ADAL" clId="{5A728405-9D4E-4A58-A40C-3C93B24876A4}" dt="2022-08-01T07:51:58.008" v="5944" actId="1076"/>
          <ac:spMkLst>
            <pc:docMk/>
            <pc:sldMk cId="470736411" sldId="1170"/>
            <ac:spMk id="20" creationId="{13B81569-83B9-71E9-2F18-D62D833A34D1}"/>
          </ac:spMkLst>
        </pc:spChg>
        <pc:spChg chg="add mod">
          <ac:chgData name="Xuzhaoyuan" userId="92dacafb-b293-4395-ae6b-ab8c0207f0fc" providerId="ADAL" clId="{5A728405-9D4E-4A58-A40C-3C93B24876A4}" dt="2022-08-01T07:51:58.008" v="5944" actId="1076"/>
          <ac:spMkLst>
            <pc:docMk/>
            <pc:sldMk cId="470736411" sldId="1170"/>
            <ac:spMk id="21" creationId="{8F5876F4-2B12-8B25-5A9E-9CD7BDA74F25}"/>
          </ac:spMkLst>
        </pc:spChg>
        <pc:spChg chg="add mod">
          <ac:chgData name="Xuzhaoyuan" userId="92dacafb-b293-4395-ae6b-ab8c0207f0fc" providerId="ADAL" clId="{5A728405-9D4E-4A58-A40C-3C93B24876A4}" dt="2022-08-01T07:51:58.008" v="5944" actId="1076"/>
          <ac:spMkLst>
            <pc:docMk/>
            <pc:sldMk cId="470736411" sldId="1170"/>
            <ac:spMk id="22" creationId="{7E52C9BF-88A1-1924-F2E1-0B16A0D4E041}"/>
          </ac:spMkLst>
        </pc:spChg>
        <pc:spChg chg="add mod">
          <ac:chgData name="Xuzhaoyuan" userId="92dacafb-b293-4395-ae6b-ab8c0207f0fc" providerId="ADAL" clId="{5A728405-9D4E-4A58-A40C-3C93B24876A4}" dt="2022-08-01T07:51:58.008" v="5944" actId="1076"/>
          <ac:spMkLst>
            <pc:docMk/>
            <pc:sldMk cId="470736411" sldId="1170"/>
            <ac:spMk id="23" creationId="{73B300B5-3435-BE83-3505-FFE9E1E91139}"/>
          </ac:spMkLst>
        </pc:spChg>
        <pc:spChg chg="add mod">
          <ac:chgData name="Xuzhaoyuan" userId="92dacafb-b293-4395-ae6b-ab8c0207f0fc" providerId="ADAL" clId="{5A728405-9D4E-4A58-A40C-3C93B24876A4}" dt="2022-08-01T07:51:58.008" v="5944" actId="1076"/>
          <ac:spMkLst>
            <pc:docMk/>
            <pc:sldMk cId="470736411" sldId="1170"/>
            <ac:spMk id="24" creationId="{A1634652-0DFE-A935-8B26-8638813D6CB5}"/>
          </ac:spMkLst>
        </pc:spChg>
        <pc:spChg chg="add mod">
          <ac:chgData name="Xuzhaoyuan" userId="92dacafb-b293-4395-ae6b-ab8c0207f0fc" providerId="ADAL" clId="{5A728405-9D4E-4A58-A40C-3C93B24876A4}" dt="2022-08-01T07:51:58.008" v="5944" actId="1076"/>
          <ac:spMkLst>
            <pc:docMk/>
            <pc:sldMk cId="470736411" sldId="1170"/>
            <ac:spMk id="25" creationId="{231A1748-74BA-404D-E203-70B8B86D1C39}"/>
          </ac:spMkLst>
        </pc:spChg>
        <pc:spChg chg="add mod">
          <ac:chgData name="Xuzhaoyuan" userId="92dacafb-b293-4395-ae6b-ab8c0207f0fc" providerId="ADAL" clId="{5A728405-9D4E-4A58-A40C-3C93B24876A4}" dt="2022-08-01T07:51:58.008" v="5944" actId="1076"/>
          <ac:spMkLst>
            <pc:docMk/>
            <pc:sldMk cId="470736411" sldId="1170"/>
            <ac:spMk id="26" creationId="{9425AA9D-24B6-6C65-1FC9-B7B7E2F284A7}"/>
          </ac:spMkLst>
        </pc:spChg>
        <pc:spChg chg="add mod">
          <ac:chgData name="Xuzhaoyuan" userId="92dacafb-b293-4395-ae6b-ab8c0207f0fc" providerId="ADAL" clId="{5A728405-9D4E-4A58-A40C-3C93B24876A4}" dt="2022-08-01T07:51:58.008" v="5944" actId="1076"/>
          <ac:spMkLst>
            <pc:docMk/>
            <pc:sldMk cId="470736411" sldId="1170"/>
            <ac:spMk id="27" creationId="{0585966D-52AF-CA7E-3F0A-507089475B6B}"/>
          </ac:spMkLst>
        </pc:spChg>
        <pc:spChg chg="add mod">
          <ac:chgData name="Xuzhaoyuan" userId="92dacafb-b293-4395-ae6b-ab8c0207f0fc" providerId="ADAL" clId="{5A728405-9D4E-4A58-A40C-3C93B24876A4}" dt="2022-08-01T07:51:58.008" v="5944" actId="1076"/>
          <ac:spMkLst>
            <pc:docMk/>
            <pc:sldMk cId="470736411" sldId="1170"/>
            <ac:spMk id="28" creationId="{D8F9EB86-A257-354B-F4EB-4B6AFA3EE04E}"/>
          </ac:spMkLst>
        </pc:spChg>
        <pc:spChg chg="add mod">
          <ac:chgData name="Xuzhaoyuan" userId="92dacafb-b293-4395-ae6b-ab8c0207f0fc" providerId="ADAL" clId="{5A728405-9D4E-4A58-A40C-3C93B24876A4}" dt="2022-08-01T07:51:58.008" v="5944" actId="1076"/>
          <ac:spMkLst>
            <pc:docMk/>
            <pc:sldMk cId="470736411" sldId="1170"/>
            <ac:spMk id="29" creationId="{6A4F3E7F-318F-D96B-BD24-FB75870CD24E}"/>
          </ac:spMkLst>
        </pc:spChg>
        <pc:spChg chg="add del mod">
          <ac:chgData name="Xuzhaoyuan" userId="92dacafb-b293-4395-ae6b-ab8c0207f0fc" providerId="ADAL" clId="{5A728405-9D4E-4A58-A40C-3C93B24876A4}" dt="2022-08-01T05:50:43.823" v="5680" actId="478"/>
          <ac:spMkLst>
            <pc:docMk/>
            <pc:sldMk cId="470736411" sldId="1170"/>
            <ac:spMk id="30" creationId="{AC772EC5-2376-A9C8-C148-BA928910F87D}"/>
          </ac:spMkLst>
        </pc:spChg>
        <pc:spChg chg="add del mod">
          <ac:chgData name="Xuzhaoyuan" userId="92dacafb-b293-4395-ae6b-ab8c0207f0fc" providerId="ADAL" clId="{5A728405-9D4E-4A58-A40C-3C93B24876A4}" dt="2022-08-01T05:50:43.823" v="5680" actId="478"/>
          <ac:spMkLst>
            <pc:docMk/>
            <pc:sldMk cId="470736411" sldId="1170"/>
            <ac:spMk id="31" creationId="{6E230319-2723-49D0-0A43-1A52AD777F8E}"/>
          </ac:spMkLst>
        </pc:spChg>
        <pc:spChg chg="add del mod">
          <ac:chgData name="Xuzhaoyuan" userId="92dacafb-b293-4395-ae6b-ab8c0207f0fc" providerId="ADAL" clId="{5A728405-9D4E-4A58-A40C-3C93B24876A4}" dt="2022-08-01T05:50:43.823" v="5680" actId="478"/>
          <ac:spMkLst>
            <pc:docMk/>
            <pc:sldMk cId="470736411" sldId="1170"/>
            <ac:spMk id="32" creationId="{AAC7FBD2-44B6-1F8E-C8B4-8F6B36091F46}"/>
          </ac:spMkLst>
        </pc:spChg>
        <pc:spChg chg="add mod">
          <ac:chgData name="Xuzhaoyuan" userId="92dacafb-b293-4395-ae6b-ab8c0207f0fc" providerId="ADAL" clId="{5A728405-9D4E-4A58-A40C-3C93B24876A4}" dt="2022-08-01T08:04:34.990" v="6107" actId="14100"/>
          <ac:spMkLst>
            <pc:docMk/>
            <pc:sldMk cId="470736411" sldId="1170"/>
            <ac:spMk id="33" creationId="{B7150D2D-34C1-4449-17A6-E8E9A46B1024}"/>
          </ac:spMkLst>
        </pc:spChg>
        <pc:spChg chg="add mod">
          <ac:chgData name="Xuzhaoyuan" userId="92dacafb-b293-4395-ae6b-ab8c0207f0fc" providerId="ADAL" clId="{5A728405-9D4E-4A58-A40C-3C93B24876A4}" dt="2022-08-01T07:52:35.474" v="5952" actId="207"/>
          <ac:spMkLst>
            <pc:docMk/>
            <pc:sldMk cId="470736411" sldId="1170"/>
            <ac:spMk id="34" creationId="{F49386F9-4B65-2F6E-0C37-059E9BAB7920}"/>
          </ac:spMkLst>
        </pc:spChg>
        <pc:spChg chg="add mod">
          <ac:chgData name="Xuzhaoyuan" userId="92dacafb-b293-4395-ae6b-ab8c0207f0fc" providerId="ADAL" clId="{5A728405-9D4E-4A58-A40C-3C93B24876A4}" dt="2022-08-01T07:51:58.008" v="5944" actId="1076"/>
          <ac:spMkLst>
            <pc:docMk/>
            <pc:sldMk cId="470736411" sldId="1170"/>
            <ac:spMk id="35" creationId="{6DBD73E8-E5CE-8884-D3CC-FBF30808D3EA}"/>
          </ac:spMkLst>
        </pc:spChg>
        <pc:spChg chg="add mod">
          <ac:chgData name="Xuzhaoyuan" userId="92dacafb-b293-4395-ae6b-ab8c0207f0fc" providerId="ADAL" clId="{5A728405-9D4E-4A58-A40C-3C93B24876A4}" dt="2022-08-01T07:51:58.008" v="5944" actId="1076"/>
          <ac:spMkLst>
            <pc:docMk/>
            <pc:sldMk cId="470736411" sldId="1170"/>
            <ac:spMk id="36" creationId="{DD4C2384-ED4D-8E66-AA0C-3287C7BE7786}"/>
          </ac:spMkLst>
        </pc:spChg>
        <pc:spChg chg="add mod">
          <ac:chgData name="Xuzhaoyuan" userId="92dacafb-b293-4395-ae6b-ab8c0207f0fc" providerId="ADAL" clId="{5A728405-9D4E-4A58-A40C-3C93B24876A4}" dt="2022-08-01T07:51:58.008" v="5944" actId="1076"/>
          <ac:spMkLst>
            <pc:docMk/>
            <pc:sldMk cId="470736411" sldId="1170"/>
            <ac:spMk id="37" creationId="{A8A85D74-5CA8-260A-CED6-25F1C038F0D1}"/>
          </ac:spMkLst>
        </pc:spChg>
        <pc:spChg chg="add mod">
          <ac:chgData name="Xuzhaoyuan" userId="92dacafb-b293-4395-ae6b-ab8c0207f0fc" providerId="ADAL" clId="{5A728405-9D4E-4A58-A40C-3C93B24876A4}" dt="2022-08-01T07:52:38.563" v="5953" actId="207"/>
          <ac:spMkLst>
            <pc:docMk/>
            <pc:sldMk cId="470736411" sldId="1170"/>
            <ac:spMk id="38" creationId="{3B2F1B6E-0673-9D56-1494-5D469E6B6D04}"/>
          </ac:spMkLst>
        </pc:spChg>
        <pc:spChg chg="add mod">
          <ac:chgData name="Xuzhaoyuan" userId="92dacafb-b293-4395-ae6b-ab8c0207f0fc" providerId="ADAL" clId="{5A728405-9D4E-4A58-A40C-3C93B24876A4}" dt="2022-08-01T07:51:58.008" v="5944" actId="1076"/>
          <ac:spMkLst>
            <pc:docMk/>
            <pc:sldMk cId="470736411" sldId="1170"/>
            <ac:spMk id="39" creationId="{804ED037-A31D-DEDE-1891-9C5A2CE63E30}"/>
          </ac:spMkLst>
        </pc:spChg>
        <pc:spChg chg="add del mod">
          <ac:chgData name="Xuzhaoyuan" userId="92dacafb-b293-4395-ae6b-ab8c0207f0fc" providerId="ADAL" clId="{5A728405-9D4E-4A58-A40C-3C93B24876A4}" dt="2022-08-01T07:29:57.886" v="5870" actId="478"/>
          <ac:spMkLst>
            <pc:docMk/>
            <pc:sldMk cId="470736411" sldId="1170"/>
            <ac:spMk id="40" creationId="{C35CB000-86B6-41A6-69D1-E5031FA64000}"/>
          </ac:spMkLst>
        </pc:spChg>
        <pc:spChg chg="add del mod">
          <ac:chgData name="Xuzhaoyuan" userId="92dacafb-b293-4395-ae6b-ab8c0207f0fc" providerId="ADAL" clId="{5A728405-9D4E-4A58-A40C-3C93B24876A4}" dt="2022-08-01T07:29:57.886" v="5870" actId="478"/>
          <ac:spMkLst>
            <pc:docMk/>
            <pc:sldMk cId="470736411" sldId="1170"/>
            <ac:spMk id="41" creationId="{B73B3959-17B3-5A13-CE06-529A6D16D552}"/>
          </ac:spMkLst>
        </pc:spChg>
        <pc:spChg chg="add del mod">
          <ac:chgData name="Xuzhaoyuan" userId="92dacafb-b293-4395-ae6b-ab8c0207f0fc" providerId="ADAL" clId="{5A728405-9D4E-4A58-A40C-3C93B24876A4}" dt="2022-08-01T07:29:57.886" v="5870" actId="478"/>
          <ac:spMkLst>
            <pc:docMk/>
            <pc:sldMk cId="470736411" sldId="1170"/>
            <ac:spMk id="42" creationId="{F5D9E8F8-352B-5D04-C94C-2D8CD7C22751}"/>
          </ac:spMkLst>
        </pc:spChg>
        <pc:spChg chg="add del mod">
          <ac:chgData name="Xuzhaoyuan" userId="92dacafb-b293-4395-ae6b-ab8c0207f0fc" providerId="ADAL" clId="{5A728405-9D4E-4A58-A40C-3C93B24876A4}" dt="2022-08-01T07:29:57.886" v="5870" actId="478"/>
          <ac:spMkLst>
            <pc:docMk/>
            <pc:sldMk cId="470736411" sldId="1170"/>
            <ac:spMk id="43" creationId="{43B69A02-C707-1490-FD8C-AA1647E6DFC7}"/>
          </ac:spMkLst>
        </pc:spChg>
        <pc:spChg chg="add del mod">
          <ac:chgData name="Xuzhaoyuan" userId="92dacafb-b293-4395-ae6b-ab8c0207f0fc" providerId="ADAL" clId="{5A728405-9D4E-4A58-A40C-3C93B24876A4}" dt="2022-08-01T07:29:57.886" v="5870" actId="478"/>
          <ac:spMkLst>
            <pc:docMk/>
            <pc:sldMk cId="470736411" sldId="1170"/>
            <ac:spMk id="44" creationId="{6F4ABFBB-5730-0A30-0B62-B825CFA3566D}"/>
          </ac:spMkLst>
        </pc:spChg>
        <pc:spChg chg="add del mod">
          <ac:chgData name="Xuzhaoyuan" userId="92dacafb-b293-4395-ae6b-ab8c0207f0fc" providerId="ADAL" clId="{5A728405-9D4E-4A58-A40C-3C93B24876A4}" dt="2022-08-01T07:29:57.886" v="5870" actId="478"/>
          <ac:spMkLst>
            <pc:docMk/>
            <pc:sldMk cId="470736411" sldId="1170"/>
            <ac:spMk id="45" creationId="{86EC8755-C4A5-E2C0-1115-3F50E4A09543}"/>
          </ac:spMkLst>
        </pc:spChg>
        <pc:spChg chg="add del mod">
          <ac:chgData name="Xuzhaoyuan" userId="92dacafb-b293-4395-ae6b-ab8c0207f0fc" providerId="ADAL" clId="{5A728405-9D4E-4A58-A40C-3C93B24876A4}" dt="2022-08-01T07:29:57.886" v="5870" actId="478"/>
          <ac:spMkLst>
            <pc:docMk/>
            <pc:sldMk cId="470736411" sldId="1170"/>
            <ac:spMk id="46" creationId="{8B1D9801-D715-0F66-681C-D92F28609315}"/>
          </ac:spMkLst>
        </pc:spChg>
        <pc:spChg chg="add mod">
          <ac:chgData name="Xuzhaoyuan" userId="92dacafb-b293-4395-ae6b-ab8c0207f0fc" providerId="ADAL" clId="{5A728405-9D4E-4A58-A40C-3C93B24876A4}" dt="2022-08-01T08:04:29.126" v="6102" actId="14100"/>
          <ac:spMkLst>
            <pc:docMk/>
            <pc:sldMk cId="470736411" sldId="1170"/>
            <ac:spMk id="47" creationId="{8F169959-D401-3417-E5BC-FFDA39F05969}"/>
          </ac:spMkLst>
        </pc:spChg>
        <pc:spChg chg="add mod">
          <ac:chgData name="Xuzhaoyuan" userId="92dacafb-b293-4395-ae6b-ab8c0207f0fc" providerId="ADAL" clId="{5A728405-9D4E-4A58-A40C-3C93B24876A4}" dt="2022-08-01T07:53:07.437" v="5976" actId="207"/>
          <ac:spMkLst>
            <pc:docMk/>
            <pc:sldMk cId="470736411" sldId="1170"/>
            <ac:spMk id="48" creationId="{3FD0E0FD-3623-9F9B-BCB6-421A117433F4}"/>
          </ac:spMkLst>
        </pc:spChg>
        <pc:spChg chg="add mod">
          <ac:chgData name="Xuzhaoyuan" userId="92dacafb-b293-4395-ae6b-ab8c0207f0fc" providerId="ADAL" clId="{5A728405-9D4E-4A58-A40C-3C93B24876A4}" dt="2022-08-01T07:51:58.008" v="5944" actId="1076"/>
          <ac:spMkLst>
            <pc:docMk/>
            <pc:sldMk cId="470736411" sldId="1170"/>
            <ac:spMk id="49" creationId="{2E860858-212A-0C5E-F7E6-C2C9180628B9}"/>
          </ac:spMkLst>
        </pc:spChg>
        <pc:spChg chg="add mod">
          <ac:chgData name="Xuzhaoyuan" userId="92dacafb-b293-4395-ae6b-ab8c0207f0fc" providerId="ADAL" clId="{5A728405-9D4E-4A58-A40C-3C93B24876A4}" dt="2022-08-01T07:51:58.008" v="5944" actId="1076"/>
          <ac:spMkLst>
            <pc:docMk/>
            <pc:sldMk cId="470736411" sldId="1170"/>
            <ac:spMk id="50" creationId="{F4657DB9-3BF2-0E50-DB31-97A1E4281716}"/>
          </ac:spMkLst>
        </pc:spChg>
        <pc:spChg chg="add mod">
          <ac:chgData name="Xuzhaoyuan" userId="92dacafb-b293-4395-ae6b-ab8c0207f0fc" providerId="ADAL" clId="{5A728405-9D4E-4A58-A40C-3C93B24876A4}" dt="2022-08-01T07:51:58.008" v="5944" actId="1076"/>
          <ac:spMkLst>
            <pc:docMk/>
            <pc:sldMk cId="470736411" sldId="1170"/>
            <ac:spMk id="51" creationId="{08D4176F-DE59-BCDF-91D2-1BD07310FB81}"/>
          </ac:spMkLst>
        </pc:spChg>
        <pc:spChg chg="add mod">
          <ac:chgData name="Xuzhaoyuan" userId="92dacafb-b293-4395-ae6b-ab8c0207f0fc" providerId="ADAL" clId="{5A728405-9D4E-4A58-A40C-3C93B24876A4}" dt="2022-08-01T07:53:11.098" v="5977" actId="207"/>
          <ac:spMkLst>
            <pc:docMk/>
            <pc:sldMk cId="470736411" sldId="1170"/>
            <ac:spMk id="52" creationId="{EEB242E5-EE98-808A-9643-EFE3E4C18B3C}"/>
          </ac:spMkLst>
        </pc:spChg>
        <pc:spChg chg="add mod">
          <ac:chgData name="Xuzhaoyuan" userId="92dacafb-b293-4395-ae6b-ab8c0207f0fc" providerId="ADAL" clId="{5A728405-9D4E-4A58-A40C-3C93B24876A4}" dt="2022-08-01T07:53:13.901" v="5978" actId="207"/>
          <ac:spMkLst>
            <pc:docMk/>
            <pc:sldMk cId="470736411" sldId="1170"/>
            <ac:spMk id="53" creationId="{45799A05-B742-A258-E511-23072352F5B2}"/>
          </ac:spMkLst>
        </pc:spChg>
        <pc:spChg chg="add del mod">
          <ac:chgData name="Xuzhaoyuan" userId="92dacafb-b293-4395-ae6b-ab8c0207f0fc" providerId="ADAL" clId="{5A728405-9D4E-4A58-A40C-3C93B24876A4}" dt="2022-08-01T07:47:13.123" v="5896" actId="478"/>
          <ac:spMkLst>
            <pc:docMk/>
            <pc:sldMk cId="470736411" sldId="1170"/>
            <ac:spMk id="54" creationId="{2244A790-3A15-7819-DCED-9017D9FC57A0}"/>
          </ac:spMkLst>
        </pc:spChg>
        <pc:spChg chg="add mod">
          <ac:chgData name="Xuzhaoyuan" userId="92dacafb-b293-4395-ae6b-ab8c0207f0fc" providerId="ADAL" clId="{5A728405-9D4E-4A58-A40C-3C93B24876A4}" dt="2022-08-01T07:53:29.769" v="5987" actId="207"/>
          <ac:spMkLst>
            <pc:docMk/>
            <pc:sldMk cId="470736411" sldId="1170"/>
            <ac:spMk id="55" creationId="{32BF68D0-82E4-2A4E-2851-26B903512EAE}"/>
          </ac:spMkLst>
        </pc:spChg>
        <pc:spChg chg="add mod">
          <ac:chgData name="Xuzhaoyuan" userId="92dacafb-b293-4395-ae6b-ab8c0207f0fc" providerId="ADAL" clId="{5A728405-9D4E-4A58-A40C-3C93B24876A4}" dt="2022-08-01T07:51:58.008" v="5944" actId="1076"/>
          <ac:spMkLst>
            <pc:docMk/>
            <pc:sldMk cId="470736411" sldId="1170"/>
            <ac:spMk id="56" creationId="{561CA540-1215-46B0-6E2A-F63C32F7FA5C}"/>
          </ac:spMkLst>
        </pc:spChg>
        <pc:spChg chg="add mod">
          <ac:chgData name="Xuzhaoyuan" userId="92dacafb-b293-4395-ae6b-ab8c0207f0fc" providerId="ADAL" clId="{5A728405-9D4E-4A58-A40C-3C93B24876A4}" dt="2022-08-01T07:51:58.008" v="5944" actId="1076"/>
          <ac:spMkLst>
            <pc:docMk/>
            <pc:sldMk cId="470736411" sldId="1170"/>
            <ac:spMk id="57" creationId="{5F9CF09B-9267-CE62-6857-3B4930371B71}"/>
          </ac:spMkLst>
        </pc:spChg>
        <pc:spChg chg="add mod">
          <ac:chgData name="Xuzhaoyuan" userId="92dacafb-b293-4395-ae6b-ab8c0207f0fc" providerId="ADAL" clId="{5A728405-9D4E-4A58-A40C-3C93B24876A4}" dt="2022-08-01T07:51:58.008" v="5944" actId="1076"/>
          <ac:spMkLst>
            <pc:docMk/>
            <pc:sldMk cId="470736411" sldId="1170"/>
            <ac:spMk id="58" creationId="{FDA13296-DD27-7D0F-1D57-920F22EA2F26}"/>
          </ac:spMkLst>
        </pc:spChg>
        <pc:spChg chg="add mod">
          <ac:chgData name="Xuzhaoyuan" userId="92dacafb-b293-4395-ae6b-ab8c0207f0fc" providerId="ADAL" clId="{5A728405-9D4E-4A58-A40C-3C93B24876A4}" dt="2022-08-01T07:53:34.987" v="5988" actId="207"/>
          <ac:spMkLst>
            <pc:docMk/>
            <pc:sldMk cId="470736411" sldId="1170"/>
            <ac:spMk id="59" creationId="{4E770FCE-2F06-327E-50B3-D9CAA097CBAB}"/>
          </ac:spMkLst>
        </pc:spChg>
        <pc:spChg chg="add mod">
          <ac:chgData name="Xuzhaoyuan" userId="92dacafb-b293-4395-ae6b-ab8c0207f0fc" providerId="ADAL" clId="{5A728405-9D4E-4A58-A40C-3C93B24876A4}" dt="2022-08-01T07:53:34.987" v="5988" actId="207"/>
          <ac:spMkLst>
            <pc:docMk/>
            <pc:sldMk cId="470736411" sldId="1170"/>
            <ac:spMk id="60" creationId="{EAC795B9-3BCF-0B73-9756-D8FCE664A3B7}"/>
          </ac:spMkLst>
        </pc:spChg>
        <pc:spChg chg="add del mod">
          <ac:chgData name="Xuzhaoyuan" userId="92dacafb-b293-4395-ae6b-ab8c0207f0fc" providerId="ADAL" clId="{5A728405-9D4E-4A58-A40C-3C93B24876A4}" dt="2022-08-01T07:47:13.123" v="5896" actId="478"/>
          <ac:spMkLst>
            <pc:docMk/>
            <pc:sldMk cId="470736411" sldId="1170"/>
            <ac:spMk id="61" creationId="{38161208-792E-BF88-EDFD-7DDA469F7773}"/>
          </ac:spMkLst>
        </pc:spChg>
        <pc:spChg chg="add del mod">
          <ac:chgData name="Xuzhaoyuan" userId="92dacafb-b293-4395-ae6b-ab8c0207f0fc" providerId="ADAL" clId="{5A728405-9D4E-4A58-A40C-3C93B24876A4}" dt="2022-08-01T07:51:04.530" v="5934" actId="478"/>
          <ac:spMkLst>
            <pc:docMk/>
            <pc:sldMk cId="470736411" sldId="1170"/>
            <ac:spMk id="62" creationId="{A584BCC6-C99D-CBCC-1748-B48D4B42F0AD}"/>
          </ac:spMkLst>
        </pc:spChg>
        <pc:spChg chg="add del mod">
          <ac:chgData name="Xuzhaoyuan" userId="92dacafb-b293-4395-ae6b-ab8c0207f0fc" providerId="ADAL" clId="{5A728405-9D4E-4A58-A40C-3C93B24876A4}" dt="2022-08-01T07:51:04.530" v="5934" actId="478"/>
          <ac:spMkLst>
            <pc:docMk/>
            <pc:sldMk cId="470736411" sldId="1170"/>
            <ac:spMk id="63" creationId="{ED3A68AC-4D99-E62E-56FD-856AEF51E77A}"/>
          </ac:spMkLst>
        </pc:spChg>
        <pc:spChg chg="add del mod">
          <ac:chgData name="Xuzhaoyuan" userId="92dacafb-b293-4395-ae6b-ab8c0207f0fc" providerId="ADAL" clId="{5A728405-9D4E-4A58-A40C-3C93B24876A4}" dt="2022-08-01T07:51:04.530" v="5934" actId="478"/>
          <ac:spMkLst>
            <pc:docMk/>
            <pc:sldMk cId="470736411" sldId="1170"/>
            <ac:spMk id="64" creationId="{9F7783AE-7CED-740A-7D3E-FF309D00A66C}"/>
          </ac:spMkLst>
        </pc:spChg>
        <pc:spChg chg="add del mod">
          <ac:chgData name="Xuzhaoyuan" userId="92dacafb-b293-4395-ae6b-ab8c0207f0fc" providerId="ADAL" clId="{5A728405-9D4E-4A58-A40C-3C93B24876A4}" dt="2022-08-01T07:51:04.530" v="5934" actId="478"/>
          <ac:spMkLst>
            <pc:docMk/>
            <pc:sldMk cId="470736411" sldId="1170"/>
            <ac:spMk id="65" creationId="{A5293E7C-D76C-C062-FD50-5ECFAA181267}"/>
          </ac:spMkLst>
        </pc:spChg>
        <pc:spChg chg="add del mod">
          <ac:chgData name="Xuzhaoyuan" userId="92dacafb-b293-4395-ae6b-ab8c0207f0fc" providerId="ADAL" clId="{5A728405-9D4E-4A58-A40C-3C93B24876A4}" dt="2022-08-01T07:51:04.530" v="5934" actId="478"/>
          <ac:spMkLst>
            <pc:docMk/>
            <pc:sldMk cId="470736411" sldId="1170"/>
            <ac:spMk id="66" creationId="{019D6A96-CAF6-99C3-6D40-099E2F42F17A}"/>
          </ac:spMkLst>
        </pc:spChg>
        <pc:spChg chg="add del mod">
          <ac:chgData name="Xuzhaoyuan" userId="92dacafb-b293-4395-ae6b-ab8c0207f0fc" providerId="ADAL" clId="{5A728405-9D4E-4A58-A40C-3C93B24876A4}" dt="2022-08-01T07:51:04.530" v="5934" actId="478"/>
          <ac:spMkLst>
            <pc:docMk/>
            <pc:sldMk cId="470736411" sldId="1170"/>
            <ac:spMk id="67" creationId="{A9BA6F97-D722-C6B0-7490-773C8383CB37}"/>
          </ac:spMkLst>
        </pc:spChg>
        <pc:spChg chg="add mod">
          <ac:chgData name="Xuzhaoyuan" userId="92dacafb-b293-4395-ae6b-ab8c0207f0fc" providerId="ADAL" clId="{5A728405-9D4E-4A58-A40C-3C93B24876A4}" dt="2022-08-01T08:04:40.884" v="6112" actId="14100"/>
          <ac:spMkLst>
            <pc:docMk/>
            <pc:sldMk cId="470736411" sldId="1170"/>
            <ac:spMk id="68" creationId="{E75BA616-0826-AE24-FFB0-F2F745A4B8F6}"/>
          </ac:spMkLst>
        </pc:spChg>
        <pc:spChg chg="add mod">
          <ac:chgData name="Xuzhaoyuan" userId="92dacafb-b293-4395-ae6b-ab8c0207f0fc" providerId="ADAL" clId="{5A728405-9D4E-4A58-A40C-3C93B24876A4}" dt="2022-08-01T07:51:58.008" v="5944" actId="1076"/>
          <ac:spMkLst>
            <pc:docMk/>
            <pc:sldMk cId="470736411" sldId="1170"/>
            <ac:spMk id="69" creationId="{13F61702-CFD7-75A5-3D37-3E900AC25664}"/>
          </ac:spMkLst>
        </pc:spChg>
        <pc:spChg chg="add mod">
          <ac:chgData name="Xuzhaoyuan" userId="92dacafb-b293-4395-ae6b-ab8c0207f0fc" providerId="ADAL" clId="{5A728405-9D4E-4A58-A40C-3C93B24876A4}" dt="2022-08-01T07:51:58.008" v="5944" actId="1076"/>
          <ac:spMkLst>
            <pc:docMk/>
            <pc:sldMk cId="470736411" sldId="1170"/>
            <ac:spMk id="70" creationId="{0192B02F-1728-38FE-4E07-338F910DE9B6}"/>
          </ac:spMkLst>
        </pc:spChg>
        <pc:spChg chg="add mod">
          <ac:chgData name="Xuzhaoyuan" userId="92dacafb-b293-4395-ae6b-ab8c0207f0fc" providerId="ADAL" clId="{5A728405-9D4E-4A58-A40C-3C93B24876A4}" dt="2022-08-01T07:51:58.008" v="5944" actId="1076"/>
          <ac:spMkLst>
            <pc:docMk/>
            <pc:sldMk cId="470736411" sldId="1170"/>
            <ac:spMk id="71" creationId="{E4BD8028-2299-CF27-244D-8D205B53B0D9}"/>
          </ac:spMkLst>
        </pc:spChg>
        <pc:spChg chg="add mod">
          <ac:chgData name="Xuzhaoyuan" userId="92dacafb-b293-4395-ae6b-ab8c0207f0fc" providerId="ADAL" clId="{5A728405-9D4E-4A58-A40C-3C93B24876A4}" dt="2022-08-01T07:51:58.008" v="5944" actId="1076"/>
          <ac:spMkLst>
            <pc:docMk/>
            <pc:sldMk cId="470736411" sldId="1170"/>
            <ac:spMk id="72" creationId="{78B3E434-8B3D-1002-F844-561122BB4936}"/>
          </ac:spMkLst>
        </pc:spChg>
        <pc:spChg chg="add mod">
          <ac:chgData name="Xuzhaoyuan" userId="92dacafb-b293-4395-ae6b-ab8c0207f0fc" providerId="ADAL" clId="{5A728405-9D4E-4A58-A40C-3C93B24876A4}" dt="2022-08-01T07:51:58.008" v="5944" actId="1076"/>
          <ac:spMkLst>
            <pc:docMk/>
            <pc:sldMk cId="470736411" sldId="1170"/>
            <ac:spMk id="73" creationId="{34DFA43A-B84F-D09D-BD1D-CEC400E9BA31}"/>
          </ac:spMkLst>
        </pc:spChg>
        <pc:spChg chg="add mod">
          <ac:chgData name="Xuzhaoyuan" userId="92dacafb-b293-4395-ae6b-ab8c0207f0fc" providerId="ADAL" clId="{5A728405-9D4E-4A58-A40C-3C93B24876A4}" dt="2022-08-01T07:52:23.412" v="5947" actId="207"/>
          <ac:spMkLst>
            <pc:docMk/>
            <pc:sldMk cId="470736411" sldId="1170"/>
            <ac:spMk id="74" creationId="{D112794C-9C5E-0A3E-9F40-06D01F362296}"/>
          </ac:spMkLst>
        </pc:spChg>
        <pc:spChg chg="add del mod">
          <ac:chgData name="Xuzhaoyuan" userId="92dacafb-b293-4395-ae6b-ab8c0207f0fc" providerId="ADAL" clId="{5A728405-9D4E-4A58-A40C-3C93B24876A4}" dt="2022-08-01T07:14:51.988" v="5770" actId="478"/>
          <ac:spMkLst>
            <pc:docMk/>
            <pc:sldMk cId="470736411" sldId="1170"/>
            <ac:spMk id="79" creationId="{B0280DB2-4485-1019-94A5-D7755285A899}"/>
          </ac:spMkLst>
        </pc:spChg>
        <pc:spChg chg="del">
          <ac:chgData name="Xuzhaoyuan" userId="92dacafb-b293-4395-ae6b-ab8c0207f0fc" providerId="ADAL" clId="{5A728405-9D4E-4A58-A40C-3C93B24876A4}" dt="2022-08-01T05:49:13.707" v="5671" actId="478"/>
          <ac:spMkLst>
            <pc:docMk/>
            <pc:sldMk cId="470736411" sldId="1170"/>
            <ac:spMk id="98" creationId="{958EAD71-EC7F-1EAC-7E1B-7B858224CEED}"/>
          </ac:spMkLst>
        </pc:spChg>
        <pc:spChg chg="del">
          <ac:chgData name="Xuzhaoyuan" userId="92dacafb-b293-4395-ae6b-ab8c0207f0fc" providerId="ADAL" clId="{5A728405-9D4E-4A58-A40C-3C93B24876A4}" dt="2022-08-01T05:49:13.707" v="5671" actId="478"/>
          <ac:spMkLst>
            <pc:docMk/>
            <pc:sldMk cId="470736411" sldId="1170"/>
            <ac:spMk id="99" creationId="{B6B6F06F-4BC0-697D-864A-C880710C0510}"/>
          </ac:spMkLst>
        </pc:spChg>
        <pc:spChg chg="add del mod">
          <ac:chgData name="Xuzhaoyuan" userId="92dacafb-b293-4395-ae6b-ab8c0207f0fc" providerId="ADAL" clId="{5A728405-9D4E-4A58-A40C-3C93B24876A4}" dt="2022-08-01T07:51:42.529" v="5941" actId="478"/>
          <ac:spMkLst>
            <pc:docMk/>
            <pc:sldMk cId="470736411" sldId="1170"/>
            <ac:spMk id="100" creationId="{B9F7C3E8-E92A-E042-3BF8-6B1F8C7F4E8A}"/>
          </ac:spMkLst>
        </pc:spChg>
        <pc:spChg chg="add del mod">
          <ac:chgData name="Xuzhaoyuan" userId="92dacafb-b293-4395-ae6b-ab8c0207f0fc" providerId="ADAL" clId="{5A728405-9D4E-4A58-A40C-3C93B24876A4}" dt="2022-08-02T09:03:09.396" v="6560" actId="478"/>
          <ac:spMkLst>
            <pc:docMk/>
            <pc:sldMk cId="470736411" sldId="1170"/>
            <ac:spMk id="100" creationId="{EC8982FA-1D39-9B86-B0C9-9D59BA9144EF}"/>
          </ac:spMkLst>
        </pc:spChg>
        <pc:spChg chg="add del mod">
          <ac:chgData name="Xuzhaoyuan" userId="92dacafb-b293-4395-ae6b-ab8c0207f0fc" providerId="ADAL" clId="{5A728405-9D4E-4A58-A40C-3C93B24876A4}" dt="2022-08-01T07:51:42.529" v="5941" actId="478"/>
          <ac:spMkLst>
            <pc:docMk/>
            <pc:sldMk cId="470736411" sldId="1170"/>
            <ac:spMk id="101" creationId="{30E40AD8-4D47-3300-1416-A398CE16BFB6}"/>
          </ac:spMkLst>
        </pc:spChg>
        <pc:spChg chg="add del mod">
          <ac:chgData name="Xuzhaoyuan" userId="92dacafb-b293-4395-ae6b-ab8c0207f0fc" providerId="ADAL" clId="{5A728405-9D4E-4A58-A40C-3C93B24876A4}" dt="2022-08-01T07:51:42.529" v="5941" actId="478"/>
          <ac:spMkLst>
            <pc:docMk/>
            <pc:sldMk cId="470736411" sldId="1170"/>
            <ac:spMk id="102" creationId="{4C8A9153-02C5-E149-C598-DCA3548B9B98}"/>
          </ac:spMkLst>
        </pc:spChg>
        <pc:spChg chg="add del mod">
          <ac:chgData name="Xuzhaoyuan" userId="92dacafb-b293-4395-ae6b-ab8c0207f0fc" providerId="ADAL" clId="{5A728405-9D4E-4A58-A40C-3C93B24876A4}" dt="2022-08-01T07:51:42.529" v="5941" actId="478"/>
          <ac:spMkLst>
            <pc:docMk/>
            <pc:sldMk cId="470736411" sldId="1170"/>
            <ac:spMk id="103" creationId="{6AA915AA-C5F4-6816-845E-B546FA5C9051}"/>
          </ac:spMkLst>
        </pc:spChg>
        <pc:spChg chg="add del mod">
          <ac:chgData name="Xuzhaoyuan" userId="92dacafb-b293-4395-ae6b-ab8c0207f0fc" providerId="ADAL" clId="{5A728405-9D4E-4A58-A40C-3C93B24876A4}" dt="2022-08-01T07:51:42.529" v="5941" actId="478"/>
          <ac:spMkLst>
            <pc:docMk/>
            <pc:sldMk cId="470736411" sldId="1170"/>
            <ac:spMk id="104" creationId="{B8964010-2AFC-A742-D61F-1A985AEF5CB5}"/>
          </ac:spMkLst>
        </pc:spChg>
        <pc:spChg chg="add del mod">
          <ac:chgData name="Xuzhaoyuan" userId="92dacafb-b293-4395-ae6b-ab8c0207f0fc" providerId="ADAL" clId="{5A728405-9D4E-4A58-A40C-3C93B24876A4}" dt="2022-08-01T07:51:42.529" v="5941" actId="478"/>
          <ac:spMkLst>
            <pc:docMk/>
            <pc:sldMk cId="470736411" sldId="1170"/>
            <ac:spMk id="105" creationId="{0B8ED85C-F8C0-6EED-9094-BF134A9B9E47}"/>
          </ac:spMkLst>
        </pc:spChg>
        <pc:spChg chg="add del mod">
          <ac:chgData name="Xuzhaoyuan" userId="92dacafb-b293-4395-ae6b-ab8c0207f0fc" providerId="ADAL" clId="{5A728405-9D4E-4A58-A40C-3C93B24876A4}" dt="2022-08-01T07:51:42.529" v="5941" actId="478"/>
          <ac:spMkLst>
            <pc:docMk/>
            <pc:sldMk cId="470736411" sldId="1170"/>
            <ac:spMk id="106" creationId="{497018C6-1047-A6F5-5697-594629D17E3D}"/>
          </ac:spMkLst>
        </pc:spChg>
        <pc:spChg chg="add del mod">
          <ac:chgData name="Xuzhaoyuan" userId="92dacafb-b293-4395-ae6b-ab8c0207f0fc" providerId="ADAL" clId="{5A728405-9D4E-4A58-A40C-3C93B24876A4}" dt="2022-08-01T07:51:42.529" v="5941" actId="478"/>
          <ac:spMkLst>
            <pc:docMk/>
            <pc:sldMk cId="470736411" sldId="1170"/>
            <ac:spMk id="107" creationId="{F86DD7F9-E7F2-7786-0D47-3FB1C2513467}"/>
          </ac:spMkLst>
        </pc:spChg>
        <pc:spChg chg="add del mod">
          <ac:chgData name="Xuzhaoyuan" userId="92dacafb-b293-4395-ae6b-ab8c0207f0fc" providerId="ADAL" clId="{5A728405-9D4E-4A58-A40C-3C93B24876A4}" dt="2022-08-01T07:51:42.529" v="5941" actId="478"/>
          <ac:spMkLst>
            <pc:docMk/>
            <pc:sldMk cId="470736411" sldId="1170"/>
            <ac:spMk id="108" creationId="{480F0AAB-236A-B94B-DC17-AF9ABC6B1EB4}"/>
          </ac:spMkLst>
        </pc:spChg>
        <pc:spChg chg="add del mod">
          <ac:chgData name="Xuzhaoyuan" userId="92dacafb-b293-4395-ae6b-ab8c0207f0fc" providerId="ADAL" clId="{5A728405-9D4E-4A58-A40C-3C93B24876A4}" dt="2022-08-01T07:51:42.529" v="5941" actId="478"/>
          <ac:spMkLst>
            <pc:docMk/>
            <pc:sldMk cId="470736411" sldId="1170"/>
            <ac:spMk id="109" creationId="{67EE6DFC-BCBD-A4D0-5B1D-6828B7F7CAFE}"/>
          </ac:spMkLst>
        </pc:spChg>
        <pc:spChg chg="add del mod">
          <ac:chgData name="Xuzhaoyuan" userId="92dacafb-b293-4395-ae6b-ab8c0207f0fc" providerId="ADAL" clId="{5A728405-9D4E-4A58-A40C-3C93B24876A4}" dt="2022-08-01T07:51:42.529" v="5941" actId="478"/>
          <ac:spMkLst>
            <pc:docMk/>
            <pc:sldMk cId="470736411" sldId="1170"/>
            <ac:spMk id="110" creationId="{0E62E476-BB65-DE0F-006D-72609DBC1F1B}"/>
          </ac:spMkLst>
        </pc:spChg>
        <pc:spChg chg="add del mod">
          <ac:chgData name="Xuzhaoyuan" userId="92dacafb-b293-4395-ae6b-ab8c0207f0fc" providerId="ADAL" clId="{5A728405-9D4E-4A58-A40C-3C93B24876A4}" dt="2022-08-01T07:51:42.529" v="5941" actId="478"/>
          <ac:spMkLst>
            <pc:docMk/>
            <pc:sldMk cId="470736411" sldId="1170"/>
            <ac:spMk id="111" creationId="{6D4EFCD1-113C-6FCD-C540-A311DAA1CC16}"/>
          </ac:spMkLst>
        </pc:spChg>
        <pc:spChg chg="add del mod">
          <ac:chgData name="Xuzhaoyuan" userId="92dacafb-b293-4395-ae6b-ab8c0207f0fc" providerId="ADAL" clId="{5A728405-9D4E-4A58-A40C-3C93B24876A4}" dt="2022-08-01T07:51:42.529" v="5941" actId="478"/>
          <ac:spMkLst>
            <pc:docMk/>
            <pc:sldMk cId="470736411" sldId="1170"/>
            <ac:spMk id="112" creationId="{664180AD-03B6-3A4B-0771-940DF1DD170D}"/>
          </ac:spMkLst>
        </pc:spChg>
        <pc:spChg chg="add del mod">
          <ac:chgData name="Xuzhaoyuan" userId="92dacafb-b293-4395-ae6b-ab8c0207f0fc" providerId="ADAL" clId="{5A728405-9D4E-4A58-A40C-3C93B24876A4}" dt="2022-08-01T07:51:42.529" v="5941" actId="478"/>
          <ac:spMkLst>
            <pc:docMk/>
            <pc:sldMk cId="470736411" sldId="1170"/>
            <ac:spMk id="113" creationId="{09B20D01-3F23-EE0B-1E68-117E022B2B1C}"/>
          </ac:spMkLst>
        </pc:spChg>
        <pc:spChg chg="add del mod">
          <ac:chgData name="Xuzhaoyuan" userId="92dacafb-b293-4395-ae6b-ab8c0207f0fc" providerId="ADAL" clId="{5A728405-9D4E-4A58-A40C-3C93B24876A4}" dt="2022-08-01T07:51:42.529" v="5941" actId="478"/>
          <ac:spMkLst>
            <pc:docMk/>
            <pc:sldMk cId="470736411" sldId="1170"/>
            <ac:spMk id="114" creationId="{8FF94A28-808A-A162-6611-EC7BDDD5495F}"/>
          </ac:spMkLst>
        </pc:spChg>
        <pc:spChg chg="add del mod">
          <ac:chgData name="Xuzhaoyuan" userId="92dacafb-b293-4395-ae6b-ab8c0207f0fc" providerId="ADAL" clId="{5A728405-9D4E-4A58-A40C-3C93B24876A4}" dt="2022-08-01T07:51:42.529" v="5941" actId="478"/>
          <ac:spMkLst>
            <pc:docMk/>
            <pc:sldMk cId="470736411" sldId="1170"/>
            <ac:spMk id="115" creationId="{849E75B6-1187-A362-3DAE-CA11E9B5553A}"/>
          </ac:spMkLst>
        </pc:spChg>
        <pc:spChg chg="add del mod">
          <ac:chgData name="Xuzhaoyuan" userId="92dacafb-b293-4395-ae6b-ab8c0207f0fc" providerId="ADAL" clId="{5A728405-9D4E-4A58-A40C-3C93B24876A4}" dt="2022-08-01T07:51:42.529" v="5941" actId="478"/>
          <ac:spMkLst>
            <pc:docMk/>
            <pc:sldMk cId="470736411" sldId="1170"/>
            <ac:spMk id="116" creationId="{22BA8F7C-E62A-59EC-4CBE-A8CE41D1D2EA}"/>
          </ac:spMkLst>
        </pc:spChg>
        <pc:spChg chg="add del mod">
          <ac:chgData name="Xuzhaoyuan" userId="92dacafb-b293-4395-ae6b-ab8c0207f0fc" providerId="ADAL" clId="{5A728405-9D4E-4A58-A40C-3C93B24876A4}" dt="2022-08-01T07:51:42.529" v="5941" actId="478"/>
          <ac:spMkLst>
            <pc:docMk/>
            <pc:sldMk cId="470736411" sldId="1170"/>
            <ac:spMk id="117" creationId="{9D97742F-FD26-B75A-6C58-B1B8784C7D73}"/>
          </ac:spMkLst>
        </pc:spChg>
        <pc:spChg chg="add del mod">
          <ac:chgData name="Xuzhaoyuan" userId="92dacafb-b293-4395-ae6b-ab8c0207f0fc" providerId="ADAL" clId="{5A728405-9D4E-4A58-A40C-3C93B24876A4}" dt="2022-08-01T07:51:42.529" v="5941" actId="478"/>
          <ac:spMkLst>
            <pc:docMk/>
            <pc:sldMk cId="470736411" sldId="1170"/>
            <ac:spMk id="118" creationId="{FB28B80C-BF8B-8362-6F46-D331EE8C75AC}"/>
          </ac:spMkLst>
        </pc:spChg>
        <pc:spChg chg="add del mod">
          <ac:chgData name="Xuzhaoyuan" userId="92dacafb-b293-4395-ae6b-ab8c0207f0fc" providerId="ADAL" clId="{5A728405-9D4E-4A58-A40C-3C93B24876A4}" dt="2022-08-01T07:51:42.529" v="5941" actId="478"/>
          <ac:spMkLst>
            <pc:docMk/>
            <pc:sldMk cId="470736411" sldId="1170"/>
            <ac:spMk id="119" creationId="{9E845468-E114-CE23-258A-03D2DB1E2697}"/>
          </ac:spMkLst>
        </pc:spChg>
        <pc:spChg chg="add del mod">
          <ac:chgData name="Xuzhaoyuan" userId="92dacafb-b293-4395-ae6b-ab8c0207f0fc" providerId="ADAL" clId="{5A728405-9D4E-4A58-A40C-3C93B24876A4}" dt="2022-08-01T07:51:42.529" v="5941" actId="478"/>
          <ac:spMkLst>
            <pc:docMk/>
            <pc:sldMk cId="470736411" sldId="1170"/>
            <ac:spMk id="120" creationId="{33C8E7B9-625E-FCD0-16F9-57923811FF27}"/>
          </ac:spMkLst>
        </pc:spChg>
        <pc:spChg chg="add del mod">
          <ac:chgData name="Xuzhaoyuan" userId="92dacafb-b293-4395-ae6b-ab8c0207f0fc" providerId="ADAL" clId="{5A728405-9D4E-4A58-A40C-3C93B24876A4}" dt="2022-08-01T07:51:42.529" v="5941" actId="478"/>
          <ac:spMkLst>
            <pc:docMk/>
            <pc:sldMk cId="470736411" sldId="1170"/>
            <ac:spMk id="121" creationId="{F7E12E8C-CC09-C8CD-3896-7038C7CB0062}"/>
          </ac:spMkLst>
        </pc:spChg>
        <pc:spChg chg="add del mod">
          <ac:chgData name="Xuzhaoyuan" userId="92dacafb-b293-4395-ae6b-ab8c0207f0fc" providerId="ADAL" clId="{5A728405-9D4E-4A58-A40C-3C93B24876A4}" dt="2022-08-01T07:51:42.529" v="5941" actId="478"/>
          <ac:spMkLst>
            <pc:docMk/>
            <pc:sldMk cId="470736411" sldId="1170"/>
            <ac:spMk id="122" creationId="{E432E67E-1461-3B5B-8D01-81DF823F576C}"/>
          </ac:spMkLst>
        </pc:spChg>
        <pc:spChg chg="add del mod">
          <ac:chgData name="Xuzhaoyuan" userId="92dacafb-b293-4395-ae6b-ab8c0207f0fc" providerId="ADAL" clId="{5A728405-9D4E-4A58-A40C-3C93B24876A4}" dt="2022-08-01T07:51:42.529" v="5941" actId="478"/>
          <ac:spMkLst>
            <pc:docMk/>
            <pc:sldMk cId="470736411" sldId="1170"/>
            <ac:spMk id="123" creationId="{01D8924B-235E-9395-5CBC-2405510211F6}"/>
          </ac:spMkLst>
        </pc:spChg>
        <pc:spChg chg="add del mod">
          <ac:chgData name="Xuzhaoyuan" userId="92dacafb-b293-4395-ae6b-ab8c0207f0fc" providerId="ADAL" clId="{5A728405-9D4E-4A58-A40C-3C93B24876A4}" dt="2022-08-01T07:51:42.529" v="5941" actId="478"/>
          <ac:spMkLst>
            <pc:docMk/>
            <pc:sldMk cId="470736411" sldId="1170"/>
            <ac:spMk id="124" creationId="{7BB72879-D36F-B584-FDCA-8479C2934228}"/>
          </ac:spMkLst>
        </pc:spChg>
        <pc:spChg chg="add del mod">
          <ac:chgData name="Xuzhaoyuan" userId="92dacafb-b293-4395-ae6b-ab8c0207f0fc" providerId="ADAL" clId="{5A728405-9D4E-4A58-A40C-3C93B24876A4}" dt="2022-08-01T07:51:42.529" v="5941" actId="478"/>
          <ac:spMkLst>
            <pc:docMk/>
            <pc:sldMk cId="470736411" sldId="1170"/>
            <ac:spMk id="125" creationId="{BF30BD10-8F50-36BE-25CA-0B1B81B32223}"/>
          </ac:spMkLst>
        </pc:spChg>
        <pc:spChg chg="add del mod">
          <ac:chgData name="Xuzhaoyuan" userId="92dacafb-b293-4395-ae6b-ab8c0207f0fc" providerId="ADAL" clId="{5A728405-9D4E-4A58-A40C-3C93B24876A4}" dt="2022-08-01T07:51:42.529" v="5941" actId="478"/>
          <ac:spMkLst>
            <pc:docMk/>
            <pc:sldMk cId="470736411" sldId="1170"/>
            <ac:spMk id="126" creationId="{91918814-FCA4-7F1B-C711-7FBA45BBCBE2}"/>
          </ac:spMkLst>
        </pc:spChg>
        <pc:spChg chg="add mod">
          <ac:chgData name="Xuzhaoyuan" userId="92dacafb-b293-4395-ae6b-ab8c0207f0fc" providerId="ADAL" clId="{5A728405-9D4E-4A58-A40C-3C93B24876A4}" dt="2022-08-01T08:04:22.926" v="6097" actId="14100"/>
          <ac:spMkLst>
            <pc:docMk/>
            <pc:sldMk cId="470736411" sldId="1170"/>
            <ac:spMk id="135" creationId="{1B774713-F491-5CA9-3ACB-F4AE7BD52FEA}"/>
          </ac:spMkLst>
        </pc:spChg>
        <pc:spChg chg="add del mod">
          <ac:chgData name="Xuzhaoyuan" userId="92dacafb-b293-4395-ae6b-ab8c0207f0fc" providerId="ADAL" clId="{5A728405-9D4E-4A58-A40C-3C93B24876A4}" dt="2022-08-01T08:04:45.940" v="6113" actId="478"/>
          <ac:spMkLst>
            <pc:docMk/>
            <pc:sldMk cId="470736411" sldId="1170"/>
            <ac:spMk id="136" creationId="{DEFF1354-1B47-7A24-8326-B529D017E022}"/>
          </ac:spMkLst>
        </pc:spChg>
        <pc:spChg chg="add mod">
          <ac:chgData name="Xuzhaoyuan" userId="92dacafb-b293-4395-ae6b-ab8c0207f0fc" providerId="ADAL" clId="{5A728405-9D4E-4A58-A40C-3C93B24876A4}" dt="2022-08-01T07:51:58.008" v="5944" actId="1076"/>
          <ac:spMkLst>
            <pc:docMk/>
            <pc:sldMk cId="470736411" sldId="1170"/>
            <ac:spMk id="137" creationId="{98778D57-970C-B1DA-ECA7-2EFCFCC42F59}"/>
          </ac:spMkLst>
        </pc:spChg>
        <pc:spChg chg="add mod">
          <ac:chgData name="Xuzhaoyuan" userId="92dacafb-b293-4395-ae6b-ab8c0207f0fc" providerId="ADAL" clId="{5A728405-9D4E-4A58-A40C-3C93B24876A4}" dt="2022-08-01T07:51:58.008" v="5944" actId="1076"/>
          <ac:spMkLst>
            <pc:docMk/>
            <pc:sldMk cId="470736411" sldId="1170"/>
            <ac:spMk id="138" creationId="{3C80AC36-8F8D-AC91-8DEF-F20110E09735}"/>
          </ac:spMkLst>
        </pc:spChg>
        <pc:spChg chg="add mod">
          <ac:chgData name="Xuzhaoyuan" userId="92dacafb-b293-4395-ae6b-ab8c0207f0fc" providerId="ADAL" clId="{5A728405-9D4E-4A58-A40C-3C93B24876A4}" dt="2022-08-01T07:51:58.008" v="5944" actId="1076"/>
          <ac:spMkLst>
            <pc:docMk/>
            <pc:sldMk cId="470736411" sldId="1170"/>
            <ac:spMk id="139" creationId="{5834EBB0-1847-7474-117F-E210E66E51A4}"/>
          </ac:spMkLst>
        </pc:spChg>
        <pc:spChg chg="add mod">
          <ac:chgData name="Xuzhaoyuan" userId="92dacafb-b293-4395-ae6b-ab8c0207f0fc" providerId="ADAL" clId="{5A728405-9D4E-4A58-A40C-3C93B24876A4}" dt="2022-08-01T07:51:58.008" v="5944" actId="1076"/>
          <ac:spMkLst>
            <pc:docMk/>
            <pc:sldMk cId="470736411" sldId="1170"/>
            <ac:spMk id="140" creationId="{1C15EAE1-FB94-EF33-82DB-F08775C3C2EA}"/>
          </ac:spMkLst>
        </pc:spChg>
        <pc:spChg chg="add mod">
          <ac:chgData name="Xuzhaoyuan" userId="92dacafb-b293-4395-ae6b-ab8c0207f0fc" providerId="ADAL" clId="{5A728405-9D4E-4A58-A40C-3C93B24876A4}" dt="2022-08-01T07:54:03.979" v="5997" actId="207"/>
          <ac:spMkLst>
            <pc:docMk/>
            <pc:sldMk cId="470736411" sldId="1170"/>
            <ac:spMk id="141" creationId="{E3AABB65-551A-9C4B-78A3-2133570DD5BA}"/>
          </ac:spMkLst>
        </pc:spChg>
        <pc:spChg chg="add mod">
          <ac:chgData name="Xuzhaoyuan" userId="92dacafb-b293-4395-ae6b-ab8c0207f0fc" providerId="ADAL" clId="{5A728405-9D4E-4A58-A40C-3C93B24876A4}" dt="2022-08-01T07:51:58.008" v="5944" actId="1076"/>
          <ac:spMkLst>
            <pc:docMk/>
            <pc:sldMk cId="470736411" sldId="1170"/>
            <ac:spMk id="142" creationId="{7F8A0569-2B18-E405-4C26-265D8DAF5C9C}"/>
          </ac:spMkLst>
        </pc:spChg>
        <pc:spChg chg="add del mod">
          <ac:chgData name="Xuzhaoyuan" userId="92dacafb-b293-4395-ae6b-ab8c0207f0fc" providerId="ADAL" clId="{5A728405-9D4E-4A58-A40C-3C93B24876A4}" dt="2022-08-01T08:04:45.940" v="6113" actId="478"/>
          <ac:spMkLst>
            <pc:docMk/>
            <pc:sldMk cId="470736411" sldId="1170"/>
            <ac:spMk id="143" creationId="{16BDC0BB-97A1-4E7E-EADE-AF31AAB0D38B}"/>
          </ac:spMkLst>
        </pc:spChg>
        <pc:spChg chg="add mod">
          <ac:chgData name="Xuzhaoyuan" userId="92dacafb-b293-4395-ae6b-ab8c0207f0fc" providerId="ADAL" clId="{5A728405-9D4E-4A58-A40C-3C93B24876A4}" dt="2022-08-01T07:51:58.008" v="5944" actId="1076"/>
          <ac:spMkLst>
            <pc:docMk/>
            <pc:sldMk cId="470736411" sldId="1170"/>
            <ac:spMk id="144" creationId="{CE58A990-DCDB-A64A-49A3-2113BA93D6DB}"/>
          </ac:spMkLst>
        </pc:spChg>
        <pc:spChg chg="add mod">
          <ac:chgData name="Xuzhaoyuan" userId="92dacafb-b293-4395-ae6b-ab8c0207f0fc" providerId="ADAL" clId="{5A728405-9D4E-4A58-A40C-3C93B24876A4}" dt="2022-08-01T07:51:58.008" v="5944" actId="1076"/>
          <ac:spMkLst>
            <pc:docMk/>
            <pc:sldMk cId="470736411" sldId="1170"/>
            <ac:spMk id="145" creationId="{987F26C2-D01B-2898-6857-6CBBB805F734}"/>
          </ac:spMkLst>
        </pc:spChg>
        <pc:spChg chg="add mod">
          <ac:chgData name="Xuzhaoyuan" userId="92dacafb-b293-4395-ae6b-ab8c0207f0fc" providerId="ADAL" clId="{5A728405-9D4E-4A58-A40C-3C93B24876A4}" dt="2022-08-01T07:51:58.008" v="5944" actId="1076"/>
          <ac:spMkLst>
            <pc:docMk/>
            <pc:sldMk cId="470736411" sldId="1170"/>
            <ac:spMk id="146" creationId="{2546AA11-036A-0DF8-59BA-6F38CD875ACC}"/>
          </ac:spMkLst>
        </pc:spChg>
        <pc:spChg chg="add mod">
          <ac:chgData name="Xuzhaoyuan" userId="92dacafb-b293-4395-ae6b-ab8c0207f0fc" providerId="ADAL" clId="{5A728405-9D4E-4A58-A40C-3C93B24876A4}" dt="2022-08-01T07:51:58.008" v="5944" actId="1076"/>
          <ac:spMkLst>
            <pc:docMk/>
            <pc:sldMk cId="470736411" sldId="1170"/>
            <ac:spMk id="147" creationId="{23589B5F-CB67-07EC-09AE-BBE52A7B526B}"/>
          </ac:spMkLst>
        </pc:spChg>
        <pc:spChg chg="add mod">
          <ac:chgData name="Xuzhaoyuan" userId="92dacafb-b293-4395-ae6b-ab8c0207f0fc" providerId="ADAL" clId="{5A728405-9D4E-4A58-A40C-3C93B24876A4}" dt="2022-08-01T07:54:18.639" v="6003" actId="207"/>
          <ac:spMkLst>
            <pc:docMk/>
            <pc:sldMk cId="470736411" sldId="1170"/>
            <ac:spMk id="148" creationId="{DF6E72EE-A013-311B-6E90-01DB07824B38}"/>
          </ac:spMkLst>
        </pc:spChg>
        <pc:spChg chg="add mod">
          <ac:chgData name="Xuzhaoyuan" userId="92dacafb-b293-4395-ae6b-ab8c0207f0fc" providerId="ADAL" clId="{5A728405-9D4E-4A58-A40C-3C93B24876A4}" dt="2022-08-01T07:54:14.276" v="6002" actId="207"/>
          <ac:spMkLst>
            <pc:docMk/>
            <pc:sldMk cId="470736411" sldId="1170"/>
            <ac:spMk id="149" creationId="{A7B49302-675A-3BE3-FAC2-99FF9FA90361}"/>
          </ac:spMkLst>
        </pc:spChg>
        <pc:spChg chg="add mod">
          <ac:chgData name="Xuzhaoyuan" userId="92dacafb-b293-4395-ae6b-ab8c0207f0fc" providerId="ADAL" clId="{5A728405-9D4E-4A58-A40C-3C93B24876A4}" dt="2022-08-01T07:51:58.008" v="5944" actId="1076"/>
          <ac:spMkLst>
            <pc:docMk/>
            <pc:sldMk cId="470736411" sldId="1170"/>
            <ac:spMk id="150" creationId="{0FC7E02F-DFF4-7ECE-F22C-6F641DC7C221}"/>
          </ac:spMkLst>
        </pc:spChg>
        <pc:spChg chg="add mod">
          <ac:chgData name="Xuzhaoyuan" userId="92dacafb-b293-4395-ae6b-ab8c0207f0fc" providerId="ADAL" clId="{5A728405-9D4E-4A58-A40C-3C93B24876A4}" dt="2022-08-01T07:51:58.008" v="5944" actId="1076"/>
          <ac:spMkLst>
            <pc:docMk/>
            <pc:sldMk cId="470736411" sldId="1170"/>
            <ac:spMk id="151" creationId="{4CFDC915-44C9-7DA0-03D1-857D06DCDD7C}"/>
          </ac:spMkLst>
        </pc:spChg>
        <pc:spChg chg="add mod">
          <ac:chgData name="Xuzhaoyuan" userId="92dacafb-b293-4395-ae6b-ab8c0207f0fc" providerId="ADAL" clId="{5A728405-9D4E-4A58-A40C-3C93B24876A4}" dt="2022-08-01T07:51:58.008" v="5944" actId="1076"/>
          <ac:spMkLst>
            <pc:docMk/>
            <pc:sldMk cId="470736411" sldId="1170"/>
            <ac:spMk id="152" creationId="{5E6AEA5D-71BD-DC95-813B-2EC4E3F313BA}"/>
          </ac:spMkLst>
        </pc:spChg>
        <pc:spChg chg="add mod">
          <ac:chgData name="Xuzhaoyuan" userId="92dacafb-b293-4395-ae6b-ab8c0207f0fc" providerId="ADAL" clId="{5A728405-9D4E-4A58-A40C-3C93B24876A4}" dt="2022-08-01T07:51:58.008" v="5944" actId="1076"/>
          <ac:spMkLst>
            <pc:docMk/>
            <pc:sldMk cId="470736411" sldId="1170"/>
            <ac:spMk id="153" creationId="{4537543A-105B-F015-89E4-184A1CC7DF9A}"/>
          </ac:spMkLst>
        </pc:spChg>
        <pc:spChg chg="add mod">
          <ac:chgData name="Xuzhaoyuan" userId="92dacafb-b293-4395-ae6b-ab8c0207f0fc" providerId="ADAL" clId="{5A728405-9D4E-4A58-A40C-3C93B24876A4}" dt="2022-08-01T07:54:29.749" v="6008" actId="207"/>
          <ac:spMkLst>
            <pc:docMk/>
            <pc:sldMk cId="470736411" sldId="1170"/>
            <ac:spMk id="154" creationId="{68716850-491C-1A38-9AC3-E5D484BBA198}"/>
          </ac:spMkLst>
        </pc:spChg>
        <pc:spChg chg="add mod">
          <ac:chgData name="Xuzhaoyuan" userId="92dacafb-b293-4395-ae6b-ab8c0207f0fc" providerId="ADAL" clId="{5A728405-9D4E-4A58-A40C-3C93B24876A4}" dt="2022-08-01T07:54:29.749" v="6008" actId="207"/>
          <ac:spMkLst>
            <pc:docMk/>
            <pc:sldMk cId="470736411" sldId="1170"/>
            <ac:spMk id="155" creationId="{7CE1C9B8-E72B-C090-3B21-817618FF93CE}"/>
          </ac:spMkLst>
        </pc:spChg>
        <pc:spChg chg="add del mod">
          <ac:chgData name="Xuzhaoyuan" userId="92dacafb-b293-4395-ae6b-ab8c0207f0fc" providerId="ADAL" clId="{5A728405-9D4E-4A58-A40C-3C93B24876A4}" dt="2022-08-01T08:04:45.940" v="6113" actId="478"/>
          <ac:spMkLst>
            <pc:docMk/>
            <pc:sldMk cId="470736411" sldId="1170"/>
            <ac:spMk id="156" creationId="{00905E87-2AB5-D2A1-19A5-769B983E3EF3}"/>
          </ac:spMkLst>
        </pc:spChg>
        <pc:spChg chg="add mod">
          <ac:chgData name="Xuzhaoyuan" userId="92dacafb-b293-4395-ae6b-ab8c0207f0fc" providerId="ADAL" clId="{5A728405-9D4E-4A58-A40C-3C93B24876A4}" dt="2022-08-01T07:53:54.660" v="5994" actId="207"/>
          <ac:spMkLst>
            <pc:docMk/>
            <pc:sldMk cId="470736411" sldId="1170"/>
            <ac:spMk id="157" creationId="{2D98E1D7-DE88-E0C4-1940-24E07EC61355}"/>
          </ac:spMkLst>
        </pc:spChg>
        <pc:spChg chg="add mod">
          <ac:chgData name="Xuzhaoyuan" userId="92dacafb-b293-4395-ae6b-ab8c0207f0fc" providerId="ADAL" clId="{5A728405-9D4E-4A58-A40C-3C93B24876A4}" dt="2022-08-01T07:51:58.008" v="5944" actId="1076"/>
          <ac:spMkLst>
            <pc:docMk/>
            <pc:sldMk cId="470736411" sldId="1170"/>
            <ac:spMk id="158" creationId="{7E58013D-2DC2-BF71-FAB8-62E648B67865}"/>
          </ac:spMkLst>
        </pc:spChg>
        <pc:spChg chg="add mod">
          <ac:chgData name="Xuzhaoyuan" userId="92dacafb-b293-4395-ae6b-ab8c0207f0fc" providerId="ADAL" clId="{5A728405-9D4E-4A58-A40C-3C93B24876A4}" dt="2022-08-01T07:51:58.008" v="5944" actId="1076"/>
          <ac:spMkLst>
            <pc:docMk/>
            <pc:sldMk cId="470736411" sldId="1170"/>
            <ac:spMk id="159" creationId="{86EF6588-FE08-46BF-3894-321B30A1FF1D}"/>
          </ac:spMkLst>
        </pc:spChg>
        <pc:spChg chg="add mod">
          <ac:chgData name="Xuzhaoyuan" userId="92dacafb-b293-4395-ae6b-ab8c0207f0fc" providerId="ADAL" clId="{5A728405-9D4E-4A58-A40C-3C93B24876A4}" dt="2022-08-01T07:51:58.008" v="5944" actId="1076"/>
          <ac:spMkLst>
            <pc:docMk/>
            <pc:sldMk cId="470736411" sldId="1170"/>
            <ac:spMk id="160" creationId="{57C48B75-2A88-31CC-4816-A6F7492C0CD0}"/>
          </ac:spMkLst>
        </pc:spChg>
        <pc:spChg chg="add mod">
          <ac:chgData name="Xuzhaoyuan" userId="92dacafb-b293-4395-ae6b-ab8c0207f0fc" providerId="ADAL" clId="{5A728405-9D4E-4A58-A40C-3C93B24876A4}" dt="2022-08-01T07:51:58.008" v="5944" actId="1076"/>
          <ac:spMkLst>
            <pc:docMk/>
            <pc:sldMk cId="470736411" sldId="1170"/>
            <ac:spMk id="161" creationId="{A0FAEF95-E3F8-9D55-D11B-21FC393BD851}"/>
          </ac:spMkLst>
        </pc:spChg>
        <pc:spChg chg="add mod">
          <ac:chgData name="Xuzhaoyuan" userId="92dacafb-b293-4395-ae6b-ab8c0207f0fc" providerId="ADAL" clId="{5A728405-9D4E-4A58-A40C-3C93B24876A4}" dt="2022-08-01T07:53:50.826" v="5993" actId="207"/>
          <ac:spMkLst>
            <pc:docMk/>
            <pc:sldMk cId="470736411" sldId="1170"/>
            <ac:spMk id="162" creationId="{2357725D-0F1D-0048-940F-51EA320E001A}"/>
          </ac:spMkLst>
        </pc:spChg>
        <pc:spChg chg="add del mod">
          <ac:chgData name="Xuzhaoyuan" userId="92dacafb-b293-4395-ae6b-ab8c0207f0fc" providerId="ADAL" clId="{5A728405-9D4E-4A58-A40C-3C93B24876A4}" dt="2022-08-01T08:04:45.940" v="6113" actId="478"/>
          <ac:spMkLst>
            <pc:docMk/>
            <pc:sldMk cId="470736411" sldId="1170"/>
            <ac:spMk id="171" creationId="{91FC276A-06D1-8CEF-1AEF-65265BE92F78}"/>
          </ac:spMkLst>
        </pc:spChg>
        <pc:spChg chg="add mod">
          <ac:chgData name="Xuzhaoyuan" userId="92dacafb-b293-4395-ae6b-ab8c0207f0fc" providerId="ADAL" clId="{5A728405-9D4E-4A58-A40C-3C93B24876A4}" dt="2022-08-01T08:07:12.531" v="6143" actId="20577"/>
          <ac:spMkLst>
            <pc:docMk/>
            <pc:sldMk cId="470736411" sldId="1170"/>
            <ac:spMk id="172" creationId="{9EC058D2-867F-F47D-2DDF-39C3A46BBDC8}"/>
          </ac:spMkLst>
        </pc:spChg>
        <pc:spChg chg="add mod">
          <ac:chgData name="Xuzhaoyuan" userId="92dacafb-b293-4395-ae6b-ab8c0207f0fc" providerId="ADAL" clId="{5A728405-9D4E-4A58-A40C-3C93B24876A4}" dt="2022-08-01T08:07:58.522" v="6157" actId="20577"/>
          <ac:spMkLst>
            <pc:docMk/>
            <pc:sldMk cId="470736411" sldId="1170"/>
            <ac:spMk id="173" creationId="{77B3E36B-182A-06E6-2AFB-93456D41B971}"/>
          </ac:spMkLst>
        </pc:spChg>
        <pc:spChg chg="add mod">
          <ac:chgData name="Xuzhaoyuan" userId="92dacafb-b293-4395-ae6b-ab8c0207f0fc" providerId="ADAL" clId="{5A728405-9D4E-4A58-A40C-3C93B24876A4}" dt="2022-08-01T08:07:07.508" v="6137" actId="20577"/>
          <ac:spMkLst>
            <pc:docMk/>
            <pc:sldMk cId="470736411" sldId="1170"/>
            <ac:spMk id="174" creationId="{CD2F91BC-EB1B-352D-DA48-2E107F3922A3}"/>
          </ac:spMkLst>
        </pc:spChg>
        <pc:spChg chg="add mod">
          <ac:chgData name="Xuzhaoyuan" userId="92dacafb-b293-4395-ae6b-ab8c0207f0fc" providerId="ADAL" clId="{5A728405-9D4E-4A58-A40C-3C93B24876A4}" dt="2022-08-01T08:10:55.462" v="6170" actId="207"/>
          <ac:spMkLst>
            <pc:docMk/>
            <pc:sldMk cId="470736411" sldId="1170"/>
            <ac:spMk id="175" creationId="{CED2F069-8882-79A8-764C-882E349AC251}"/>
          </ac:spMkLst>
        </pc:spChg>
        <pc:cxnChg chg="add del mod">
          <ac:chgData name="Xuzhaoyuan" userId="92dacafb-b293-4395-ae6b-ab8c0207f0fc" providerId="ADAL" clId="{5A728405-9D4E-4A58-A40C-3C93B24876A4}" dt="2022-08-01T07:15:47.394" v="5774" actId="478"/>
          <ac:cxnSpMkLst>
            <pc:docMk/>
            <pc:sldMk cId="470736411" sldId="1170"/>
            <ac:cxnSpMk id="75" creationId="{0F1F3443-5E40-6544-FC33-BA4CFE9F7C19}"/>
          </ac:cxnSpMkLst>
        </pc:cxnChg>
        <pc:cxnChg chg="add del mod">
          <ac:chgData name="Xuzhaoyuan" userId="92dacafb-b293-4395-ae6b-ab8c0207f0fc" providerId="ADAL" clId="{5A728405-9D4E-4A58-A40C-3C93B24876A4}" dt="2022-08-01T07:14:15.496" v="5754"/>
          <ac:cxnSpMkLst>
            <pc:docMk/>
            <pc:sldMk cId="470736411" sldId="1170"/>
            <ac:cxnSpMk id="77" creationId="{0662CAA9-D727-9654-676D-159CEDC5BA1C}"/>
          </ac:cxnSpMkLst>
        </pc:cxnChg>
        <pc:cxnChg chg="add mod">
          <ac:chgData name="Xuzhaoyuan" userId="92dacafb-b293-4395-ae6b-ab8c0207f0fc" providerId="ADAL" clId="{5A728405-9D4E-4A58-A40C-3C93B24876A4}" dt="2022-08-01T07:51:58.008" v="5944" actId="1076"/>
          <ac:cxnSpMkLst>
            <pc:docMk/>
            <pc:sldMk cId="470736411" sldId="1170"/>
            <ac:cxnSpMk id="78" creationId="{7ADB1631-F03C-10B3-F542-6458681627BF}"/>
          </ac:cxnSpMkLst>
        </pc:cxnChg>
        <pc:cxnChg chg="add mod">
          <ac:chgData name="Xuzhaoyuan" userId="92dacafb-b293-4395-ae6b-ab8c0207f0fc" providerId="ADAL" clId="{5A728405-9D4E-4A58-A40C-3C93B24876A4}" dt="2022-08-01T07:51:58.008" v="5944" actId="1076"/>
          <ac:cxnSpMkLst>
            <pc:docMk/>
            <pc:sldMk cId="470736411" sldId="1170"/>
            <ac:cxnSpMk id="81" creationId="{28F0FC4C-6E0F-10B3-A00A-20313004A806}"/>
          </ac:cxnSpMkLst>
        </pc:cxnChg>
        <pc:cxnChg chg="add mod">
          <ac:chgData name="Xuzhaoyuan" userId="92dacafb-b293-4395-ae6b-ab8c0207f0fc" providerId="ADAL" clId="{5A728405-9D4E-4A58-A40C-3C93B24876A4}" dt="2022-08-01T07:51:58.008" v="5944" actId="1076"/>
          <ac:cxnSpMkLst>
            <pc:docMk/>
            <pc:sldMk cId="470736411" sldId="1170"/>
            <ac:cxnSpMk id="82" creationId="{EB5F28FB-8B1E-13C6-75F7-AE58A3AFAE4B}"/>
          </ac:cxnSpMkLst>
        </pc:cxnChg>
        <pc:cxnChg chg="add mod">
          <ac:chgData name="Xuzhaoyuan" userId="92dacafb-b293-4395-ae6b-ab8c0207f0fc" providerId="ADAL" clId="{5A728405-9D4E-4A58-A40C-3C93B24876A4}" dt="2022-08-01T07:51:58.008" v="5944" actId="1076"/>
          <ac:cxnSpMkLst>
            <pc:docMk/>
            <pc:sldMk cId="470736411" sldId="1170"/>
            <ac:cxnSpMk id="90" creationId="{34523083-8192-601E-4E91-56850D3B134B}"/>
          </ac:cxnSpMkLst>
        </pc:cxnChg>
        <pc:cxnChg chg="add mod">
          <ac:chgData name="Xuzhaoyuan" userId="92dacafb-b293-4395-ae6b-ab8c0207f0fc" providerId="ADAL" clId="{5A728405-9D4E-4A58-A40C-3C93B24876A4}" dt="2022-08-01T07:51:58.008" v="5944" actId="1076"/>
          <ac:cxnSpMkLst>
            <pc:docMk/>
            <pc:sldMk cId="470736411" sldId="1170"/>
            <ac:cxnSpMk id="92" creationId="{D15ABEE5-2062-ED55-973F-F152EF434076}"/>
          </ac:cxnSpMkLst>
        </pc:cxnChg>
        <pc:cxnChg chg="add mod">
          <ac:chgData name="Xuzhaoyuan" userId="92dacafb-b293-4395-ae6b-ab8c0207f0fc" providerId="ADAL" clId="{5A728405-9D4E-4A58-A40C-3C93B24876A4}" dt="2022-08-01T07:51:58.008" v="5944" actId="1076"/>
          <ac:cxnSpMkLst>
            <pc:docMk/>
            <pc:sldMk cId="470736411" sldId="1170"/>
            <ac:cxnSpMk id="93" creationId="{7719450C-B319-3295-5A4C-6E3B05AF9A89}"/>
          </ac:cxnSpMkLst>
        </pc:cxnChg>
        <pc:cxnChg chg="add mod">
          <ac:chgData name="Xuzhaoyuan" userId="92dacafb-b293-4395-ae6b-ab8c0207f0fc" providerId="ADAL" clId="{5A728405-9D4E-4A58-A40C-3C93B24876A4}" dt="2022-08-01T07:51:58.008" v="5944" actId="1076"/>
          <ac:cxnSpMkLst>
            <pc:docMk/>
            <pc:sldMk cId="470736411" sldId="1170"/>
            <ac:cxnSpMk id="94" creationId="{78130186-F65F-F507-CCCD-185016149AB1}"/>
          </ac:cxnSpMkLst>
        </pc:cxnChg>
        <pc:cxnChg chg="add mod">
          <ac:chgData name="Xuzhaoyuan" userId="92dacafb-b293-4395-ae6b-ab8c0207f0fc" providerId="ADAL" clId="{5A728405-9D4E-4A58-A40C-3C93B24876A4}" dt="2022-08-01T07:51:58.008" v="5944" actId="1076"/>
          <ac:cxnSpMkLst>
            <pc:docMk/>
            <pc:sldMk cId="470736411" sldId="1170"/>
            <ac:cxnSpMk id="95" creationId="{9BA7A572-2DD1-5532-03BD-32B72DE54D09}"/>
          </ac:cxnSpMkLst>
        </pc:cxnChg>
        <pc:cxnChg chg="add del mod">
          <ac:chgData name="Xuzhaoyuan" userId="92dacafb-b293-4395-ae6b-ab8c0207f0fc" providerId="ADAL" clId="{5A728405-9D4E-4A58-A40C-3C93B24876A4}" dt="2022-08-01T07:51:04.530" v="5934" actId="478"/>
          <ac:cxnSpMkLst>
            <pc:docMk/>
            <pc:sldMk cId="470736411" sldId="1170"/>
            <ac:cxnSpMk id="96" creationId="{31A37BA7-27A7-6CA9-A961-3D9B5814343F}"/>
          </ac:cxnSpMkLst>
        </pc:cxnChg>
        <pc:cxnChg chg="add del mod">
          <ac:chgData name="Xuzhaoyuan" userId="92dacafb-b293-4395-ae6b-ab8c0207f0fc" providerId="ADAL" clId="{5A728405-9D4E-4A58-A40C-3C93B24876A4}" dt="2022-08-01T07:51:04.530" v="5934" actId="478"/>
          <ac:cxnSpMkLst>
            <pc:docMk/>
            <pc:sldMk cId="470736411" sldId="1170"/>
            <ac:cxnSpMk id="97" creationId="{13F31738-4C30-410D-A77E-827AACED6924}"/>
          </ac:cxnSpMkLst>
        </pc:cxnChg>
        <pc:cxnChg chg="add del mod">
          <ac:chgData name="Xuzhaoyuan" userId="92dacafb-b293-4395-ae6b-ab8c0207f0fc" providerId="ADAL" clId="{5A728405-9D4E-4A58-A40C-3C93B24876A4}" dt="2022-08-01T07:51:42.529" v="5941" actId="478"/>
          <ac:cxnSpMkLst>
            <pc:docMk/>
            <pc:sldMk cId="470736411" sldId="1170"/>
            <ac:cxnSpMk id="127" creationId="{66409C9A-99B1-59B3-2BA0-F3F81BC742D8}"/>
          </ac:cxnSpMkLst>
        </pc:cxnChg>
        <pc:cxnChg chg="add del mod">
          <ac:chgData name="Xuzhaoyuan" userId="92dacafb-b293-4395-ae6b-ab8c0207f0fc" providerId="ADAL" clId="{5A728405-9D4E-4A58-A40C-3C93B24876A4}" dt="2022-08-01T07:51:42.529" v="5941" actId="478"/>
          <ac:cxnSpMkLst>
            <pc:docMk/>
            <pc:sldMk cId="470736411" sldId="1170"/>
            <ac:cxnSpMk id="128" creationId="{64A267BB-323F-62F1-DF1D-424CE471D918}"/>
          </ac:cxnSpMkLst>
        </pc:cxnChg>
        <pc:cxnChg chg="add del mod">
          <ac:chgData name="Xuzhaoyuan" userId="92dacafb-b293-4395-ae6b-ab8c0207f0fc" providerId="ADAL" clId="{5A728405-9D4E-4A58-A40C-3C93B24876A4}" dt="2022-08-01T07:51:42.529" v="5941" actId="478"/>
          <ac:cxnSpMkLst>
            <pc:docMk/>
            <pc:sldMk cId="470736411" sldId="1170"/>
            <ac:cxnSpMk id="129" creationId="{1EF50778-9A60-0FC5-8CAE-CD203415F1ED}"/>
          </ac:cxnSpMkLst>
        </pc:cxnChg>
        <pc:cxnChg chg="add del mod">
          <ac:chgData name="Xuzhaoyuan" userId="92dacafb-b293-4395-ae6b-ab8c0207f0fc" providerId="ADAL" clId="{5A728405-9D4E-4A58-A40C-3C93B24876A4}" dt="2022-08-01T07:51:42.529" v="5941" actId="478"/>
          <ac:cxnSpMkLst>
            <pc:docMk/>
            <pc:sldMk cId="470736411" sldId="1170"/>
            <ac:cxnSpMk id="130" creationId="{90DC54D1-5EB4-F94B-901D-644EAE5862A3}"/>
          </ac:cxnSpMkLst>
        </pc:cxnChg>
        <pc:cxnChg chg="add del mod">
          <ac:chgData name="Xuzhaoyuan" userId="92dacafb-b293-4395-ae6b-ab8c0207f0fc" providerId="ADAL" clId="{5A728405-9D4E-4A58-A40C-3C93B24876A4}" dt="2022-08-01T07:51:42.529" v="5941" actId="478"/>
          <ac:cxnSpMkLst>
            <pc:docMk/>
            <pc:sldMk cId="470736411" sldId="1170"/>
            <ac:cxnSpMk id="131" creationId="{ED8ED002-D275-30BD-D769-6406B3BDC059}"/>
          </ac:cxnSpMkLst>
        </pc:cxnChg>
        <pc:cxnChg chg="add del mod">
          <ac:chgData name="Xuzhaoyuan" userId="92dacafb-b293-4395-ae6b-ab8c0207f0fc" providerId="ADAL" clId="{5A728405-9D4E-4A58-A40C-3C93B24876A4}" dt="2022-08-01T07:51:42.529" v="5941" actId="478"/>
          <ac:cxnSpMkLst>
            <pc:docMk/>
            <pc:sldMk cId="470736411" sldId="1170"/>
            <ac:cxnSpMk id="132" creationId="{2DBD71D5-34AF-CD3B-9866-E35F6788A9BD}"/>
          </ac:cxnSpMkLst>
        </pc:cxnChg>
        <pc:cxnChg chg="add del mod">
          <ac:chgData name="Xuzhaoyuan" userId="92dacafb-b293-4395-ae6b-ab8c0207f0fc" providerId="ADAL" clId="{5A728405-9D4E-4A58-A40C-3C93B24876A4}" dt="2022-08-01T07:51:42.529" v="5941" actId="478"/>
          <ac:cxnSpMkLst>
            <pc:docMk/>
            <pc:sldMk cId="470736411" sldId="1170"/>
            <ac:cxnSpMk id="133" creationId="{968A9ECA-5B78-C2FA-A42D-698ADFA70463}"/>
          </ac:cxnSpMkLst>
        </pc:cxnChg>
        <pc:cxnChg chg="add del mod">
          <ac:chgData name="Xuzhaoyuan" userId="92dacafb-b293-4395-ae6b-ab8c0207f0fc" providerId="ADAL" clId="{5A728405-9D4E-4A58-A40C-3C93B24876A4}" dt="2022-08-01T07:51:42.529" v="5941" actId="478"/>
          <ac:cxnSpMkLst>
            <pc:docMk/>
            <pc:sldMk cId="470736411" sldId="1170"/>
            <ac:cxnSpMk id="134" creationId="{143F9F11-DCBC-D377-C8F7-5C98D9203E81}"/>
          </ac:cxnSpMkLst>
        </pc:cxnChg>
        <pc:cxnChg chg="add mod">
          <ac:chgData name="Xuzhaoyuan" userId="92dacafb-b293-4395-ae6b-ab8c0207f0fc" providerId="ADAL" clId="{5A728405-9D4E-4A58-A40C-3C93B24876A4}" dt="2022-08-01T07:51:58.008" v="5944" actId="1076"/>
          <ac:cxnSpMkLst>
            <pc:docMk/>
            <pc:sldMk cId="470736411" sldId="1170"/>
            <ac:cxnSpMk id="163" creationId="{89FD4D33-CB95-21B4-0671-97878D4F0363}"/>
          </ac:cxnSpMkLst>
        </pc:cxnChg>
        <pc:cxnChg chg="add mod">
          <ac:chgData name="Xuzhaoyuan" userId="92dacafb-b293-4395-ae6b-ab8c0207f0fc" providerId="ADAL" clId="{5A728405-9D4E-4A58-A40C-3C93B24876A4}" dt="2022-08-01T07:51:58.008" v="5944" actId="1076"/>
          <ac:cxnSpMkLst>
            <pc:docMk/>
            <pc:sldMk cId="470736411" sldId="1170"/>
            <ac:cxnSpMk id="164" creationId="{541C3B79-352D-4C76-574A-FFD833B17523}"/>
          </ac:cxnSpMkLst>
        </pc:cxnChg>
        <pc:cxnChg chg="add mod">
          <ac:chgData name="Xuzhaoyuan" userId="92dacafb-b293-4395-ae6b-ab8c0207f0fc" providerId="ADAL" clId="{5A728405-9D4E-4A58-A40C-3C93B24876A4}" dt="2022-08-01T07:51:58.008" v="5944" actId="1076"/>
          <ac:cxnSpMkLst>
            <pc:docMk/>
            <pc:sldMk cId="470736411" sldId="1170"/>
            <ac:cxnSpMk id="165" creationId="{7748AA32-A0FA-DF0D-4C39-33678CADFFF4}"/>
          </ac:cxnSpMkLst>
        </pc:cxnChg>
        <pc:cxnChg chg="add mod">
          <ac:chgData name="Xuzhaoyuan" userId="92dacafb-b293-4395-ae6b-ab8c0207f0fc" providerId="ADAL" clId="{5A728405-9D4E-4A58-A40C-3C93B24876A4}" dt="2022-08-01T07:51:58.008" v="5944" actId="1076"/>
          <ac:cxnSpMkLst>
            <pc:docMk/>
            <pc:sldMk cId="470736411" sldId="1170"/>
            <ac:cxnSpMk id="166" creationId="{AE7EA002-0D19-3AFC-70A4-33DF7EB37909}"/>
          </ac:cxnSpMkLst>
        </pc:cxnChg>
        <pc:cxnChg chg="add mod">
          <ac:chgData name="Xuzhaoyuan" userId="92dacafb-b293-4395-ae6b-ab8c0207f0fc" providerId="ADAL" clId="{5A728405-9D4E-4A58-A40C-3C93B24876A4}" dt="2022-08-01T07:51:58.008" v="5944" actId="1076"/>
          <ac:cxnSpMkLst>
            <pc:docMk/>
            <pc:sldMk cId="470736411" sldId="1170"/>
            <ac:cxnSpMk id="167" creationId="{96051841-31E3-F861-19EC-D33F67D9D435}"/>
          </ac:cxnSpMkLst>
        </pc:cxnChg>
        <pc:cxnChg chg="add mod">
          <ac:chgData name="Xuzhaoyuan" userId="92dacafb-b293-4395-ae6b-ab8c0207f0fc" providerId="ADAL" clId="{5A728405-9D4E-4A58-A40C-3C93B24876A4}" dt="2022-08-01T07:51:58.008" v="5944" actId="1076"/>
          <ac:cxnSpMkLst>
            <pc:docMk/>
            <pc:sldMk cId="470736411" sldId="1170"/>
            <ac:cxnSpMk id="168" creationId="{73C1D1B7-F598-06AB-6810-07F2AE8A6BF5}"/>
          </ac:cxnSpMkLst>
        </pc:cxnChg>
        <pc:cxnChg chg="add mod">
          <ac:chgData name="Xuzhaoyuan" userId="92dacafb-b293-4395-ae6b-ab8c0207f0fc" providerId="ADAL" clId="{5A728405-9D4E-4A58-A40C-3C93B24876A4}" dt="2022-08-01T07:51:58.008" v="5944" actId="1076"/>
          <ac:cxnSpMkLst>
            <pc:docMk/>
            <pc:sldMk cId="470736411" sldId="1170"/>
            <ac:cxnSpMk id="169" creationId="{91DEA4D5-FDF9-51BC-CE21-A15579271A42}"/>
          </ac:cxnSpMkLst>
        </pc:cxnChg>
        <pc:cxnChg chg="add mod">
          <ac:chgData name="Xuzhaoyuan" userId="92dacafb-b293-4395-ae6b-ab8c0207f0fc" providerId="ADAL" clId="{5A728405-9D4E-4A58-A40C-3C93B24876A4}" dt="2022-08-01T07:51:58.008" v="5944" actId="1076"/>
          <ac:cxnSpMkLst>
            <pc:docMk/>
            <pc:sldMk cId="470736411" sldId="1170"/>
            <ac:cxnSpMk id="170" creationId="{052EB1F2-C8E1-6FD9-BCC6-AAE523363893}"/>
          </ac:cxnSpMkLst>
        </pc:cxnChg>
      </pc:sldChg>
      <pc:sldChg chg="addSp delSp modSp add mod ord delAnim">
        <pc:chgData name="Xuzhaoyuan" userId="92dacafb-b293-4395-ae6b-ab8c0207f0fc" providerId="ADAL" clId="{5A728405-9D4E-4A58-A40C-3C93B24876A4}" dt="2022-08-02T13:12:23.658" v="6576" actId="1076"/>
        <pc:sldMkLst>
          <pc:docMk/>
          <pc:sldMk cId="4237780625" sldId="1171"/>
        </pc:sldMkLst>
        <pc:spChg chg="del">
          <ac:chgData name="Xuzhaoyuan" userId="92dacafb-b293-4395-ae6b-ab8c0207f0fc" providerId="ADAL" clId="{5A728405-9D4E-4A58-A40C-3C93B24876A4}" dt="2022-08-01T08:11:08.766" v="6172" actId="478"/>
          <ac:spMkLst>
            <pc:docMk/>
            <pc:sldMk cId="4237780625" sldId="1171"/>
            <ac:spMk id="6" creationId="{A46F7080-B0C5-878D-491F-7ED835A469F8}"/>
          </ac:spMkLst>
        </pc:spChg>
        <pc:spChg chg="del">
          <ac:chgData name="Xuzhaoyuan" userId="92dacafb-b293-4395-ae6b-ab8c0207f0fc" providerId="ADAL" clId="{5A728405-9D4E-4A58-A40C-3C93B24876A4}" dt="2022-08-01T08:11:08.766" v="6172" actId="478"/>
          <ac:spMkLst>
            <pc:docMk/>
            <pc:sldMk cId="4237780625" sldId="1171"/>
            <ac:spMk id="7" creationId="{041688AC-E3A1-067B-3DAA-0C65B3F60BE3}"/>
          </ac:spMkLst>
        </pc:spChg>
        <pc:spChg chg="del">
          <ac:chgData name="Xuzhaoyuan" userId="92dacafb-b293-4395-ae6b-ab8c0207f0fc" providerId="ADAL" clId="{5A728405-9D4E-4A58-A40C-3C93B24876A4}" dt="2022-08-01T08:11:08.766" v="6172" actId="478"/>
          <ac:spMkLst>
            <pc:docMk/>
            <pc:sldMk cId="4237780625" sldId="1171"/>
            <ac:spMk id="8" creationId="{8C4C86C0-42B6-31C8-6B96-2885D1DDD7FE}"/>
          </ac:spMkLst>
        </pc:spChg>
        <pc:spChg chg="add del mod">
          <ac:chgData name="Xuzhaoyuan" userId="92dacafb-b293-4395-ae6b-ab8c0207f0fc" providerId="ADAL" clId="{5A728405-9D4E-4A58-A40C-3C93B24876A4}" dt="2022-08-02T03:35:14.704" v="6511" actId="478"/>
          <ac:spMkLst>
            <pc:docMk/>
            <pc:sldMk cId="4237780625" sldId="1171"/>
            <ac:spMk id="8" creationId="{DCA60EFF-1227-6351-6015-B00924EB9623}"/>
          </ac:spMkLst>
        </pc:spChg>
        <pc:spChg chg="add mod">
          <ac:chgData name="Xuzhaoyuan" userId="92dacafb-b293-4395-ae6b-ab8c0207f0fc" providerId="ADAL" clId="{5A728405-9D4E-4A58-A40C-3C93B24876A4}" dt="2022-08-02T12:12:15.606" v="6570" actId="1076"/>
          <ac:spMkLst>
            <pc:docMk/>
            <pc:sldMk cId="4237780625" sldId="1171"/>
            <ac:spMk id="9" creationId="{E1F8F02B-A167-7DA5-8CCC-82CB9FFB9D6B}"/>
          </ac:spMkLst>
        </pc:spChg>
        <pc:spChg chg="del">
          <ac:chgData name="Xuzhaoyuan" userId="92dacafb-b293-4395-ae6b-ab8c0207f0fc" providerId="ADAL" clId="{5A728405-9D4E-4A58-A40C-3C93B24876A4}" dt="2022-08-01T08:11:08.766" v="6172" actId="478"/>
          <ac:spMkLst>
            <pc:docMk/>
            <pc:sldMk cId="4237780625" sldId="1171"/>
            <ac:spMk id="9" creationId="{E2A3C4ED-5524-174E-8E77-28023F1F4753}"/>
          </ac:spMkLst>
        </pc:spChg>
        <pc:spChg chg="add mod">
          <ac:chgData name="Xuzhaoyuan" userId="92dacafb-b293-4395-ae6b-ab8c0207f0fc" providerId="ADAL" clId="{5A728405-9D4E-4A58-A40C-3C93B24876A4}" dt="2022-08-02T12:12:24.060" v="6571" actId="1076"/>
          <ac:spMkLst>
            <pc:docMk/>
            <pc:sldMk cId="4237780625" sldId="1171"/>
            <ac:spMk id="10" creationId="{2325587E-2C11-1D9A-54C9-3239ED1FCB86}"/>
          </ac:spMkLst>
        </pc:spChg>
        <pc:spChg chg="del">
          <ac:chgData name="Xuzhaoyuan" userId="92dacafb-b293-4395-ae6b-ab8c0207f0fc" providerId="ADAL" clId="{5A728405-9D4E-4A58-A40C-3C93B24876A4}" dt="2022-08-01T08:11:08.766" v="6172" actId="478"/>
          <ac:spMkLst>
            <pc:docMk/>
            <pc:sldMk cId="4237780625" sldId="1171"/>
            <ac:spMk id="10" creationId="{2C3D13EB-6BA4-41C0-332B-9F4339B89A91}"/>
          </ac:spMkLst>
        </pc:spChg>
        <pc:spChg chg="del">
          <ac:chgData name="Xuzhaoyuan" userId="92dacafb-b293-4395-ae6b-ab8c0207f0fc" providerId="ADAL" clId="{5A728405-9D4E-4A58-A40C-3C93B24876A4}" dt="2022-08-01T08:11:08.766" v="6172" actId="478"/>
          <ac:spMkLst>
            <pc:docMk/>
            <pc:sldMk cId="4237780625" sldId="1171"/>
            <ac:spMk id="11" creationId="{AEA86BC5-FC6F-18CD-DF9B-66A3F715912E}"/>
          </ac:spMkLst>
        </pc:spChg>
        <pc:spChg chg="add mod">
          <ac:chgData name="Xuzhaoyuan" userId="92dacafb-b293-4395-ae6b-ab8c0207f0fc" providerId="ADAL" clId="{5A728405-9D4E-4A58-A40C-3C93B24876A4}" dt="2022-08-02T08:57:36.186" v="6553" actId="20577"/>
          <ac:spMkLst>
            <pc:docMk/>
            <pc:sldMk cId="4237780625" sldId="1171"/>
            <ac:spMk id="11" creationId="{E032EAC9-10B4-305D-91EC-B6C6A7709335}"/>
          </ac:spMkLst>
        </pc:spChg>
        <pc:spChg chg="add mod">
          <ac:chgData name="Xuzhaoyuan" userId="92dacafb-b293-4395-ae6b-ab8c0207f0fc" providerId="ADAL" clId="{5A728405-9D4E-4A58-A40C-3C93B24876A4}" dt="2022-08-02T09:03:04.678" v="6558" actId="1076"/>
          <ac:spMkLst>
            <pc:docMk/>
            <pc:sldMk cId="4237780625" sldId="1171"/>
            <ac:spMk id="12" creationId="{48F4AB3B-7691-1F14-99B9-A01BB1174776}"/>
          </ac:spMkLst>
        </pc:spChg>
        <pc:spChg chg="del">
          <ac:chgData name="Xuzhaoyuan" userId="92dacafb-b293-4395-ae6b-ab8c0207f0fc" providerId="ADAL" clId="{5A728405-9D4E-4A58-A40C-3C93B24876A4}" dt="2022-08-01T08:11:08.766" v="6172" actId="478"/>
          <ac:spMkLst>
            <pc:docMk/>
            <pc:sldMk cId="4237780625" sldId="1171"/>
            <ac:spMk id="12" creationId="{BBF50295-3CE2-B1B1-3F27-CAE2ECB8D4B7}"/>
          </ac:spMkLst>
        </pc:spChg>
        <pc:spChg chg="del">
          <ac:chgData name="Xuzhaoyuan" userId="92dacafb-b293-4395-ae6b-ab8c0207f0fc" providerId="ADAL" clId="{5A728405-9D4E-4A58-A40C-3C93B24876A4}" dt="2022-08-01T08:11:08.766" v="6172" actId="478"/>
          <ac:spMkLst>
            <pc:docMk/>
            <pc:sldMk cId="4237780625" sldId="1171"/>
            <ac:spMk id="13" creationId="{03497B95-DBA0-5DA8-B659-8B37725D7447}"/>
          </ac:spMkLst>
        </pc:spChg>
        <pc:spChg chg="add mod">
          <ac:chgData name="Xuzhaoyuan" userId="92dacafb-b293-4395-ae6b-ab8c0207f0fc" providerId="ADAL" clId="{5A728405-9D4E-4A58-A40C-3C93B24876A4}" dt="2022-08-02T09:06:42.821" v="6563" actId="1035"/>
          <ac:spMkLst>
            <pc:docMk/>
            <pc:sldMk cId="4237780625" sldId="1171"/>
            <ac:spMk id="13" creationId="{74B72BCD-0B64-1FFF-364A-7C244E33F396}"/>
          </ac:spMkLst>
        </pc:spChg>
        <pc:spChg chg="del">
          <ac:chgData name="Xuzhaoyuan" userId="92dacafb-b293-4395-ae6b-ab8c0207f0fc" providerId="ADAL" clId="{5A728405-9D4E-4A58-A40C-3C93B24876A4}" dt="2022-08-01T08:11:08.766" v="6172" actId="478"/>
          <ac:spMkLst>
            <pc:docMk/>
            <pc:sldMk cId="4237780625" sldId="1171"/>
            <ac:spMk id="14" creationId="{9E27558B-91FB-45D1-3AAA-4C0C23C14192}"/>
          </ac:spMkLst>
        </pc:spChg>
        <pc:spChg chg="del">
          <ac:chgData name="Xuzhaoyuan" userId="92dacafb-b293-4395-ae6b-ab8c0207f0fc" providerId="ADAL" clId="{5A728405-9D4E-4A58-A40C-3C93B24876A4}" dt="2022-08-01T08:11:08.766" v="6172" actId="478"/>
          <ac:spMkLst>
            <pc:docMk/>
            <pc:sldMk cId="4237780625" sldId="1171"/>
            <ac:spMk id="15" creationId="{A5272151-BCD6-320D-78D1-ABA5C3D7C5A8}"/>
          </ac:spMkLst>
        </pc:spChg>
        <pc:spChg chg="del">
          <ac:chgData name="Xuzhaoyuan" userId="92dacafb-b293-4395-ae6b-ab8c0207f0fc" providerId="ADAL" clId="{5A728405-9D4E-4A58-A40C-3C93B24876A4}" dt="2022-08-01T08:11:08.766" v="6172" actId="478"/>
          <ac:spMkLst>
            <pc:docMk/>
            <pc:sldMk cId="4237780625" sldId="1171"/>
            <ac:spMk id="16" creationId="{FDC31003-F937-BC3B-EFFE-9C1129261409}"/>
          </ac:spMkLst>
        </pc:spChg>
        <pc:spChg chg="del">
          <ac:chgData name="Xuzhaoyuan" userId="92dacafb-b293-4395-ae6b-ab8c0207f0fc" providerId="ADAL" clId="{5A728405-9D4E-4A58-A40C-3C93B24876A4}" dt="2022-08-01T08:11:08.766" v="6172" actId="478"/>
          <ac:spMkLst>
            <pc:docMk/>
            <pc:sldMk cId="4237780625" sldId="1171"/>
            <ac:spMk id="17" creationId="{A2B0C28A-5BF1-F82E-2090-CB4DB6C47AEA}"/>
          </ac:spMkLst>
        </pc:spChg>
        <pc:spChg chg="del">
          <ac:chgData name="Xuzhaoyuan" userId="92dacafb-b293-4395-ae6b-ab8c0207f0fc" providerId="ADAL" clId="{5A728405-9D4E-4A58-A40C-3C93B24876A4}" dt="2022-08-01T08:11:08.766" v="6172" actId="478"/>
          <ac:spMkLst>
            <pc:docMk/>
            <pc:sldMk cId="4237780625" sldId="1171"/>
            <ac:spMk id="18" creationId="{4A2DDA0C-5C3E-DF65-44C4-6CCE1A88AEA2}"/>
          </ac:spMkLst>
        </pc:spChg>
        <pc:spChg chg="del">
          <ac:chgData name="Xuzhaoyuan" userId="92dacafb-b293-4395-ae6b-ab8c0207f0fc" providerId="ADAL" clId="{5A728405-9D4E-4A58-A40C-3C93B24876A4}" dt="2022-08-01T08:11:08.766" v="6172" actId="478"/>
          <ac:spMkLst>
            <pc:docMk/>
            <pc:sldMk cId="4237780625" sldId="1171"/>
            <ac:spMk id="19" creationId="{EFA67659-279B-4465-B77A-F5BF9E946E03}"/>
          </ac:spMkLst>
        </pc:spChg>
        <pc:spChg chg="del">
          <ac:chgData name="Xuzhaoyuan" userId="92dacafb-b293-4395-ae6b-ab8c0207f0fc" providerId="ADAL" clId="{5A728405-9D4E-4A58-A40C-3C93B24876A4}" dt="2022-08-01T08:11:08.766" v="6172" actId="478"/>
          <ac:spMkLst>
            <pc:docMk/>
            <pc:sldMk cId="4237780625" sldId="1171"/>
            <ac:spMk id="20" creationId="{13B81569-83B9-71E9-2F18-D62D833A34D1}"/>
          </ac:spMkLst>
        </pc:spChg>
        <pc:spChg chg="del">
          <ac:chgData name="Xuzhaoyuan" userId="92dacafb-b293-4395-ae6b-ab8c0207f0fc" providerId="ADAL" clId="{5A728405-9D4E-4A58-A40C-3C93B24876A4}" dt="2022-08-01T08:11:08.766" v="6172" actId="478"/>
          <ac:spMkLst>
            <pc:docMk/>
            <pc:sldMk cId="4237780625" sldId="1171"/>
            <ac:spMk id="21" creationId="{8F5876F4-2B12-8B25-5A9E-9CD7BDA74F25}"/>
          </ac:spMkLst>
        </pc:spChg>
        <pc:spChg chg="del">
          <ac:chgData name="Xuzhaoyuan" userId="92dacafb-b293-4395-ae6b-ab8c0207f0fc" providerId="ADAL" clId="{5A728405-9D4E-4A58-A40C-3C93B24876A4}" dt="2022-08-01T08:11:08.766" v="6172" actId="478"/>
          <ac:spMkLst>
            <pc:docMk/>
            <pc:sldMk cId="4237780625" sldId="1171"/>
            <ac:spMk id="22" creationId="{7E52C9BF-88A1-1924-F2E1-0B16A0D4E041}"/>
          </ac:spMkLst>
        </pc:spChg>
        <pc:spChg chg="del">
          <ac:chgData name="Xuzhaoyuan" userId="92dacafb-b293-4395-ae6b-ab8c0207f0fc" providerId="ADAL" clId="{5A728405-9D4E-4A58-A40C-3C93B24876A4}" dt="2022-08-01T08:11:08.766" v="6172" actId="478"/>
          <ac:spMkLst>
            <pc:docMk/>
            <pc:sldMk cId="4237780625" sldId="1171"/>
            <ac:spMk id="23" creationId="{73B300B5-3435-BE83-3505-FFE9E1E91139}"/>
          </ac:spMkLst>
        </pc:spChg>
        <pc:spChg chg="del">
          <ac:chgData name="Xuzhaoyuan" userId="92dacafb-b293-4395-ae6b-ab8c0207f0fc" providerId="ADAL" clId="{5A728405-9D4E-4A58-A40C-3C93B24876A4}" dt="2022-08-01T08:11:08.766" v="6172" actId="478"/>
          <ac:spMkLst>
            <pc:docMk/>
            <pc:sldMk cId="4237780625" sldId="1171"/>
            <ac:spMk id="24" creationId="{A1634652-0DFE-A935-8B26-8638813D6CB5}"/>
          </ac:spMkLst>
        </pc:spChg>
        <pc:spChg chg="del">
          <ac:chgData name="Xuzhaoyuan" userId="92dacafb-b293-4395-ae6b-ab8c0207f0fc" providerId="ADAL" clId="{5A728405-9D4E-4A58-A40C-3C93B24876A4}" dt="2022-08-01T08:11:08.766" v="6172" actId="478"/>
          <ac:spMkLst>
            <pc:docMk/>
            <pc:sldMk cId="4237780625" sldId="1171"/>
            <ac:spMk id="25" creationId="{231A1748-74BA-404D-E203-70B8B86D1C39}"/>
          </ac:spMkLst>
        </pc:spChg>
        <pc:spChg chg="del">
          <ac:chgData name="Xuzhaoyuan" userId="92dacafb-b293-4395-ae6b-ab8c0207f0fc" providerId="ADAL" clId="{5A728405-9D4E-4A58-A40C-3C93B24876A4}" dt="2022-08-01T08:11:08.766" v="6172" actId="478"/>
          <ac:spMkLst>
            <pc:docMk/>
            <pc:sldMk cId="4237780625" sldId="1171"/>
            <ac:spMk id="26" creationId="{9425AA9D-24B6-6C65-1FC9-B7B7E2F284A7}"/>
          </ac:spMkLst>
        </pc:spChg>
        <pc:spChg chg="del">
          <ac:chgData name="Xuzhaoyuan" userId="92dacafb-b293-4395-ae6b-ab8c0207f0fc" providerId="ADAL" clId="{5A728405-9D4E-4A58-A40C-3C93B24876A4}" dt="2022-08-01T08:11:08.766" v="6172" actId="478"/>
          <ac:spMkLst>
            <pc:docMk/>
            <pc:sldMk cId="4237780625" sldId="1171"/>
            <ac:spMk id="27" creationId="{0585966D-52AF-CA7E-3F0A-507089475B6B}"/>
          </ac:spMkLst>
        </pc:spChg>
        <pc:spChg chg="del">
          <ac:chgData name="Xuzhaoyuan" userId="92dacafb-b293-4395-ae6b-ab8c0207f0fc" providerId="ADAL" clId="{5A728405-9D4E-4A58-A40C-3C93B24876A4}" dt="2022-08-01T08:11:08.766" v="6172" actId="478"/>
          <ac:spMkLst>
            <pc:docMk/>
            <pc:sldMk cId="4237780625" sldId="1171"/>
            <ac:spMk id="28" creationId="{D8F9EB86-A257-354B-F4EB-4B6AFA3EE04E}"/>
          </ac:spMkLst>
        </pc:spChg>
        <pc:spChg chg="del">
          <ac:chgData name="Xuzhaoyuan" userId="92dacafb-b293-4395-ae6b-ab8c0207f0fc" providerId="ADAL" clId="{5A728405-9D4E-4A58-A40C-3C93B24876A4}" dt="2022-08-01T08:11:08.766" v="6172" actId="478"/>
          <ac:spMkLst>
            <pc:docMk/>
            <pc:sldMk cId="4237780625" sldId="1171"/>
            <ac:spMk id="29" creationId="{6A4F3E7F-318F-D96B-BD24-FB75870CD24E}"/>
          </ac:spMkLst>
        </pc:spChg>
        <pc:spChg chg="del">
          <ac:chgData name="Xuzhaoyuan" userId="92dacafb-b293-4395-ae6b-ab8c0207f0fc" providerId="ADAL" clId="{5A728405-9D4E-4A58-A40C-3C93B24876A4}" dt="2022-08-01T08:11:08.766" v="6172" actId="478"/>
          <ac:spMkLst>
            <pc:docMk/>
            <pc:sldMk cId="4237780625" sldId="1171"/>
            <ac:spMk id="33" creationId="{B7150D2D-34C1-4449-17A6-E8E9A46B1024}"/>
          </ac:spMkLst>
        </pc:spChg>
        <pc:spChg chg="del">
          <ac:chgData name="Xuzhaoyuan" userId="92dacafb-b293-4395-ae6b-ab8c0207f0fc" providerId="ADAL" clId="{5A728405-9D4E-4A58-A40C-3C93B24876A4}" dt="2022-08-01T08:11:08.766" v="6172" actId="478"/>
          <ac:spMkLst>
            <pc:docMk/>
            <pc:sldMk cId="4237780625" sldId="1171"/>
            <ac:spMk id="34" creationId="{F49386F9-4B65-2F6E-0C37-059E9BAB7920}"/>
          </ac:spMkLst>
        </pc:spChg>
        <pc:spChg chg="del">
          <ac:chgData name="Xuzhaoyuan" userId="92dacafb-b293-4395-ae6b-ab8c0207f0fc" providerId="ADAL" clId="{5A728405-9D4E-4A58-A40C-3C93B24876A4}" dt="2022-08-01T08:11:08.766" v="6172" actId="478"/>
          <ac:spMkLst>
            <pc:docMk/>
            <pc:sldMk cId="4237780625" sldId="1171"/>
            <ac:spMk id="35" creationId="{6DBD73E8-E5CE-8884-D3CC-FBF30808D3EA}"/>
          </ac:spMkLst>
        </pc:spChg>
        <pc:spChg chg="del">
          <ac:chgData name="Xuzhaoyuan" userId="92dacafb-b293-4395-ae6b-ab8c0207f0fc" providerId="ADAL" clId="{5A728405-9D4E-4A58-A40C-3C93B24876A4}" dt="2022-08-01T08:11:08.766" v="6172" actId="478"/>
          <ac:spMkLst>
            <pc:docMk/>
            <pc:sldMk cId="4237780625" sldId="1171"/>
            <ac:spMk id="36" creationId="{DD4C2384-ED4D-8E66-AA0C-3287C7BE7786}"/>
          </ac:spMkLst>
        </pc:spChg>
        <pc:spChg chg="del">
          <ac:chgData name="Xuzhaoyuan" userId="92dacafb-b293-4395-ae6b-ab8c0207f0fc" providerId="ADAL" clId="{5A728405-9D4E-4A58-A40C-3C93B24876A4}" dt="2022-08-01T08:11:08.766" v="6172" actId="478"/>
          <ac:spMkLst>
            <pc:docMk/>
            <pc:sldMk cId="4237780625" sldId="1171"/>
            <ac:spMk id="37" creationId="{A8A85D74-5CA8-260A-CED6-25F1C038F0D1}"/>
          </ac:spMkLst>
        </pc:spChg>
        <pc:spChg chg="del">
          <ac:chgData name="Xuzhaoyuan" userId="92dacafb-b293-4395-ae6b-ab8c0207f0fc" providerId="ADAL" clId="{5A728405-9D4E-4A58-A40C-3C93B24876A4}" dt="2022-08-01T08:11:08.766" v="6172" actId="478"/>
          <ac:spMkLst>
            <pc:docMk/>
            <pc:sldMk cId="4237780625" sldId="1171"/>
            <ac:spMk id="38" creationId="{3B2F1B6E-0673-9D56-1494-5D469E6B6D04}"/>
          </ac:spMkLst>
        </pc:spChg>
        <pc:spChg chg="del">
          <ac:chgData name="Xuzhaoyuan" userId="92dacafb-b293-4395-ae6b-ab8c0207f0fc" providerId="ADAL" clId="{5A728405-9D4E-4A58-A40C-3C93B24876A4}" dt="2022-08-01T08:11:08.766" v="6172" actId="478"/>
          <ac:spMkLst>
            <pc:docMk/>
            <pc:sldMk cId="4237780625" sldId="1171"/>
            <ac:spMk id="39" creationId="{804ED037-A31D-DEDE-1891-9C5A2CE63E30}"/>
          </ac:spMkLst>
        </pc:spChg>
        <pc:spChg chg="del">
          <ac:chgData name="Xuzhaoyuan" userId="92dacafb-b293-4395-ae6b-ab8c0207f0fc" providerId="ADAL" clId="{5A728405-9D4E-4A58-A40C-3C93B24876A4}" dt="2022-08-01T08:11:08.766" v="6172" actId="478"/>
          <ac:spMkLst>
            <pc:docMk/>
            <pc:sldMk cId="4237780625" sldId="1171"/>
            <ac:spMk id="47" creationId="{8F169959-D401-3417-E5BC-FFDA39F05969}"/>
          </ac:spMkLst>
        </pc:spChg>
        <pc:spChg chg="del">
          <ac:chgData name="Xuzhaoyuan" userId="92dacafb-b293-4395-ae6b-ab8c0207f0fc" providerId="ADAL" clId="{5A728405-9D4E-4A58-A40C-3C93B24876A4}" dt="2022-08-01T08:11:08.766" v="6172" actId="478"/>
          <ac:spMkLst>
            <pc:docMk/>
            <pc:sldMk cId="4237780625" sldId="1171"/>
            <ac:spMk id="48" creationId="{3FD0E0FD-3623-9F9B-BCB6-421A117433F4}"/>
          </ac:spMkLst>
        </pc:spChg>
        <pc:spChg chg="del">
          <ac:chgData name="Xuzhaoyuan" userId="92dacafb-b293-4395-ae6b-ab8c0207f0fc" providerId="ADAL" clId="{5A728405-9D4E-4A58-A40C-3C93B24876A4}" dt="2022-08-01T08:11:08.766" v="6172" actId="478"/>
          <ac:spMkLst>
            <pc:docMk/>
            <pc:sldMk cId="4237780625" sldId="1171"/>
            <ac:spMk id="49" creationId="{2E860858-212A-0C5E-F7E6-C2C9180628B9}"/>
          </ac:spMkLst>
        </pc:spChg>
        <pc:spChg chg="del">
          <ac:chgData name="Xuzhaoyuan" userId="92dacafb-b293-4395-ae6b-ab8c0207f0fc" providerId="ADAL" clId="{5A728405-9D4E-4A58-A40C-3C93B24876A4}" dt="2022-08-01T08:11:08.766" v="6172" actId="478"/>
          <ac:spMkLst>
            <pc:docMk/>
            <pc:sldMk cId="4237780625" sldId="1171"/>
            <ac:spMk id="50" creationId="{F4657DB9-3BF2-0E50-DB31-97A1E4281716}"/>
          </ac:spMkLst>
        </pc:spChg>
        <pc:spChg chg="del">
          <ac:chgData name="Xuzhaoyuan" userId="92dacafb-b293-4395-ae6b-ab8c0207f0fc" providerId="ADAL" clId="{5A728405-9D4E-4A58-A40C-3C93B24876A4}" dt="2022-08-01T08:11:08.766" v="6172" actId="478"/>
          <ac:spMkLst>
            <pc:docMk/>
            <pc:sldMk cId="4237780625" sldId="1171"/>
            <ac:spMk id="51" creationId="{08D4176F-DE59-BCDF-91D2-1BD07310FB81}"/>
          </ac:spMkLst>
        </pc:spChg>
        <pc:spChg chg="del">
          <ac:chgData name="Xuzhaoyuan" userId="92dacafb-b293-4395-ae6b-ab8c0207f0fc" providerId="ADAL" clId="{5A728405-9D4E-4A58-A40C-3C93B24876A4}" dt="2022-08-01T08:11:08.766" v="6172" actId="478"/>
          <ac:spMkLst>
            <pc:docMk/>
            <pc:sldMk cId="4237780625" sldId="1171"/>
            <ac:spMk id="52" creationId="{EEB242E5-EE98-808A-9643-EFE3E4C18B3C}"/>
          </ac:spMkLst>
        </pc:spChg>
        <pc:spChg chg="del">
          <ac:chgData name="Xuzhaoyuan" userId="92dacafb-b293-4395-ae6b-ab8c0207f0fc" providerId="ADAL" clId="{5A728405-9D4E-4A58-A40C-3C93B24876A4}" dt="2022-08-01T08:11:08.766" v="6172" actId="478"/>
          <ac:spMkLst>
            <pc:docMk/>
            <pc:sldMk cId="4237780625" sldId="1171"/>
            <ac:spMk id="53" creationId="{45799A05-B742-A258-E511-23072352F5B2}"/>
          </ac:spMkLst>
        </pc:spChg>
        <pc:spChg chg="del">
          <ac:chgData name="Xuzhaoyuan" userId="92dacafb-b293-4395-ae6b-ab8c0207f0fc" providerId="ADAL" clId="{5A728405-9D4E-4A58-A40C-3C93B24876A4}" dt="2022-08-01T08:11:08.766" v="6172" actId="478"/>
          <ac:spMkLst>
            <pc:docMk/>
            <pc:sldMk cId="4237780625" sldId="1171"/>
            <ac:spMk id="55" creationId="{32BF68D0-82E4-2A4E-2851-26B903512EAE}"/>
          </ac:spMkLst>
        </pc:spChg>
        <pc:spChg chg="del">
          <ac:chgData name="Xuzhaoyuan" userId="92dacafb-b293-4395-ae6b-ab8c0207f0fc" providerId="ADAL" clId="{5A728405-9D4E-4A58-A40C-3C93B24876A4}" dt="2022-08-01T08:11:08.766" v="6172" actId="478"/>
          <ac:spMkLst>
            <pc:docMk/>
            <pc:sldMk cId="4237780625" sldId="1171"/>
            <ac:spMk id="56" creationId="{561CA540-1215-46B0-6E2A-F63C32F7FA5C}"/>
          </ac:spMkLst>
        </pc:spChg>
        <pc:spChg chg="del">
          <ac:chgData name="Xuzhaoyuan" userId="92dacafb-b293-4395-ae6b-ab8c0207f0fc" providerId="ADAL" clId="{5A728405-9D4E-4A58-A40C-3C93B24876A4}" dt="2022-08-01T08:11:08.766" v="6172" actId="478"/>
          <ac:spMkLst>
            <pc:docMk/>
            <pc:sldMk cId="4237780625" sldId="1171"/>
            <ac:spMk id="57" creationId="{5F9CF09B-9267-CE62-6857-3B4930371B71}"/>
          </ac:spMkLst>
        </pc:spChg>
        <pc:spChg chg="del">
          <ac:chgData name="Xuzhaoyuan" userId="92dacafb-b293-4395-ae6b-ab8c0207f0fc" providerId="ADAL" clId="{5A728405-9D4E-4A58-A40C-3C93B24876A4}" dt="2022-08-01T08:11:08.766" v="6172" actId="478"/>
          <ac:spMkLst>
            <pc:docMk/>
            <pc:sldMk cId="4237780625" sldId="1171"/>
            <ac:spMk id="58" creationId="{FDA13296-DD27-7D0F-1D57-920F22EA2F26}"/>
          </ac:spMkLst>
        </pc:spChg>
        <pc:spChg chg="del">
          <ac:chgData name="Xuzhaoyuan" userId="92dacafb-b293-4395-ae6b-ab8c0207f0fc" providerId="ADAL" clId="{5A728405-9D4E-4A58-A40C-3C93B24876A4}" dt="2022-08-01T08:11:08.766" v="6172" actId="478"/>
          <ac:spMkLst>
            <pc:docMk/>
            <pc:sldMk cId="4237780625" sldId="1171"/>
            <ac:spMk id="59" creationId="{4E770FCE-2F06-327E-50B3-D9CAA097CBAB}"/>
          </ac:spMkLst>
        </pc:spChg>
        <pc:spChg chg="del">
          <ac:chgData name="Xuzhaoyuan" userId="92dacafb-b293-4395-ae6b-ab8c0207f0fc" providerId="ADAL" clId="{5A728405-9D4E-4A58-A40C-3C93B24876A4}" dt="2022-08-01T08:11:08.766" v="6172" actId="478"/>
          <ac:spMkLst>
            <pc:docMk/>
            <pc:sldMk cId="4237780625" sldId="1171"/>
            <ac:spMk id="60" creationId="{EAC795B9-3BCF-0B73-9756-D8FCE664A3B7}"/>
          </ac:spMkLst>
        </pc:spChg>
        <pc:spChg chg="del">
          <ac:chgData name="Xuzhaoyuan" userId="92dacafb-b293-4395-ae6b-ab8c0207f0fc" providerId="ADAL" clId="{5A728405-9D4E-4A58-A40C-3C93B24876A4}" dt="2022-08-01T08:11:08.766" v="6172" actId="478"/>
          <ac:spMkLst>
            <pc:docMk/>
            <pc:sldMk cId="4237780625" sldId="1171"/>
            <ac:spMk id="68" creationId="{E75BA616-0826-AE24-FFB0-F2F745A4B8F6}"/>
          </ac:spMkLst>
        </pc:spChg>
        <pc:spChg chg="del">
          <ac:chgData name="Xuzhaoyuan" userId="92dacafb-b293-4395-ae6b-ab8c0207f0fc" providerId="ADAL" clId="{5A728405-9D4E-4A58-A40C-3C93B24876A4}" dt="2022-08-01T08:11:08.766" v="6172" actId="478"/>
          <ac:spMkLst>
            <pc:docMk/>
            <pc:sldMk cId="4237780625" sldId="1171"/>
            <ac:spMk id="69" creationId="{13F61702-CFD7-75A5-3D37-3E900AC25664}"/>
          </ac:spMkLst>
        </pc:spChg>
        <pc:spChg chg="del">
          <ac:chgData name="Xuzhaoyuan" userId="92dacafb-b293-4395-ae6b-ab8c0207f0fc" providerId="ADAL" clId="{5A728405-9D4E-4A58-A40C-3C93B24876A4}" dt="2022-08-01T08:11:08.766" v="6172" actId="478"/>
          <ac:spMkLst>
            <pc:docMk/>
            <pc:sldMk cId="4237780625" sldId="1171"/>
            <ac:spMk id="70" creationId="{0192B02F-1728-38FE-4E07-338F910DE9B6}"/>
          </ac:spMkLst>
        </pc:spChg>
        <pc:spChg chg="del">
          <ac:chgData name="Xuzhaoyuan" userId="92dacafb-b293-4395-ae6b-ab8c0207f0fc" providerId="ADAL" clId="{5A728405-9D4E-4A58-A40C-3C93B24876A4}" dt="2022-08-01T08:11:08.766" v="6172" actId="478"/>
          <ac:spMkLst>
            <pc:docMk/>
            <pc:sldMk cId="4237780625" sldId="1171"/>
            <ac:spMk id="71" creationId="{E4BD8028-2299-CF27-244D-8D205B53B0D9}"/>
          </ac:spMkLst>
        </pc:spChg>
        <pc:spChg chg="del">
          <ac:chgData name="Xuzhaoyuan" userId="92dacafb-b293-4395-ae6b-ab8c0207f0fc" providerId="ADAL" clId="{5A728405-9D4E-4A58-A40C-3C93B24876A4}" dt="2022-08-01T08:11:08.766" v="6172" actId="478"/>
          <ac:spMkLst>
            <pc:docMk/>
            <pc:sldMk cId="4237780625" sldId="1171"/>
            <ac:spMk id="72" creationId="{78B3E434-8B3D-1002-F844-561122BB4936}"/>
          </ac:spMkLst>
        </pc:spChg>
        <pc:spChg chg="del">
          <ac:chgData name="Xuzhaoyuan" userId="92dacafb-b293-4395-ae6b-ab8c0207f0fc" providerId="ADAL" clId="{5A728405-9D4E-4A58-A40C-3C93B24876A4}" dt="2022-08-01T08:11:08.766" v="6172" actId="478"/>
          <ac:spMkLst>
            <pc:docMk/>
            <pc:sldMk cId="4237780625" sldId="1171"/>
            <ac:spMk id="73" creationId="{34DFA43A-B84F-D09D-BD1D-CEC400E9BA31}"/>
          </ac:spMkLst>
        </pc:spChg>
        <pc:spChg chg="del">
          <ac:chgData name="Xuzhaoyuan" userId="92dacafb-b293-4395-ae6b-ab8c0207f0fc" providerId="ADAL" clId="{5A728405-9D4E-4A58-A40C-3C93B24876A4}" dt="2022-08-01T08:11:08.766" v="6172" actId="478"/>
          <ac:spMkLst>
            <pc:docMk/>
            <pc:sldMk cId="4237780625" sldId="1171"/>
            <ac:spMk id="74" creationId="{D112794C-9C5E-0A3E-9F40-06D01F362296}"/>
          </ac:spMkLst>
        </pc:spChg>
        <pc:spChg chg="del">
          <ac:chgData name="Xuzhaoyuan" userId="92dacafb-b293-4395-ae6b-ab8c0207f0fc" providerId="ADAL" clId="{5A728405-9D4E-4A58-A40C-3C93B24876A4}" dt="2022-08-01T08:11:08.766" v="6172" actId="478"/>
          <ac:spMkLst>
            <pc:docMk/>
            <pc:sldMk cId="4237780625" sldId="1171"/>
            <ac:spMk id="135" creationId="{1B774713-F491-5CA9-3ACB-F4AE7BD52FEA}"/>
          </ac:spMkLst>
        </pc:spChg>
        <pc:spChg chg="del">
          <ac:chgData name="Xuzhaoyuan" userId="92dacafb-b293-4395-ae6b-ab8c0207f0fc" providerId="ADAL" clId="{5A728405-9D4E-4A58-A40C-3C93B24876A4}" dt="2022-08-01T08:11:08.766" v="6172" actId="478"/>
          <ac:spMkLst>
            <pc:docMk/>
            <pc:sldMk cId="4237780625" sldId="1171"/>
            <ac:spMk id="137" creationId="{98778D57-970C-B1DA-ECA7-2EFCFCC42F59}"/>
          </ac:spMkLst>
        </pc:spChg>
        <pc:spChg chg="del">
          <ac:chgData name="Xuzhaoyuan" userId="92dacafb-b293-4395-ae6b-ab8c0207f0fc" providerId="ADAL" clId="{5A728405-9D4E-4A58-A40C-3C93B24876A4}" dt="2022-08-01T08:11:08.766" v="6172" actId="478"/>
          <ac:spMkLst>
            <pc:docMk/>
            <pc:sldMk cId="4237780625" sldId="1171"/>
            <ac:spMk id="138" creationId="{3C80AC36-8F8D-AC91-8DEF-F20110E09735}"/>
          </ac:spMkLst>
        </pc:spChg>
        <pc:spChg chg="del">
          <ac:chgData name="Xuzhaoyuan" userId="92dacafb-b293-4395-ae6b-ab8c0207f0fc" providerId="ADAL" clId="{5A728405-9D4E-4A58-A40C-3C93B24876A4}" dt="2022-08-01T08:11:08.766" v="6172" actId="478"/>
          <ac:spMkLst>
            <pc:docMk/>
            <pc:sldMk cId="4237780625" sldId="1171"/>
            <ac:spMk id="139" creationId="{5834EBB0-1847-7474-117F-E210E66E51A4}"/>
          </ac:spMkLst>
        </pc:spChg>
        <pc:spChg chg="del">
          <ac:chgData name="Xuzhaoyuan" userId="92dacafb-b293-4395-ae6b-ab8c0207f0fc" providerId="ADAL" clId="{5A728405-9D4E-4A58-A40C-3C93B24876A4}" dt="2022-08-01T08:11:08.766" v="6172" actId="478"/>
          <ac:spMkLst>
            <pc:docMk/>
            <pc:sldMk cId="4237780625" sldId="1171"/>
            <ac:spMk id="140" creationId="{1C15EAE1-FB94-EF33-82DB-F08775C3C2EA}"/>
          </ac:spMkLst>
        </pc:spChg>
        <pc:spChg chg="del">
          <ac:chgData name="Xuzhaoyuan" userId="92dacafb-b293-4395-ae6b-ab8c0207f0fc" providerId="ADAL" clId="{5A728405-9D4E-4A58-A40C-3C93B24876A4}" dt="2022-08-01T08:11:08.766" v="6172" actId="478"/>
          <ac:spMkLst>
            <pc:docMk/>
            <pc:sldMk cId="4237780625" sldId="1171"/>
            <ac:spMk id="141" creationId="{E3AABB65-551A-9C4B-78A3-2133570DD5BA}"/>
          </ac:spMkLst>
        </pc:spChg>
        <pc:spChg chg="del">
          <ac:chgData name="Xuzhaoyuan" userId="92dacafb-b293-4395-ae6b-ab8c0207f0fc" providerId="ADAL" clId="{5A728405-9D4E-4A58-A40C-3C93B24876A4}" dt="2022-08-01T08:11:08.766" v="6172" actId="478"/>
          <ac:spMkLst>
            <pc:docMk/>
            <pc:sldMk cId="4237780625" sldId="1171"/>
            <ac:spMk id="142" creationId="{7F8A0569-2B18-E405-4C26-265D8DAF5C9C}"/>
          </ac:spMkLst>
        </pc:spChg>
        <pc:spChg chg="del">
          <ac:chgData name="Xuzhaoyuan" userId="92dacafb-b293-4395-ae6b-ab8c0207f0fc" providerId="ADAL" clId="{5A728405-9D4E-4A58-A40C-3C93B24876A4}" dt="2022-08-01T08:11:08.766" v="6172" actId="478"/>
          <ac:spMkLst>
            <pc:docMk/>
            <pc:sldMk cId="4237780625" sldId="1171"/>
            <ac:spMk id="144" creationId="{CE58A990-DCDB-A64A-49A3-2113BA93D6DB}"/>
          </ac:spMkLst>
        </pc:spChg>
        <pc:spChg chg="del">
          <ac:chgData name="Xuzhaoyuan" userId="92dacafb-b293-4395-ae6b-ab8c0207f0fc" providerId="ADAL" clId="{5A728405-9D4E-4A58-A40C-3C93B24876A4}" dt="2022-08-01T08:11:08.766" v="6172" actId="478"/>
          <ac:spMkLst>
            <pc:docMk/>
            <pc:sldMk cId="4237780625" sldId="1171"/>
            <ac:spMk id="145" creationId="{987F26C2-D01B-2898-6857-6CBBB805F734}"/>
          </ac:spMkLst>
        </pc:spChg>
        <pc:spChg chg="del">
          <ac:chgData name="Xuzhaoyuan" userId="92dacafb-b293-4395-ae6b-ab8c0207f0fc" providerId="ADAL" clId="{5A728405-9D4E-4A58-A40C-3C93B24876A4}" dt="2022-08-01T08:11:08.766" v="6172" actId="478"/>
          <ac:spMkLst>
            <pc:docMk/>
            <pc:sldMk cId="4237780625" sldId="1171"/>
            <ac:spMk id="146" creationId="{2546AA11-036A-0DF8-59BA-6F38CD875ACC}"/>
          </ac:spMkLst>
        </pc:spChg>
        <pc:spChg chg="del">
          <ac:chgData name="Xuzhaoyuan" userId="92dacafb-b293-4395-ae6b-ab8c0207f0fc" providerId="ADAL" clId="{5A728405-9D4E-4A58-A40C-3C93B24876A4}" dt="2022-08-01T08:11:08.766" v="6172" actId="478"/>
          <ac:spMkLst>
            <pc:docMk/>
            <pc:sldMk cId="4237780625" sldId="1171"/>
            <ac:spMk id="147" creationId="{23589B5F-CB67-07EC-09AE-BBE52A7B526B}"/>
          </ac:spMkLst>
        </pc:spChg>
        <pc:spChg chg="del">
          <ac:chgData name="Xuzhaoyuan" userId="92dacafb-b293-4395-ae6b-ab8c0207f0fc" providerId="ADAL" clId="{5A728405-9D4E-4A58-A40C-3C93B24876A4}" dt="2022-08-01T08:11:08.766" v="6172" actId="478"/>
          <ac:spMkLst>
            <pc:docMk/>
            <pc:sldMk cId="4237780625" sldId="1171"/>
            <ac:spMk id="148" creationId="{DF6E72EE-A013-311B-6E90-01DB07824B38}"/>
          </ac:spMkLst>
        </pc:spChg>
        <pc:spChg chg="del">
          <ac:chgData name="Xuzhaoyuan" userId="92dacafb-b293-4395-ae6b-ab8c0207f0fc" providerId="ADAL" clId="{5A728405-9D4E-4A58-A40C-3C93B24876A4}" dt="2022-08-01T08:11:08.766" v="6172" actId="478"/>
          <ac:spMkLst>
            <pc:docMk/>
            <pc:sldMk cId="4237780625" sldId="1171"/>
            <ac:spMk id="149" creationId="{A7B49302-675A-3BE3-FAC2-99FF9FA90361}"/>
          </ac:spMkLst>
        </pc:spChg>
        <pc:spChg chg="del">
          <ac:chgData name="Xuzhaoyuan" userId="92dacafb-b293-4395-ae6b-ab8c0207f0fc" providerId="ADAL" clId="{5A728405-9D4E-4A58-A40C-3C93B24876A4}" dt="2022-08-01T08:11:08.766" v="6172" actId="478"/>
          <ac:spMkLst>
            <pc:docMk/>
            <pc:sldMk cId="4237780625" sldId="1171"/>
            <ac:spMk id="150" creationId="{0FC7E02F-DFF4-7ECE-F22C-6F641DC7C221}"/>
          </ac:spMkLst>
        </pc:spChg>
        <pc:spChg chg="del">
          <ac:chgData name="Xuzhaoyuan" userId="92dacafb-b293-4395-ae6b-ab8c0207f0fc" providerId="ADAL" clId="{5A728405-9D4E-4A58-A40C-3C93B24876A4}" dt="2022-08-01T08:11:08.766" v="6172" actId="478"/>
          <ac:spMkLst>
            <pc:docMk/>
            <pc:sldMk cId="4237780625" sldId="1171"/>
            <ac:spMk id="151" creationId="{4CFDC915-44C9-7DA0-03D1-857D06DCDD7C}"/>
          </ac:spMkLst>
        </pc:spChg>
        <pc:spChg chg="del">
          <ac:chgData name="Xuzhaoyuan" userId="92dacafb-b293-4395-ae6b-ab8c0207f0fc" providerId="ADAL" clId="{5A728405-9D4E-4A58-A40C-3C93B24876A4}" dt="2022-08-01T08:11:08.766" v="6172" actId="478"/>
          <ac:spMkLst>
            <pc:docMk/>
            <pc:sldMk cId="4237780625" sldId="1171"/>
            <ac:spMk id="152" creationId="{5E6AEA5D-71BD-DC95-813B-2EC4E3F313BA}"/>
          </ac:spMkLst>
        </pc:spChg>
        <pc:spChg chg="del">
          <ac:chgData name="Xuzhaoyuan" userId="92dacafb-b293-4395-ae6b-ab8c0207f0fc" providerId="ADAL" clId="{5A728405-9D4E-4A58-A40C-3C93B24876A4}" dt="2022-08-01T08:11:08.766" v="6172" actId="478"/>
          <ac:spMkLst>
            <pc:docMk/>
            <pc:sldMk cId="4237780625" sldId="1171"/>
            <ac:spMk id="153" creationId="{4537543A-105B-F015-89E4-184A1CC7DF9A}"/>
          </ac:spMkLst>
        </pc:spChg>
        <pc:spChg chg="del">
          <ac:chgData name="Xuzhaoyuan" userId="92dacafb-b293-4395-ae6b-ab8c0207f0fc" providerId="ADAL" clId="{5A728405-9D4E-4A58-A40C-3C93B24876A4}" dt="2022-08-01T08:11:08.766" v="6172" actId="478"/>
          <ac:spMkLst>
            <pc:docMk/>
            <pc:sldMk cId="4237780625" sldId="1171"/>
            <ac:spMk id="154" creationId="{68716850-491C-1A38-9AC3-E5D484BBA198}"/>
          </ac:spMkLst>
        </pc:spChg>
        <pc:spChg chg="del">
          <ac:chgData name="Xuzhaoyuan" userId="92dacafb-b293-4395-ae6b-ab8c0207f0fc" providerId="ADAL" clId="{5A728405-9D4E-4A58-A40C-3C93B24876A4}" dt="2022-08-01T08:11:08.766" v="6172" actId="478"/>
          <ac:spMkLst>
            <pc:docMk/>
            <pc:sldMk cId="4237780625" sldId="1171"/>
            <ac:spMk id="155" creationId="{7CE1C9B8-E72B-C090-3B21-817618FF93CE}"/>
          </ac:spMkLst>
        </pc:spChg>
        <pc:spChg chg="del">
          <ac:chgData name="Xuzhaoyuan" userId="92dacafb-b293-4395-ae6b-ab8c0207f0fc" providerId="ADAL" clId="{5A728405-9D4E-4A58-A40C-3C93B24876A4}" dt="2022-08-01T08:11:08.766" v="6172" actId="478"/>
          <ac:spMkLst>
            <pc:docMk/>
            <pc:sldMk cId="4237780625" sldId="1171"/>
            <ac:spMk id="157" creationId="{2D98E1D7-DE88-E0C4-1940-24E07EC61355}"/>
          </ac:spMkLst>
        </pc:spChg>
        <pc:spChg chg="del">
          <ac:chgData name="Xuzhaoyuan" userId="92dacafb-b293-4395-ae6b-ab8c0207f0fc" providerId="ADAL" clId="{5A728405-9D4E-4A58-A40C-3C93B24876A4}" dt="2022-08-01T08:11:08.766" v="6172" actId="478"/>
          <ac:spMkLst>
            <pc:docMk/>
            <pc:sldMk cId="4237780625" sldId="1171"/>
            <ac:spMk id="158" creationId="{7E58013D-2DC2-BF71-FAB8-62E648B67865}"/>
          </ac:spMkLst>
        </pc:spChg>
        <pc:spChg chg="del">
          <ac:chgData name="Xuzhaoyuan" userId="92dacafb-b293-4395-ae6b-ab8c0207f0fc" providerId="ADAL" clId="{5A728405-9D4E-4A58-A40C-3C93B24876A4}" dt="2022-08-01T08:11:08.766" v="6172" actId="478"/>
          <ac:spMkLst>
            <pc:docMk/>
            <pc:sldMk cId="4237780625" sldId="1171"/>
            <ac:spMk id="159" creationId="{86EF6588-FE08-46BF-3894-321B30A1FF1D}"/>
          </ac:spMkLst>
        </pc:spChg>
        <pc:spChg chg="del">
          <ac:chgData name="Xuzhaoyuan" userId="92dacafb-b293-4395-ae6b-ab8c0207f0fc" providerId="ADAL" clId="{5A728405-9D4E-4A58-A40C-3C93B24876A4}" dt="2022-08-01T08:11:08.766" v="6172" actId="478"/>
          <ac:spMkLst>
            <pc:docMk/>
            <pc:sldMk cId="4237780625" sldId="1171"/>
            <ac:spMk id="160" creationId="{57C48B75-2A88-31CC-4816-A6F7492C0CD0}"/>
          </ac:spMkLst>
        </pc:spChg>
        <pc:spChg chg="del">
          <ac:chgData name="Xuzhaoyuan" userId="92dacafb-b293-4395-ae6b-ab8c0207f0fc" providerId="ADAL" clId="{5A728405-9D4E-4A58-A40C-3C93B24876A4}" dt="2022-08-01T08:11:08.766" v="6172" actId="478"/>
          <ac:spMkLst>
            <pc:docMk/>
            <pc:sldMk cId="4237780625" sldId="1171"/>
            <ac:spMk id="161" creationId="{A0FAEF95-E3F8-9D55-D11B-21FC393BD851}"/>
          </ac:spMkLst>
        </pc:spChg>
        <pc:spChg chg="del">
          <ac:chgData name="Xuzhaoyuan" userId="92dacafb-b293-4395-ae6b-ab8c0207f0fc" providerId="ADAL" clId="{5A728405-9D4E-4A58-A40C-3C93B24876A4}" dt="2022-08-01T08:11:08.766" v="6172" actId="478"/>
          <ac:spMkLst>
            <pc:docMk/>
            <pc:sldMk cId="4237780625" sldId="1171"/>
            <ac:spMk id="162" creationId="{2357725D-0F1D-0048-940F-51EA320E001A}"/>
          </ac:spMkLst>
        </pc:spChg>
        <pc:spChg chg="del">
          <ac:chgData name="Xuzhaoyuan" userId="92dacafb-b293-4395-ae6b-ab8c0207f0fc" providerId="ADAL" clId="{5A728405-9D4E-4A58-A40C-3C93B24876A4}" dt="2022-08-01T08:11:08.766" v="6172" actId="478"/>
          <ac:spMkLst>
            <pc:docMk/>
            <pc:sldMk cId="4237780625" sldId="1171"/>
            <ac:spMk id="172" creationId="{9EC058D2-867F-F47D-2DDF-39C3A46BBDC8}"/>
          </ac:spMkLst>
        </pc:spChg>
        <pc:spChg chg="del">
          <ac:chgData name="Xuzhaoyuan" userId="92dacafb-b293-4395-ae6b-ab8c0207f0fc" providerId="ADAL" clId="{5A728405-9D4E-4A58-A40C-3C93B24876A4}" dt="2022-08-01T08:11:08.766" v="6172" actId="478"/>
          <ac:spMkLst>
            <pc:docMk/>
            <pc:sldMk cId="4237780625" sldId="1171"/>
            <ac:spMk id="173" creationId="{77B3E36B-182A-06E6-2AFB-93456D41B971}"/>
          </ac:spMkLst>
        </pc:spChg>
        <pc:spChg chg="del">
          <ac:chgData name="Xuzhaoyuan" userId="92dacafb-b293-4395-ae6b-ab8c0207f0fc" providerId="ADAL" clId="{5A728405-9D4E-4A58-A40C-3C93B24876A4}" dt="2022-08-01T08:11:08.766" v="6172" actId="478"/>
          <ac:spMkLst>
            <pc:docMk/>
            <pc:sldMk cId="4237780625" sldId="1171"/>
            <ac:spMk id="174" creationId="{CD2F91BC-EB1B-352D-DA48-2E107F3922A3}"/>
          </ac:spMkLst>
        </pc:spChg>
        <pc:spChg chg="del">
          <ac:chgData name="Xuzhaoyuan" userId="92dacafb-b293-4395-ae6b-ab8c0207f0fc" providerId="ADAL" clId="{5A728405-9D4E-4A58-A40C-3C93B24876A4}" dt="2022-08-01T08:11:08.766" v="6172" actId="478"/>
          <ac:spMkLst>
            <pc:docMk/>
            <pc:sldMk cId="4237780625" sldId="1171"/>
            <ac:spMk id="175" creationId="{CED2F069-8882-79A8-764C-882E349AC251}"/>
          </ac:spMkLst>
        </pc:spChg>
        <pc:picChg chg="add mod">
          <ac:chgData name="Xuzhaoyuan" userId="92dacafb-b293-4395-ae6b-ab8c0207f0fc" providerId="ADAL" clId="{5A728405-9D4E-4A58-A40C-3C93B24876A4}" dt="2022-08-02T12:12:13.783" v="6569" actId="1076"/>
          <ac:picMkLst>
            <pc:docMk/>
            <pc:sldMk cId="4237780625" sldId="1171"/>
            <ac:picMk id="3" creationId="{A2D51107-94C5-8DCB-35B3-E15F4956B53C}"/>
          </ac:picMkLst>
        </pc:picChg>
        <pc:picChg chg="add mod">
          <ac:chgData name="Xuzhaoyuan" userId="92dacafb-b293-4395-ae6b-ab8c0207f0fc" providerId="ADAL" clId="{5A728405-9D4E-4A58-A40C-3C93B24876A4}" dt="2022-08-02T12:12:07.086" v="6568" actId="1076"/>
          <ac:picMkLst>
            <pc:docMk/>
            <pc:sldMk cId="4237780625" sldId="1171"/>
            <ac:picMk id="7" creationId="{8091A9C7-98EE-DF7C-A7D8-5587A9C4475D}"/>
          </ac:picMkLst>
        </pc:picChg>
        <pc:picChg chg="add mod">
          <ac:chgData name="Xuzhaoyuan" userId="92dacafb-b293-4395-ae6b-ab8c0207f0fc" providerId="ADAL" clId="{5A728405-9D4E-4A58-A40C-3C93B24876A4}" dt="2022-08-02T13:12:23.658" v="6576" actId="1076"/>
          <ac:picMkLst>
            <pc:docMk/>
            <pc:sldMk cId="4237780625" sldId="1171"/>
            <ac:picMk id="15" creationId="{AC1D7E23-533B-0BBF-ACA8-1EA4F5F01E75}"/>
          </ac:picMkLst>
        </pc:picChg>
        <pc:cxnChg chg="del">
          <ac:chgData name="Xuzhaoyuan" userId="92dacafb-b293-4395-ae6b-ab8c0207f0fc" providerId="ADAL" clId="{5A728405-9D4E-4A58-A40C-3C93B24876A4}" dt="2022-08-01T08:11:08.766" v="6172" actId="478"/>
          <ac:cxnSpMkLst>
            <pc:docMk/>
            <pc:sldMk cId="4237780625" sldId="1171"/>
            <ac:cxnSpMk id="78" creationId="{7ADB1631-F03C-10B3-F542-6458681627BF}"/>
          </ac:cxnSpMkLst>
        </pc:cxnChg>
        <pc:cxnChg chg="del">
          <ac:chgData name="Xuzhaoyuan" userId="92dacafb-b293-4395-ae6b-ab8c0207f0fc" providerId="ADAL" clId="{5A728405-9D4E-4A58-A40C-3C93B24876A4}" dt="2022-08-01T08:11:08.766" v="6172" actId="478"/>
          <ac:cxnSpMkLst>
            <pc:docMk/>
            <pc:sldMk cId="4237780625" sldId="1171"/>
            <ac:cxnSpMk id="81" creationId="{28F0FC4C-6E0F-10B3-A00A-20313004A806}"/>
          </ac:cxnSpMkLst>
        </pc:cxnChg>
        <pc:cxnChg chg="del">
          <ac:chgData name="Xuzhaoyuan" userId="92dacafb-b293-4395-ae6b-ab8c0207f0fc" providerId="ADAL" clId="{5A728405-9D4E-4A58-A40C-3C93B24876A4}" dt="2022-08-01T08:11:08.766" v="6172" actId="478"/>
          <ac:cxnSpMkLst>
            <pc:docMk/>
            <pc:sldMk cId="4237780625" sldId="1171"/>
            <ac:cxnSpMk id="82" creationId="{EB5F28FB-8B1E-13C6-75F7-AE58A3AFAE4B}"/>
          </ac:cxnSpMkLst>
        </pc:cxnChg>
        <pc:cxnChg chg="del">
          <ac:chgData name="Xuzhaoyuan" userId="92dacafb-b293-4395-ae6b-ab8c0207f0fc" providerId="ADAL" clId="{5A728405-9D4E-4A58-A40C-3C93B24876A4}" dt="2022-08-01T08:11:08.766" v="6172" actId="478"/>
          <ac:cxnSpMkLst>
            <pc:docMk/>
            <pc:sldMk cId="4237780625" sldId="1171"/>
            <ac:cxnSpMk id="90" creationId="{34523083-8192-601E-4E91-56850D3B134B}"/>
          </ac:cxnSpMkLst>
        </pc:cxnChg>
        <pc:cxnChg chg="del">
          <ac:chgData name="Xuzhaoyuan" userId="92dacafb-b293-4395-ae6b-ab8c0207f0fc" providerId="ADAL" clId="{5A728405-9D4E-4A58-A40C-3C93B24876A4}" dt="2022-08-01T08:11:08.766" v="6172" actId="478"/>
          <ac:cxnSpMkLst>
            <pc:docMk/>
            <pc:sldMk cId="4237780625" sldId="1171"/>
            <ac:cxnSpMk id="92" creationId="{D15ABEE5-2062-ED55-973F-F152EF434076}"/>
          </ac:cxnSpMkLst>
        </pc:cxnChg>
        <pc:cxnChg chg="del">
          <ac:chgData name="Xuzhaoyuan" userId="92dacafb-b293-4395-ae6b-ab8c0207f0fc" providerId="ADAL" clId="{5A728405-9D4E-4A58-A40C-3C93B24876A4}" dt="2022-08-01T08:11:08.766" v="6172" actId="478"/>
          <ac:cxnSpMkLst>
            <pc:docMk/>
            <pc:sldMk cId="4237780625" sldId="1171"/>
            <ac:cxnSpMk id="93" creationId="{7719450C-B319-3295-5A4C-6E3B05AF9A89}"/>
          </ac:cxnSpMkLst>
        </pc:cxnChg>
        <pc:cxnChg chg="del">
          <ac:chgData name="Xuzhaoyuan" userId="92dacafb-b293-4395-ae6b-ab8c0207f0fc" providerId="ADAL" clId="{5A728405-9D4E-4A58-A40C-3C93B24876A4}" dt="2022-08-01T08:11:08.766" v="6172" actId="478"/>
          <ac:cxnSpMkLst>
            <pc:docMk/>
            <pc:sldMk cId="4237780625" sldId="1171"/>
            <ac:cxnSpMk id="94" creationId="{78130186-F65F-F507-CCCD-185016149AB1}"/>
          </ac:cxnSpMkLst>
        </pc:cxnChg>
        <pc:cxnChg chg="del">
          <ac:chgData name="Xuzhaoyuan" userId="92dacafb-b293-4395-ae6b-ab8c0207f0fc" providerId="ADAL" clId="{5A728405-9D4E-4A58-A40C-3C93B24876A4}" dt="2022-08-01T08:11:08.766" v="6172" actId="478"/>
          <ac:cxnSpMkLst>
            <pc:docMk/>
            <pc:sldMk cId="4237780625" sldId="1171"/>
            <ac:cxnSpMk id="95" creationId="{9BA7A572-2DD1-5532-03BD-32B72DE54D09}"/>
          </ac:cxnSpMkLst>
        </pc:cxnChg>
        <pc:cxnChg chg="del">
          <ac:chgData name="Xuzhaoyuan" userId="92dacafb-b293-4395-ae6b-ab8c0207f0fc" providerId="ADAL" clId="{5A728405-9D4E-4A58-A40C-3C93B24876A4}" dt="2022-08-01T08:11:08.766" v="6172" actId="478"/>
          <ac:cxnSpMkLst>
            <pc:docMk/>
            <pc:sldMk cId="4237780625" sldId="1171"/>
            <ac:cxnSpMk id="163" creationId="{89FD4D33-CB95-21B4-0671-97878D4F0363}"/>
          </ac:cxnSpMkLst>
        </pc:cxnChg>
        <pc:cxnChg chg="del">
          <ac:chgData name="Xuzhaoyuan" userId="92dacafb-b293-4395-ae6b-ab8c0207f0fc" providerId="ADAL" clId="{5A728405-9D4E-4A58-A40C-3C93B24876A4}" dt="2022-08-01T08:11:08.766" v="6172" actId="478"/>
          <ac:cxnSpMkLst>
            <pc:docMk/>
            <pc:sldMk cId="4237780625" sldId="1171"/>
            <ac:cxnSpMk id="164" creationId="{541C3B79-352D-4C76-574A-FFD833B17523}"/>
          </ac:cxnSpMkLst>
        </pc:cxnChg>
        <pc:cxnChg chg="del">
          <ac:chgData name="Xuzhaoyuan" userId="92dacafb-b293-4395-ae6b-ab8c0207f0fc" providerId="ADAL" clId="{5A728405-9D4E-4A58-A40C-3C93B24876A4}" dt="2022-08-01T08:11:08.766" v="6172" actId="478"/>
          <ac:cxnSpMkLst>
            <pc:docMk/>
            <pc:sldMk cId="4237780625" sldId="1171"/>
            <ac:cxnSpMk id="165" creationId="{7748AA32-A0FA-DF0D-4C39-33678CADFFF4}"/>
          </ac:cxnSpMkLst>
        </pc:cxnChg>
        <pc:cxnChg chg="del">
          <ac:chgData name="Xuzhaoyuan" userId="92dacafb-b293-4395-ae6b-ab8c0207f0fc" providerId="ADAL" clId="{5A728405-9D4E-4A58-A40C-3C93B24876A4}" dt="2022-08-01T08:11:08.766" v="6172" actId="478"/>
          <ac:cxnSpMkLst>
            <pc:docMk/>
            <pc:sldMk cId="4237780625" sldId="1171"/>
            <ac:cxnSpMk id="166" creationId="{AE7EA002-0D19-3AFC-70A4-33DF7EB37909}"/>
          </ac:cxnSpMkLst>
        </pc:cxnChg>
        <pc:cxnChg chg="del">
          <ac:chgData name="Xuzhaoyuan" userId="92dacafb-b293-4395-ae6b-ab8c0207f0fc" providerId="ADAL" clId="{5A728405-9D4E-4A58-A40C-3C93B24876A4}" dt="2022-08-01T08:11:08.766" v="6172" actId="478"/>
          <ac:cxnSpMkLst>
            <pc:docMk/>
            <pc:sldMk cId="4237780625" sldId="1171"/>
            <ac:cxnSpMk id="167" creationId="{96051841-31E3-F861-19EC-D33F67D9D435}"/>
          </ac:cxnSpMkLst>
        </pc:cxnChg>
        <pc:cxnChg chg="del">
          <ac:chgData name="Xuzhaoyuan" userId="92dacafb-b293-4395-ae6b-ab8c0207f0fc" providerId="ADAL" clId="{5A728405-9D4E-4A58-A40C-3C93B24876A4}" dt="2022-08-01T08:11:08.766" v="6172" actId="478"/>
          <ac:cxnSpMkLst>
            <pc:docMk/>
            <pc:sldMk cId="4237780625" sldId="1171"/>
            <ac:cxnSpMk id="168" creationId="{73C1D1B7-F598-06AB-6810-07F2AE8A6BF5}"/>
          </ac:cxnSpMkLst>
        </pc:cxnChg>
        <pc:cxnChg chg="del">
          <ac:chgData name="Xuzhaoyuan" userId="92dacafb-b293-4395-ae6b-ab8c0207f0fc" providerId="ADAL" clId="{5A728405-9D4E-4A58-A40C-3C93B24876A4}" dt="2022-08-01T08:11:08.766" v="6172" actId="478"/>
          <ac:cxnSpMkLst>
            <pc:docMk/>
            <pc:sldMk cId="4237780625" sldId="1171"/>
            <ac:cxnSpMk id="169" creationId="{91DEA4D5-FDF9-51BC-CE21-A15579271A42}"/>
          </ac:cxnSpMkLst>
        </pc:cxnChg>
        <pc:cxnChg chg="del">
          <ac:chgData name="Xuzhaoyuan" userId="92dacafb-b293-4395-ae6b-ab8c0207f0fc" providerId="ADAL" clId="{5A728405-9D4E-4A58-A40C-3C93B24876A4}" dt="2022-08-01T08:11:08.766" v="6172" actId="478"/>
          <ac:cxnSpMkLst>
            <pc:docMk/>
            <pc:sldMk cId="4237780625" sldId="1171"/>
            <ac:cxnSpMk id="170" creationId="{052EB1F2-C8E1-6FD9-BCC6-AAE523363893}"/>
          </ac:cxnSpMkLst>
        </pc:cxnChg>
      </pc:sldChg>
      <pc:sldChg chg="add ord">
        <pc:chgData name="Xuzhaoyuan" userId="92dacafb-b293-4395-ae6b-ab8c0207f0fc" providerId="ADAL" clId="{5A728405-9D4E-4A58-A40C-3C93B24876A4}" dt="2022-08-01T08:32:47.368" v="6282"/>
        <pc:sldMkLst>
          <pc:docMk/>
          <pc:sldMk cId="2583043350" sldId="1172"/>
        </pc:sldMkLst>
      </pc:sldChg>
      <pc:sldChg chg="addSp delSp modSp add mod">
        <pc:chgData name="Xuzhaoyuan" userId="92dacafb-b293-4395-ae6b-ab8c0207f0fc" providerId="ADAL" clId="{5A728405-9D4E-4A58-A40C-3C93B24876A4}" dt="2022-08-02T02:38:33.779" v="6497" actId="20577"/>
        <pc:sldMkLst>
          <pc:docMk/>
          <pc:sldMk cId="3972811787" sldId="1172"/>
        </pc:sldMkLst>
        <pc:spChg chg="add mod">
          <ac:chgData name="Xuzhaoyuan" userId="92dacafb-b293-4395-ae6b-ab8c0207f0fc" providerId="ADAL" clId="{5A728405-9D4E-4A58-A40C-3C93B24876A4}" dt="2022-08-02T02:34:11.925" v="6357" actId="1076"/>
          <ac:spMkLst>
            <pc:docMk/>
            <pc:sldMk cId="3972811787" sldId="1172"/>
            <ac:spMk id="2" creationId="{19627AF8-C447-828E-9CFA-F64C45E93200}"/>
          </ac:spMkLst>
        </pc:spChg>
        <pc:spChg chg="add mod">
          <ac:chgData name="Xuzhaoyuan" userId="92dacafb-b293-4395-ae6b-ab8c0207f0fc" providerId="ADAL" clId="{5A728405-9D4E-4A58-A40C-3C93B24876A4}" dt="2022-08-02T02:35:07.693" v="6371" actId="1076"/>
          <ac:spMkLst>
            <pc:docMk/>
            <pc:sldMk cId="3972811787" sldId="1172"/>
            <ac:spMk id="3" creationId="{52D3F4A0-609E-C47A-761D-3C8ED1DCAD38}"/>
          </ac:spMkLst>
        </pc:spChg>
        <pc:spChg chg="mod">
          <ac:chgData name="Xuzhaoyuan" userId="92dacafb-b293-4395-ae6b-ab8c0207f0fc" providerId="ADAL" clId="{5A728405-9D4E-4A58-A40C-3C93B24876A4}" dt="2022-08-02T02:33:33.945" v="6348" actId="1076"/>
          <ac:spMkLst>
            <pc:docMk/>
            <pc:sldMk cId="3972811787" sldId="1172"/>
            <ac:spMk id="5" creationId="{B2B992BB-090F-45DB-AE73-6A304FC84EE1}"/>
          </ac:spMkLst>
        </pc:spChg>
        <pc:spChg chg="mod">
          <ac:chgData name="Xuzhaoyuan" userId="92dacafb-b293-4395-ae6b-ab8c0207f0fc" providerId="ADAL" clId="{5A728405-9D4E-4A58-A40C-3C93B24876A4}" dt="2022-08-02T02:33:45.005" v="6351" actId="1076"/>
          <ac:spMkLst>
            <pc:docMk/>
            <pc:sldMk cId="3972811787" sldId="1172"/>
            <ac:spMk id="6" creationId="{A46F7080-B0C5-878D-491F-7ED835A469F8}"/>
          </ac:spMkLst>
        </pc:spChg>
        <pc:spChg chg="mod">
          <ac:chgData name="Xuzhaoyuan" userId="92dacafb-b293-4395-ae6b-ab8c0207f0fc" providerId="ADAL" clId="{5A728405-9D4E-4A58-A40C-3C93B24876A4}" dt="2022-08-02T02:33:45.005" v="6351" actId="1076"/>
          <ac:spMkLst>
            <pc:docMk/>
            <pc:sldMk cId="3972811787" sldId="1172"/>
            <ac:spMk id="7" creationId="{041688AC-E3A1-067B-3DAA-0C65B3F60BE3}"/>
          </ac:spMkLst>
        </pc:spChg>
        <pc:spChg chg="mod">
          <ac:chgData name="Xuzhaoyuan" userId="92dacafb-b293-4395-ae6b-ab8c0207f0fc" providerId="ADAL" clId="{5A728405-9D4E-4A58-A40C-3C93B24876A4}" dt="2022-08-02T02:33:45.005" v="6351" actId="1076"/>
          <ac:spMkLst>
            <pc:docMk/>
            <pc:sldMk cId="3972811787" sldId="1172"/>
            <ac:spMk id="8" creationId="{8C4C86C0-42B6-31C8-6B96-2885D1DDD7FE}"/>
          </ac:spMkLst>
        </pc:spChg>
        <pc:spChg chg="mod">
          <ac:chgData name="Xuzhaoyuan" userId="92dacafb-b293-4395-ae6b-ab8c0207f0fc" providerId="ADAL" clId="{5A728405-9D4E-4A58-A40C-3C93B24876A4}" dt="2022-08-02T02:33:45.005" v="6351" actId="1076"/>
          <ac:spMkLst>
            <pc:docMk/>
            <pc:sldMk cId="3972811787" sldId="1172"/>
            <ac:spMk id="9" creationId="{E2A3C4ED-5524-174E-8E77-28023F1F4753}"/>
          </ac:spMkLst>
        </pc:spChg>
        <pc:spChg chg="mod">
          <ac:chgData name="Xuzhaoyuan" userId="92dacafb-b293-4395-ae6b-ab8c0207f0fc" providerId="ADAL" clId="{5A728405-9D4E-4A58-A40C-3C93B24876A4}" dt="2022-08-02T02:33:45.005" v="6351" actId="1076"/>
          <ac:spMkLst>
            <pc:docMk/>
            <pc:sldMk cId="3972811787" sldId="1172"/>
            <ac:spMk id="10" creationId="{2C3D13EB-6BA4-41C0-332B-9F4339B89A91}"/>
          </ac:spMkLst>
        </pc:spChg>
        <pc:spChg chg="mod">
          <ac:chgData name="Xuzhaoyuan" userId="92dacafb-b293-4395-ae6b-ab8c0207f0fc" providerId="ADAL" clId="{5A728405-9D4E-4A58-A40C-3C93B24876A4}" dt="2022-08-02T02:33:45.005" v="6351" actId="1076"/>
          <ac:spMkLst>
            <pc:docMk/>
            <pc:sldMk cId="3972811787" sldId="1172"/>
            <ac:spMk id="11" creationId="{AEA86BC5-FC6F-18CD-DF9B-66A3F715912E}"/>
          </ac:spMkLst>
        </pc:spChg>
        <pc:spChg chg="mod">
          <ac:chgData name="Xuzhaoyuan" userId="92dacafb-b293-4395-ae6b-ab8c0207f0fc" providerId="ADAL" clId="{5A728405-9D4E-4A58-A40C-3C93B24876A4}" dt="2022-08-02T02:33:45.005" v="6351" actId="1076"/>
          <ac:spMkLst>
            <pc:docMk/>
            <pc:sldMk cId="3972811787" sldId="1172"/>
            <ac:spMk id="12" creationId="{BBF50295-3CE2-B1B1-3F27-CAE2ECB8D4B7}"/>
          </ac:spMkLst>
        </pc:spChg>
        <pc:spChg chg="mod">
          <ac:chgData name="Xuzhaoyuan" userId="92dacafb-b293-4395-ae6b-ab8c0207f0fc" providerId="ADAL" clId="{5A728405-9D4E-4A58-A40C-3C93B24876A4}" dt="2022-08-02T02:33:45.005" v="6351" actId="1076"/>
          <ac:spMkLst>
            <pc:docMk/>
            <pc:sldMk cId="3972811787" sldId="1172"/>
            <ac:spMk id="13" creationId="{03497B95-DBA0-5DA8-B659-8B37725D7447}"/>
          </ac:spMkLst>
        </pc:spChg>
        <pc:spChg chg="mod">
          <ac:chgData name="Xuzhaoyuan" userId="92dacafb-b293-4395-ae6b-ab8c0207f0fc" providerId="ADAL" clId="{5A728405-9D4E-4A58-A40C-3C93B24876A4}" dt="2022-08-02T02:33:45.005" v="6351" actId="1076"/>
          <ac:spMkLst>
            <pc:docMk/>
            <pc:sldMk cId="3972811787" sldId="1172"/>
            <ac:spMk id="14" creationId="{9E27558B-91FB-45D1-3AAA-4C0C23C14192}"/>
          </ac:spMkLst>
        </pc:spChg>
        <pc:spChg chg="mod">
          <ac:chgData name="Xuzhaoyuan" userId="92dacafb-b293-4395-ae6b-ab8c0207f0fc" providerId="ADAL" clId="{5A728405-9D4E-4A58-A40C-3C93B24876A4}" dt="2022-08-02T02:33:45.005" v="6351" actId="1076"/>
          <ac:spMkLst>
            <pc:docMk/>
            <pc:sldMk cId="3972811787" sldId="1172"/>
            <ac:spMk id="15" creationId="{A5272151-BCD6-320D-78D1-ABA5C3D7C5A8}"/>
          </ac:spMkLst>
        </pc:spChg>
        <pc:spChg chg="mod">
          <ac:chgData name="Xuzhaoyuan" userId="92dacafb-b293-4395-ae6b-ab8c0207f0fc" providerId="ADAL" clId="{5A728405-9D4E-4A58-A40C-3C93B24876A4}" dt="2022-08-02T02:33:45.005" v="6351" actId="1076"/>
          <ac:spMkLst>
            <pc:docMk/>
            <pc:sldMk cId="3972811787" sldId="1172"/>
            <ac:spMk id="16" creationId="{FDC31003-F937-BC3B-EFFE-9C1129261409}"/>
          </ac:spMkLst>
        </pc:spChg>
        <pc:spChg chg="mod">
          <ac:chgData name="Xuzhaoyuan" userId="92dacafb-b293-4395-ae6b-ab8c0207f0fc" providerId="ADAL" clId="{5A728405-9D4E-4A58-A40C-3C93B24876A4}" dt="2022-08-02T02:33:45.005" v="6351" actId="1076"/>
          <ac:spMkLst>
            <pc:docMk/>
            <pc:sldMk cId="3972811787" sldId="1172"/>
            <ac:spMk id="17" creationId="{A2B0C28A-5BF1-F82E-2090-CB4DB6C47AEA}"/>
          </ac:spMkLst>
        </pc:spChg>
        <pc:spChg chg="mod">
          <ac:chgData name="Xuzhaoyuan" userId="92dacafb-b293-4395-ae6b-ab8c0207f0fc" providerId="ADAL" clId="{5A728405-9D4E-4A58-A40C-3C93B24876A4}" dt="2022-08-02T02:33:45.005" v="6351" actId="1076"/>
          <ac:spMkLst>
            <pc:docMk/>
            <pc:sldMk cId="3972811787" sldId="1172"/>
            <ac:spMk id="18" creationId="{4A2DDA0C-5C3E-DF65-44C4-6CCE1A88AEA2}"/>
          </ac:spMkLst>
        </pc:spChg>
        <pc:spChg chg="mod">
          <ac:chgData name="Xuzhaoyuan" userId="92dacafb-b293-4395-ae6b-ab8c0207f0fc" providerId="ADAL" clId="{5A728405-9D4E-4A58-A40C-3C93B24876A4}" dt="2022-08-02T02:33:45.005" v="6351" actId="1076"/>
          <ac:spMkLst>
            <pc:docMk/>
            <pc:sldMk cId="3972811787" sldId="1172"/>
            <ac:spMk id="19" creationId="{EFA67659-279B-4465-B77A-F5BF9E946E03}"/>
          </ac:spMkLst>
        </pc:spChg>
        <pc:spChg chg="mod">
          <ac:chgData name="Xuzhaoyuan" userId="92dacafb-b293-4395-ae6b-ab8c0207f0fc" providerId="ADAL" clId="{5A728405-9D4E-4A58-A40C-3C93B24876A4}" dt="2022-08-02T02:33:45.005" v="6351" actId="1076"/>
          <ac:spMkLst>
            <pc:docMk/>
            <pc:sldMk cId="3972811787" sldId="1172"/>
            <ac:spMk id="20" creationId="{13B81569-83B9-71E9-2F18-D62D833A34D1}"/>
          </ac:spMkLst>
        </pc:spChg>
        <pc:spChg chg="mod">
          <ac:chgData name="Xuzhaoyuan" userId="92dacafb-b293-4395-ae6b-ab8c0207f0fc" providerId="ADAL" clId="{5A728405-9D4E-4A58-A40C-3C93B24876A4}" dt="2022-08-02T02:33:45.005" v="6351" actId="1076"/>
          <ac:spMkLst>
            <pc:docMk/>
            <pc:sldMk cId="3972811787" sldId="1172"/>
            <ac:spMk id="21" creationId="{8F5876F4-2B12-8B25-5A9E-9CD7BDA74F25}"/>
          </ac:spMkLst>
        </pc:spChg>
        <pc:spChg chg="mod">
          <ac:chgData name="Xuzhaoyuan" userId="92dacafb-b293-4395-ae6b-ab8c0207f0fc" providerId="ADAL" clId="{5A728405-9D4E-4A58-A40C-3C93B24876A4}" dt="2022-08-02T02:33:45.005" v="6351" actId="1076"/>
          <ac:spMkLst>
            <pc:docMk/>
            <pc:sldMk cId="3972811787" sldId="1172"/>
            <ac:spMk id="22" creationId="{7E52C9BF-88A1-1924-F2E1-0B16A0D4E041}"/>
          </ac:spMkLst>
        </pc:spChg>
        <pc:spChg chg="mod">
          <ac:chgData name="Xuzhaoyuan" userId="92dacafb-b293-4395-ae6b-ab8c0207f0fc" providerId="ADAL" clId="{5A728405-9D4E-4A58-A40C-3C93B24876A4}" dt="2022-08-02T02:33:45.005" v="6351" actId="1076"/>
          <ac:spMkLst>
            <pc:docMk/>
            <pc:sldMk cId="3972811787" sldId="1172"/>
            <ac:spMk id="23" creationId="{73B300B5-3435-BE83-3505-FFE9E1E91139}"/>
          </ac:spMkLst>
        </pc:spChg>
        <pc:spChg chg="mod">
          <ac:chgData name="Xuzhaoyuan" userId="92dacafb-b293-4395-ae6b-ab8c0207f0fc" providerId="ADAL" clId="{5A728405-9D4E-4A58-A40C-3C93B24876A4}" dt="2022-08-02T02:33:45.005" v="6351" actId="1076"/>
          <ac:spMkLst>
            <pc:docMk/>
            <pc:sldMk cId="3972811787" sldId="1172"/>
            <ac:spMk id="24" creationId="{A1634652-0DFE-A935-8B26-8638813D6CB5}"/>
          </ac:spMkLst>
        </pc:spChg>
        <pc:spChg chg="mod">
          <ac:chgData name="Xuzhaoyuan" userId="92dacafb-b293-4395-ae6b-ab8c0207f0fc" providerId="ADAL" clId="{5A728405-9D4E-4A58-A40C-3C93B24876A4}" dt="2022-08-02T02:33:45.005" v="6351" actId="1076"/>
          <ac:spMkLst>
            <pc:docMk/>
            <pc:sldMk cId="3972811787" sldId="1172"/>
            <ac:spMk id="25" creationId="{231A1748-74BA-404D-E203-70B8B86D1C39}"/>
          </ac:spMkLst>
        </pc:spChg>
        <pc:spChg chg="mod">
          <ac:chgData name="Xuzhaoyuan" userId="92dacafb-b293-4395-ae6b-ab8c0207f0fc" providerId="ADAL" clId="{5A728405-9D4E-4A58-A40C-3C93B24876A4}" dt="2022-08-02T02:33:45.005" v="6351" actId="1076"/>
          <ac:spMkLst>
            <pc:docMk/>
            <pc:sldMk cId="3972811787" sldId="1172"/>
            <ac:spMk id="26" creationId="{9425AA9D-24B6-6C65-1FC9-B7B7E2F284A7}"/>
          </ac:spMkLst>
        </pc:spChg>
        <pc:spChg chg="mod">
          <ac:chgData name="Xuzhaoyuan" userId="92dacafb-b293-4395-ae6b-ab8c0207f0fc" providerId="ADAL" clId="{5A728405-9D4E-4A58-A40C-3C93B24876A4}" dt="2022-08-02T02:33:45.005" v="6351" actId="1076"/>
          <ac:spMkLst>
            <pc:docMk/>
            <pc:sldMk cId="3972811787" sldId="1172"/>
            <ac:spMk id="27" creationId="{0585966D-52AF-CA7E-3F0A-507089475B6B}"/>
          </ac:spMkLst>
        </pc:spChg>
        <pc:spChg chg="mod">
          <ac:chgData name="Xuzhaoyuan" userId="92dacafb-b293-4395-ae6b-ab8c0207f0fc" providerId="ADAL" clId="{5A728405-9D4E-4A58-A40C-3C93B24876A4}" dt="2022-08-02T02:33:45.005" v="6351" actId="1076"/>
          <ac:spMkLst>
            <pc:docMk/>
            <pc:sldMk cId="3972811787" sldId="1172"/>
            <ac:spMk id="28" creationId="{D8F9EB86-A257-354B-F4EB-4B6AFA3EE04E}"/>
          </ac:spMkLst>
        </pc:spChg>
        <pc:spChg chg="mod">
          <ac:chgData name="Xuzhaoyuan" userId="92dacafb-b293-4395-ae6b-ab8c0207f0fc" providerId="ADAL" clId="{5A728405-9D4E-4A58-A40C-3C93B24876A4}" dt="2022-08-02T02:33:45.005" v="6351" actId="1076"/>
          <ac:spMkLst>
            <pc:docMk/>
            <pc:sldMk cId="3972811787" sldId="1172"/>
            <ac:spMk id="29" creationId="{6A4F3E7F-318F-D96B-BD24-FB75870CD24E}"/>
          </ac:spMkLst>
        </pc:spChg>
        <pc:spChg chg="del">
          <ac:chgData name="Xuzhaoyuan" userId="92dacafb-b293-4395-ae6b-ab8c0207f0fc" providerId="ADAL" clId="{5A728405-9D4E-4A58-A40C-3C93B24876A4}" dt="2022-08-02T02:31:15.119" v="6317" actId="478"/>
          <ac:spMkLst>
            <pc:docMk/>
            <pc:sldMk cId="3972811787" sldId="1172"/>
            <ac:spMk id="33" creationId="{B7150D2D-34C1-4449-17A6-E8E9A46B1024}"/>
          </ac:spMkLst>
        </pc:spChg>
        <pc:spChg chg="del">
          <ac:chgData name="Xuzhaoyuan" userId="92dacafb-b293-4395-ae6b-ab8c0207f0fc" providerId="ADAL" clId="{5A728405-9D4E-4A58-A40C-3C93B24876A4}" dt="2022-08-02T02:31:15.119" v="6317" actId="478"/>
          <ac:spMkLst>
            <pc:docMk/>
            <pc:sldMk cId="3972811787" sldId="1172"/>
            <ac:spMk id="34" creationId="{F49386F9-4B65-2F6E-0C37-059E9BAB7920}"/>
          </ac:spMkLst>
        </pc:spChg>
        <pc:spChg chg="del">
          <ac:chgData name="Xuzhaoyuan" userId="92dacafb-b293-4395-ae6b-ab8c0207f0fc" providerId="ADAL" clId="{5A728405-9D4E-4A58-A40C-3C93B24876A4}" dt="2022-08-02T02:31:15.119" v="6317" actId="478"/>
          <ac:spMkLst>
            <pc:docMk/>
            <pc:sldMk cId="3972811787" sldId="1172"/>
            <ac:spMk id="35" creationId="{6DBD73E8-E5CE-8884-D3CC-FBF30808D3EA}"/>
          </ac:spMkLst>
        </pc:spChg>
        <pc:spChg chg="del">
          <ac:chgData name="Xuzhaoyuan" userId="92dacafb-b293-4395-ae6b-ab8c0207f0fc" providerId="ADAL" clId="{5A728405-9D4E-4A58-A40C-3C93B24876A4}" dt="2022-08-02T02:31:15.119" v="6317" actId="478"/>
          <ac:spMkLst>
            <pc:docMk/>
            <pc:sldMk cId="3972811787" sldId="1172"/>
            <ac:spMk id="36" creationId="{DD4C2384-ED4D-8E66-AA0C-3287C7BE7786}"/>
          </ac:spMkLst>
        </pc:spChg>
        <pc:spChg chg="del">
          <ac:chgData name="Xuzhaoyuan" userId="92dacafb-b293-4395-ae6b-ab8c0207f0fc" providerId="ADAL" clId="{5A728405-9D4E-4A58-A40C-3C93B24876A4}" dt="2022-08-02T02:31:15.119" v="6317" actId="478"/>
          <ac:spMkLst>
            <pc:docMk/>
            <pc:sldMk cId="3972811787" sldId="1172"/>
            <ac:spMk id="37" creationId="{A8A85D74-5CA8-260A-CED6-25F1C038F0D1}"/>
          </ac:spMkLst>
        </pc:spChg>
        <pc:spChg chg="del">
          <ac:chgData name="Xuzhaoyuan" userId="92dacafb-b293-4395-ae6b-ab8c0207f0fc" providerId="ADAL" clId="{5A728405-9D4E-4A58-A40C-3C93B24876A4}" dt="2022-08-02T02:31:15.119" v="6317" actId="478"/>
          <ac:spMkLst>
            <pc:docMk/>
            <pc:sldMk cId="3972811787" sldId="1172"/>
            <ac:spMk id="38" creationId="{3B2F1B6E-0673-9D56-1494-5D469E6B6D04}"/>
          </ac:spMkLst>
        </pc:spChg>
        <pc:spChg chg="del">
          <ac:chgData name="Xuzhaoyuan" userId="92dacafb-b293-4395-ae6b-ab8c0207f0fc" providerId="ADAL" clId="{5A728405-9D4E-4A58-A40C-3C93B24876A4}" dt="2022-08-02T02:31:15.119" v="6317" actId="478"/>
          <ac:spMkLst>
            <pc:docMk/>
            <pc:sldMk cId="3972811787" sldId="1172"/>
            <ac:spMk id="39" creationId="{804ED037-A31D-DEDE-1891-9C5A2CE63E30}"/>
          </ac:spMkLst>
        </pc:spChg>
        <pc:spChg chg="del">
          <ac:chgData name="Xuzhaoyuan" userId="92dacafb-b293-4395-ae6b-ab8c0207f0fc" providerId="ADAL" clId="{5A728405-9D4E-4A58-A40C-3C93B24876A4}" dt="2022-08-02T02:31:15.119" v="6317" actId="478"/>
          <ac:spMkLst>
            <pc:docMk/>
            <pc:sldMk cId="3972811787" sldId="1172"/>
            <ac:spMk id="47" creationId="{8F169959-D401-3417-E5BC-FFDA39F05969}"/>
          </ac:spMkLst>
        </pc:spChg>
        <pc:spChg chg="del">
          <ac:chgData name="Xuzhaoyuan" userId="92dacafb-b293-4395-ae6b-ab8c0207f0fc" providerId="ADAL" clId="{5A728405-9D4E-4A58-A40C-3C93B24876A4}" dt="2022-08-02T02:31:15.119" v="6317" actId="478"/>
          <ac:spMkLst>
            <pc:docMk/>
            <pc:sldMk cId="3972811787" sldId="1172"/>
            <ac:spMk id="48" creationId="{3FD0E0FD-3623-9F9B-BCB6-421A117433F4}"/>
          </ac:spMkLst>
        </pc:spChg>
        <pc:spChg chg="del">
          <ac:chgData name="Xuzhaoyuan" userId="92dacafb-b293-4395-ae6b-ab8c0207f0fc" providerId="ADAL" clId="{5A728405-9D4E-4A58-A40C-3C93B24876A4}" dt="2022-08-02T02:31:15.119" v="6317" actId="478"/>
          <ac:spMkLst>
            <pc:docMk/>
            <pc:sldMk cId="3972811787" sldId="1172"/>
            <ac:spMk id="49" creationId="{2E860858-212A-0C5E-F7E6-C2C9180628B9}"/>
          </ac:spMkLst>
        </pc:spChg>
        <pc:spChg chg="del">
          <ac:chgData name="Xuzhaoyuan" userId="92dacafb-b293-4395-ae6b-ab8c0207f0fc" providerId="ADAL" clId="{5A728405-9D4E-4A58-A40C-3C93B24876A4}" dt="2022-08-02T02:31:15.119" v="6317" actId="478"/>
          <ac:spMkLst>
            <pc:docMk/>
            <pc:sldMk cId="3972811787" sldId="1172"/>
            <ac:spMk id="50" creationId="{F4657DB9-3BF2-0E50-DB31-97A1E4281716}"/>
          </ac:spMkLst>
        </pc:spChg>
        <pc:spChg chg="del">
          <ac:chgData name="Xuzhaoyuan" userId="92dacafb-b293-4395-ae6b-ab8c0207f0fc" providerId="ADAL" clId="{5A728405-9D4E-4A58-A40C-3C93B24876A4}" dt="2022-08-02T02:31:15.119" v="6317" actId="478"/>
          <ac:spMkLst>
            <pc:docMk/>
            <pc:sldMk cId="3972811787" sldId="1172"/>
            <ac:spMk id="51" creationId="{08D4176F-DE59-BCDF-91D2-1BD07310FB81}"/>
          </ac:spMkLst>
        </pc:spChg>
        <pc:spChg chg="del">
          <ac:chgData name="Xuzhaoyuan" userId="92dacafb-b293-4395-ae6b-ab8c0207f0fc" providerId="ADAL" clId="{5A728405-9D4E-4A58-A40C-3C93B24876A4}" dt="2022-08-02T02:31:15.119" v="6317" actId="478"/>
          <ac:spMkLst>
            <pc:docMk/>
            <pc:sldMk cId="3972811787" sldId="1172"/>
            <ac:spMk id="52" creationId="{EEB242E5-EE98-808A-9643-EFE3E4C18B3C}"/>
          </ac:spMkLst>
        </pc:spChg>
        <pc:spChg chg="del">
          <ac:chgData name="Xuzhaoyuan" userId="92dacafb-b293-4395-ae6b-ab8c0207f0fc" providerId="ADAL" clId="{5A728405-9D4E-4A58-A40C-3C93B24876A4}" dt="2022-08-02T02:31:15.119" v="6317" actId="478"/>
          <ac:spMkLst>
            <pc:docMk/>
            <pc:sldMk cId="3972811787" sldId="1172"/>
            <ac:spMk id="53" creationId="{45799A05-B742-A258-E511-23072352F5B2}"/>
          </ac:spMkLst>
        </pc:spChg>
        <pc:spChg chg="del">
          <ac:chgData name="Xuzhaoyuan" userId="92dacafb-b293-4395-ae6b-ab8c0207f0fc" providerId="ADAL" clId="{5A728405-9D4E-4A58-A40C-3C93B24876A4}" dt="2022-08-02T02:31:15.119" v="6317" actId="478"/>
          <ac:spMkLst>
            <pc:docMk/>
            <pc:sldMk cId="3972811787" sldId="1172"/>
            <ac:spMk id="55" creationId="{32BF68D0-82E4-2A4E-2851-26B903512EAE}"/>
          </ac:spMkLst>
        </pc:spChg>
        <pc:spChg chg="del">
          <ac:chgData name="Xuzhaoyuan" userId="92dacafb-b293-4395-ae6b-ab8c0207f0fc" providerId="ADAL" clId="{5A728405-9D4E-4A58-A40C-3C93B24876A4}" dt="2022-08-02T02:31:15.119" v="6317" actId="478"/>
          <ac:spMkLst>
            <pc:docMk/>
            <pc:sldMk cId="3972811787" sldId="1172"/>
            <ac:spMk id="56" creationId="{561CA540-1215-46B0-6E2A-F63C32F7FA5C}"/>
          </ac:spMkLst>
        </pc:spChg>
        <pc:spChg chg="del">
          <ac:chgData name="Xuzhaoyuan" userId="92dacafb-b293-4395-ae6b-ab8c0207f0fc" providerId="ADAL" clId="{5A728405-9D4E-4A58-A40C-3C93B24876A4}" dt="2022-08-02T02:31:15.119" v="6317" actId="478"/>
          <ac:spMkLst>
            <pc:docMk/>
            <pc:sldMk cId="3972811787" sldId="1172"/>
            <ac:spMk id="57" creationId="{5F9CF09B-9267-CE62-6857-3B4930371B71}"/>
          </ac:spMkLst>
        </pc:spChg>
        <pc:spChg chg="del">
          <ac:chgData name="Xuzhaoyuan" userId="92dacafb-b293-4395-ae6b-ab8c0207f0fc" providerId="ADAL" clId="{5A728405-9D4E-4A58-A40C-3C93B24876A4}" dt="2022-08-02T02:31:15.119" v="6317" actId="478"/>
          <ac:spMkLst>
            <pc:docMk/>
            <pc:sldMk cId="3972811787" sldId="1172"/>
            <ac:spMk id="58" creationId="{FDA13296-DD27-7D0F-1D57-920F22EA2F26}"/>
          </ac:spMkLst>
        </pc:spChg>
        <pc:spChg chg="del">
          <ac:chgData name="Xuzhaoyuan" userId="92dacafb-b293-4395-ae6b-ab8c0207f0fc" providerId="ADAL" clId="{5A728405-9D4E-4A58-A40C-3C93B24876A4}" dt="2022-08-02T02:31:15.119" v="6317" actId="478"/>
          <ac:spMkLst>
            <pc:docMk/>
            <pc:sldMk cId="3972811787" sldId="1172"/>
            <ac:spMk id="59" creationId="{4E770FCE-2F06-327E-50B3-D9CAA097CBAB}"/>
          </ac:spMkLst>
        </pc:spChg>
        <pc:spChg chg="del">
          <ac:chgData name="Xuzhaoyuan" userId="92dacafb-b293-4395-ae6b-ab8c0207f0fc" providerId="ADAL" clId="{5A728405-9D4E-4A58-A40C-3C93B24876A4}" dt="2022-08-02T02:31:15.119" v="6317" actId="478"/>
          <ac:spMkLst>
            <pc:docMk/>
            <pc:sldMk cId="3972811787" sldId="1172"/>
            <ac:spMk id="60" creationId="{EAC795B9-3BCF-0B73-9756-D8FCE664A3B7}"/>
          </ac:spMkLst>
        </pc:spChg>
        <pc:spChg chg="del">
          <ac:chgData name="Xuzhaoyuan" userId="92dacafb-b293-4395-ae6b-ab8c0207f0fc" providerId="ADAL" clId="{5A728405-9D4E-4A58-A40C-3C93B24876A4}" dt="2022-08-02T02:31:15.119" v="6317" actId="478"/>
          <ac:spMkLst>
            <pc:docMk/>
            <pc:sldMk cId="3972811787" sldId="1172"/>
            <ac:spMk id="68" creationId="{E75BA616-0826-AE24-FFB0-F2F745A4B8F6}"/>
          </ac:spMkLst>
        </pc:spChg>
        <pc:spChg chg="del">
          <ac:chgData name="Xuzhaoyuan" userId="92dacafb-b293-4395-ae6b-ab8c0207f0fc" providerId="ADAL" clId="{5A728405-9D4E-4A58-A40C-3C93B24876A4}" dt="2022-08-02T02:31:15.119" v="6317" actId="478"/>
          <ac:spMkLst>
            <pc:docMk/>
            <pc:sldMk cId="3972811787" sldId="1172"/>
            <ac:spMk id="69" creationId="{13F61702-CFD7-75A5-3D37-3E900AC25664}"/>
          </ac:spMkLst>
        </pc:spChg>
        <pc:spChg chg="del">
          <ac:chgData name="Xuzhaoyuan" userId="92dacafb-b293-4395-ae6b-ab8c0207f0fc" providerId="ADAL" clId="{5A728405-9D4E-4A58-A40C-3C93B24876A4}" dt="2022-08-02T02:31:15.119" v="6317" actId="478"/>
          <ac:spMkLst>
            <pc:docMk/>
            <pc:sldMk cId="3972811787" sldId="1172"/>
            <ac:spMk id="70" creationId="{0192B02F-1728-38FE-4E07-338F910DE9B6}"/>
          </ac:spMkLst>
        </pc:spChg>
        <pc:spChg chg="del">
          <ac:chgData name="Xuzhaoyuan" userId="92dacafb-b293-4395-ae6b-ab8c0207f0fc" providerId="ADAL" clId="{5A728405-9D4E-4A58-A40C-3C93B24876A4}" dt="2022-08-02T02:31:15.119" v="6317" actId="478"/>
          <ac:spMkLst>
            <pc:docMk/>
            <pc:sldMk cId="3972811787" sldId="1172"/>
            <ac:spMk id="71" creationId="{E4BD8028-2299-CF27-244D-8D205B53B0D9}"/>
          </ac:spMkLst>
        </pc:spChg>
        <pc:spChg chg="del">
          <ac:chgData name="Xuzhaoyuan" userId="92dacafb-b293-4395-ae6b-ab8c0207f0fc" providerId="ADAL" clId="{5A728405-9D4E-4A58-A40C-3C93B24876A4}" dt="2022-08-02T02:31:15.119" v="6317" actId="478"/>
          <ac:spMkLst>
            <pc:docMk/>
            <pc:sldMk cId="3972811787" sldId="1172"/>
            <ac:spMk id="72" creationId="{78B3E434-8B3D-1002-F844-561122BB4936}"/>
          </ac:spMkLst>
        </pc:spChg>
        <pc:spChg chg="del">
          <ac:chgData name="Xuzhaoyuan" userId="92dacafb-b293-4395-ae6b-ab8c0207f0fc" providerId="ADAL" clId="{5A728405-9D4E-4A58-A40C-3C93B24876A4}" dt="2022-08-02T02:31:15.119" v="6317" actId="478"/>
          <ac:spMkLst>
            <pc:docMk/>
            <pc:sldMk cId="3972811787" sldId="1172"/>
            <ac:spMk id="73" creationId="{34DFA43A-B84F-D09D-BD1D-CEC400E9BA31}"/>
          </ac:spMkLst>
        </pc:spChg>
        <pc:spChg chg="del">
          <ac:chgData name="Xuzhaoyuan" userId="92dacafb-b293-4395-ae6b-ab8c0207f0fc" providerId="ADAL" clId="{5A728405-9D4E-4A58-A40C-3C93B24876A4}" dt="2022-08-02T02:31:15.119" v="6317" actId="478"/>
          <ac:spMkLst>
            <pc:docMk/>
            <pc:sldMk cId="3972811787" sldId="1172"/>
            <ac:spMk id="74" creationId="{D112794C-9C5E-0A3E-9F40-06D01F362296}"/>
          </ac:spMkLst>
        </pc:spChg>
        <pc:spChg chg="add mod">
          <ac:chgData name="Xuzhaoyuan" userId="92dacafb-b293-4395-ae6b-ab8c0207f0fc" providerId="ADAL" clId="{5A728405-9D4E-4A58-A40C-3C93B24876A4}" dt="2022-08-02T02:34:18.031" v="6358" actId="1076"/>
          <ac:spMkLst>
            <pc:docMk/>
            <pc:sldMk cId="3972811787" sldId="1172"/>
            <ac:spMk id="100" creationId="{43BAB8E1-7361-76E2-EFB4-2997B58E697A}"/>
          </ac:spMkLst>
        </pc:spChg>
        <pc:spChg chg="add mod">
          <ac:chgData name="Xuzhaoyuan" userId="92dacafb-b293-4395-ae6b-ab8c0207f0fc" providerId="ADAL" clId="{5A728405-9D4E-4A58-A40C-3C93B24876A4}" dt="2022-08-02T02:34:18.031" v="6358" actId="1076"/>
          <ac:spMkLst>
            <pc:docMk/>
            <pc:sldMk cId="3972811787" sldId="1172"/>
            <ac:spMk id="101" creationId="{0EA5EE55-F9B2-2943-A716-9F48F7846DF4}"/>
          </ac:spMkLst>
        </pc:spChg>
        <pc:spChg chg="add mod">
          <ac:chgData name="Xuzhaoyuan" userId="92dacafb-b293-4395-ae6b-ab8c0207f0fc" providerId="ADAL" clId="{5A728405-9D4E-4A58-A40C-3C93B24876A4}" dt="2022-08-02T02:34:18.031" v="6358" actId="1076"/>
          <ac:spMkLst>
            <pc:docMk/>
            <pc:sldMk cId="3972811787" sldId="1172"/>
            <ac:spMk id="102" creationId="{54E5A331-7A8F-87B5-7F78-0728E95551C5}"/>
          </ac:spMkLst>
        </pc:spChg>
        <pc:spChg chg="add mod">
          <ac:chgData name="Xuzhaoyuan" userId="92dacafb-b293-4395-ae6b-ab8c0207f0fc" providerId="ADAL" clId="{5A728405-9D4E-4A58-A40C-3C93B24876A4}" dt="2022-08-02T02:34:18.031" v="6358" actId="1076"/>
          <ac:spMkLst>
            <pc:docMk/>
            <pc:sldMk cId="3972811787" sldId="1172"/>
            <ac:spMk id="103" creationId="{3FE814C1-5CEE-D7C2-77B1-C1B089E4B44F}"/>
          </ac:spMkLst>
        </pc:spChg>
        <pc:spChg chg="add mod">
          <ac:chgData name="Xuzhaoyuan" userId="92dacafb-b293-4395-ae6b-ab8c0207f0fc" providerId="ADAL" clId="{5A728405-9D4E-4A58-A40C-3C93B24876A4}" dt="2022-08-02T02:34:18.031" v="6358" actId="1076"/>
          <ac:spMkLst>
            <pc:docMk/>
            <pc:sldMk cId="3972811787" sldId="1172"/>
            <ac:spMk id="104" creationId="{675CE995-4709-DFF3-4063-3A2CDAFB6887}"/>
          </ac:spMkLst>
        </pc:spChg>
        <pc:spChg chg="add mod">
          <ac:chgData name="Xuzhaoyuan" userId="92dacafb-b293-4395-ae6b-ab8c0207f0fc" providerId="ADAL" clId="{5A728405-9D4E-4A58-A40C-3C93B24876A4}" dt="2022-08-02T02:34:18.031" v="6358" actId="1076"/>
          <ac:spMkLst>
            <pc:docMk/>
            <pc:sldMk cId="3972811787" sldId="1172"/>
            <ac:spMk id="105" creationId="{A646BA7F-F419-7DEB-9742-2ABECB22776D}"/>
          </ac:spMkLst>
        </pc:spChg>
        <pc:spChg chg="add mod">
          <ac:chgData name="Xuzhaoyuan" userId="92dacafb-b293-4395-ae6b-ab8c0207f0fc" providerId="ADAL" clId="{5A728405-9D4E-4A58-A40C-3C93B24876A4}" dt="2022-08-02T02:34:18.031" v="6358" actId="1076"/>
          <ac:spMkLst>
            <pc:docMk/>
            <pc:sldMk cId="3972811787" sldId="1172"/>
            <ac:spMk id="106" creationId="{E441CEFD-65B4-0F60-7A33-2B8F67C4C4E4}"/>
          </ac:spMkLst>
        </pc:spChg>
        <pc:spChg chg="add mod">
          <ac:chgData name="Xuzhaoyuan" userId="92dacafb-b293-4395-ae6b-ab8c0207f0fc" providerId="ADAL" clId="{5A728405-9D4E-4A58-A40C-3C93B24876A4}" dt="2022-08-02T02:34:18.031" v="6358" actId="1076"/>
          <ac:spMkLst>
            <pc:docMk/>
            <pc:sldMk cId="3972811787" sldId="1172"/>
            <ac:spMk id="107" creationId="{261A4E7C-DAA7-EBE9-B250-F4C3348D7736}"/>
          </ac:spMkLst>
        </pc:spChg>
        <pc:spChg chg="add mod">
          <ac:chgData name="Xuzhaoyuan" userId="92dacafb-b293-4395-ae6b-ab8c0207f0fc" providerId="ADAL" clId="{5A728405-9D4E-4A58-A40C-3C93B24876A4}" dt="2022-08-02T02:34:18.031" v="6358" actId="1076"/>
          <ac:spMkLst>
            <pc:docMk/>
            <pc:sldMk cId="3972811787" sldId="1172"/>
            <ac:spMk id="108" creationId="{E04EE44C-7876-82A8-DBE3-A36567AE5E09}"/>
          </ac:spMkLst>
        </pc:spChg>
        <pc:spChg chg="add mod">
          <ac:chgData name="Xuzhaoyuan" userId="92dacafb-b293-4395-ae6b-ab8c0207f0fc" providerId="ADAL" clId="{5A728405-9D4E-4A58-A40C-3C93B24876A4}" dt="2022-08-02T02:34:18.031" v="6358" actId="1076"/>
          <ac:spMkLst>
            <pc:docMk/>
            <pc:sldMk cId="3972811787" sldId="1172"/>
            <ac:spMk id="109" creationId="{0150E60F-AE37-3047-A551-221A76879676}"/>
          </ac:spMkLst>
        </pc:spChg>
        <pc:spChg chg="add mod">
          <ac:chgData name="Xuzhaoyuan" userId="92dacafb-b293-4395-ae6b-ab8c0207f0fc" providerId="ADAL" clId="{5A728405-9D4E-4A58-A40C-3C93B24876A4}" dt="2022-08-02T02:34:18.031" v="6358" actId="1076"/>
          <ac:spMkLst>
            <pc:docMk/>
            <pc:sldMk cId="3972811787" sldId="1172"/>
            <ac:spMk id="110" creationId="{BCAB2845-8E29-4472-A13C-CA1395232BE0}"/>
          </ac:spMkLst>
        </pc:spChg>
        <pc:spChg chg="add mod">
          <ac:chgData name="Xuzhaoyuan" userId="92dacafb-b293-4395-ae6b-ab8c0207f0fc" providerId="ADAL" clId="{5A728405-9D4E-4A58-A40C-3C93B24876A4}" dt="2022-08-02T02:34:18.031" v="6358" actId="1076"/>
          <ac:spMkLst>
            <pc:docMk/>
            <pc:sldMk cId="3972811787" sldId="1172"/>
            <ac:spMk id="111" creationId="{FC2D8F02-DBED-61A5-6B4F-9BED230DB45F}"/>
          </ac:spMkLst>
        </pc:spChg>
        <pc:spChg chg="add mod">
          <ac:chgData name="Xuzhaoyuan" userId="92dacafb-b293-4395-ae6b-ab8c0207f0fc" providerId="ADAL" clId="{5A728405-9D4E-4A58-A40C-3C93B24876A4}" dt="2022-08-02T02:34:18.031" v="6358" actId="1076"/>
          <ac:spMkLst>
            <pc:docMk/>
            <pc:sldMk cId="3972811787" sldId="1172"/>
            <ac:spMk id="112" creationId="{BFFC52BA-8034-B962-3AA8-D5D144526697}"/>
          </ac:spMkLst>
        </pc:spChg>
        <pc:spChg chg="add mod">
          <ac:chgData name="Xuzhaoyuan" userId="92dacafb-b293-4395-ae6b-ab8c0207f0fc" providerId="ADAL" clId="{5A728405-9D4E-4A58-A40C-3C93B24876A4}" dt="2022-08-02T02:34:18.031" v="6358" actId="1076"/>
          <ac:spMkLst>
            <pc:docMk/>
            <pc:sldMk cId="3972811787" sldId="1172"/>
            <ac:spMk id="113" creationId="{1EDCA0CB-9355-D5B0-5369-3C01DA2CE273}"/>
          </ac:spMkLst>
        </pc:spChg>
        <pc:spChg chg="add mod">
          <ac:chgData name="Xuzhaoyuan" userId="92dacafb-b293-4395-ae6b-ab8c0207f0fc" providerId="ADAL" clId="{5A728405-9D4E-4A58-A40C-3C93B24876A4}" dt="2022-08-02T02:34:18.031" v="6358" actId="1076"/>
          <ac:spMkLst>
            <pc:docMk/>
            <pc:sldMk cId="3972811787" sldId="1172"/>
            <ac:spMk id="114" creationId="{38D61610-47CA-38F0-F802-BC3D8F49C9CB}"/>
          </ac:spMkLst>
        </pc:spChg>
        <pc:spChg chg="add mod">
          <ac:chgData name="Xuzhaoyuan" userId="92dacafb-b293-4395-ae6b-ab8c0207f0fc" providerId="ADAL" clId="{5A728405-9D4E-4A58-A40C-3C93B24876A4}" dt="2022-08-02T02:34:18.031" v="6358" actId="1076"/>
          <ac:spMkLst>
            <pc:docMk/>
            <pc:sldMk cId="3972811787" sldId="1172"/>
            <ac:spMk id="115" creationId="{B9040C07-DB48-C86C-1141-07E987656362}"/>
          </ac:spMkLst>
        </pc:spChg>
        <pc:spChg chg="add mod">
          <ac:chgData name="Xuzhaoyuan" userId="92dacafb-b293-4395-ae6b-ab8c0207f0fc" providerId="ADAL" clId="{5A728405-9D4E-4A58-A40C-3C93B24876A4}" dt="2022-08-02T02:34:18.031" v="6358" actId="1076"/>
          <ac:spMkLst>
            <pc:docMk/>
            <pc:sldMk cId="3972811787" sldId="1172"/>
            <ac:spMk id="116" creationId="{9495552C-3B9D-843B-9A62-3D966295FB80}"/>
          </ac:spMkLst>
        </pc:spChg>
        <pc:spChg chg="add mod">
          <ac:chgData name="Xuzhaoyuan" userId="92dacafb-b293-4395-ae6b-ab8c0207f0fc" providerId="ADAL" clId="{5A728405-9D4E-4A58-A40C-3C93B24876A4}" dt="2022-08-02T02:34:18.031" v="6358" actId="1076"/>
          <ac:spMkLst>
            <pc:docMk/>
            <pc:sldMk cId="3972811787" sldId="1172"/>
            <ac:spMk id="117" creationId="{D7B7379C-ED84-023E-D9B3-ABB1C7643269}"/>
          </ac:spMkLst>
        </pc:spChg>
        <pc:spChg chg="add mod">
          <ac:chgData name="Xuzhaoyuan" userId="92dacafb-b293-4395-ae6b-ab8c0207f0fc" providerId="ADAL" clId="{5A728405-9D4E-4A58-A40C-3C93B24876A4}" dt="2022-08-02T02:34:18.031" v="6358" actId="1076"/>
          <ac:spMkLst>
            <pc:docMk/>
            <pc:sldMk cId="3972811787" sldId="1172"/>
            <ac:spMk id="118" creationId="{D6F7BAD0-51F7-FC0A-FE17-20D7F93E94F3}"/>
          </ac:spMkLst>
        </pc:spChg>
        <pc:spChg chg="add mod">
          <ac:chgData name="Xuzhaoyuan" userId="92dacafb-b293-4395-ae6b-ab8c0207f0fc" providerId="ADAL" clId="{5A728405-9D4E-4A58-A40C-3C93B24876A4}" dt="2022-08-02T02:34:18.031" v="6358" actId="1076"/>
          <ac:spMkLst>
            <pc:docMk/>
            <pc:sldMk cId="3972811787" sldId="1172"/>
            <ac:spMk id="119" creationId="{D4BC5E94-3F2E-975C-F8CD-8217E26CF18F}"/>
          </ac:spMkLst>
        </pc:spChg>
        <pc:spChg chg="add mod">
          <ac:chgData name="Xuzhaoyuan" userId="92dacafb-b293-4395-ae6b-ab8c0207f0fc" providerId="ADAL" clId="{5A728405-9D4E-4A58-A40C-3C93B24876A4}" dt="2022-08-02T02:34:18.031" v="6358" actId="1076"/>
          <ac:spMkLst>
            <pc:docMk/>
            <pc:sldMk cId="3972811787" sldId="1172"/>
            <ac:spMk id="120" creationId="{860F4A4A-03BB-8FFC-AFBF-3859BE7745A9}"/>
          </ac:spMkLst>
        </pc:spChg>
        <pc:spChg chg="add mod">
          <ac:chgData name="Xuzhaoyuan" userId="92dacafb-b293-4395-ae6b-ab8c0207f0fc" providerId="ADAL" clId="{5A728405-9D4E-4A58-A40C-3C93B24876A4}" dt="2022-08-02T02:34:18.031" v="6358" actId="1076"/>
          <ac:spMkLst>
            <pc:docMk/>
            <pc:sldMk cId="3972811787" sldId="1172"/>
            <ac:spMk id="121" creationId="{218D4B31-6F99-D311-D363-F0EA5F626F30}"/>
          </ac:spMkLst>
        </pc:spChg>
        <pc:spChg chg="add mod">
          <ac:chgData name="Xuzhaoyuan" userId="92dacafb-b293-4395-ae6b-ab8c0207f0fc" providerId="ADAL" clId="{5A728405-9D4E-4A58-A40C-3C93B24876A4}" dt="2022-08-02T02:34:18.031" v="6358" actId="1076"/>
          <ac:spMkLst>
            <pc:docMk/>
            <pc:sldMk cId="3972811787" sldId="1172"/>
            <ac:spMk id="122" creationId="{BE524857-5494-840C-83E4-954C14D30E31}"/>
          </ac:spMkLst>
        </pc:spChg>
        <pc:spChg chg="add mod">
          <ac:chgData name="Xuzhaoyuan" userId="92dacafb-b293-4395-ae6b-ab8c0207f0fc" providerId="ADAL" clId="{5A728405-9D4E-4A58-A40C-3C93B24876A4}" dt="2022-08-02T02:34:18.031" v="6358" actId="1076"/>
          <ac:spMkLst>
            <pc:docMk/>
            <pc:sldMk cId="3972811787" sldId="1172"/>
            <ac:spMk id="123" creationId="{F907002E-BF44-1FFA-4614-B4674EC347EC}"/>
          </ac:spMkLst>
        </pc:spChg>
        <pc:spChg chg="add mod">
          <ac:chgData name="Xuzhaoyuan" userId="92dacafb-b293-4395-ae6b-ab8c0207f0fc" providerId="ADAL" clId="{5A728405-9D4E-4A58-A40C-3C93B24876A4}" dt="2022-08-02T02:34:30.199" v="6361" actId="1076"/>
          <ac:spMkLst>
            <pc:docMk/>
            <pc:sldMk cId="3972811787" sldId="1172"/>
            <ac:spMk id="124" creationId="{DBA8FDC7-A8D5-0516-5EEF-AB9FF159A2B9}"/>
          </ac:spMkLst>
        </pc:spChg>
        <pc:spChg chg="add mod">
          <ac:chgData name="Xuzhaoyuan" userId="92dacafb-b293-4395-ae6b-ab8c0207f0fc" providerId="ADAL" clId="{5A728405-9D4E-4A58-A40C-3C93B24876A4}" dt="2022-08-02T02:34:30.199" v="6361" actId="1076"/>
          <ac:spMkLst>
            <pc:docMk/>
            <pc:sldMk cId="3972811787" sldId="1172"/>
            <ac:spMk id="125" creationId="{C4A8D752-EC7A-572C-3D01-B9DAB262A46D}"/>
          </ac:spMkLst>
        </pc:spChg>
        <pc:spChg chg="add mod">
          <ac:chgData name="Xuzhaoyuan" userId="92dacafb-b293-4395-ae6b-ab8c0207f0fc" providerId="ADAL" clId="{5A728405-9D4E-4A58-A40C-3C93B24876A4}" dt="2022-08-02T02:34:30.199" v="6361" actId="1076"/>
          <ac:spMkLst>
            <pc:docMk/>
            <pc:sldMk cId="3972811787" sldId="1172"/>
            <ac:spMk id="126" creationId="{A4C640E6-5EE2-631E-167F-1D072237FDD8}"/>
          </ac:spMkLst>
        </pc:spChg>
        <pc:spChg chg="add mod">
          <ac:chgData name="Xuzhaoyuan" userId="92dacafb-b293-4395-ae6b-ab8c0207f0fc" providerId="ADAL" clId="{5A728405-9D4E-4A58-A40C-3C93B24876A4}" dt="2022-08-02T02:34:30.199" v="6361" actId="1076"/>
          <ac:spMkLst>
            <pc:docMk/>
            <pc:sldMk cId="3972811787" sldId="1172"/>
            <ac:spMk id="127" creationId="{F775C256-672C-CAC9-D92F-D4CDBE0575AC}"/>
          </ac:spMkLst>
        </pc:spChg>
        <pc:spChg chg="add mod">
          <ac:chgData name="Xuzhaoyuan" userId="92dacafb-b293-4395-ae6b-ab8c0207f0fc" providerId="ADAL" clId="{5A728405-9D4E-4A58-A40C-3C93B24876A4}" dt="2022-08-02T02:34:30.199" v="6361" actId="1076"/>
          <ac:spMkLst>
            <pc:docMk/>
            <pc:sldMk cId="3972811787" sldId="1172"/>
            <ac:spMk id="128" creationId="{180C6E45-DD01-E4E4-56FF-1DE776D313DF}"/>
          </ac:spMkLst>
        </pc:spChg>
        <pc:spChg chg="add mod">
          <ac:chgData name="Xuzhaoyuan" userId="92dacafb-b293-4395-ae6b-ab8c0207f0fc" providerId="ADAL" clId="{5A728405-9D4E-4A58-A40C-3C93B24876A4}" dt="2022-08-02T02:34:30.199" v="6361" actId="1076"/>
          <ac:spMkLst>
            <pc:docMk/>
            <pc:sldMk cId="3972811787" sldId="1172"/>
            <ac:spMk id="129" creationId="{91E36C4A-99CA-3BA1-41B6-7769E7EE5207}"/>
          </ac:spMkLst>
        </pc:spChg>
        <pc:spChg chg="add mod">
          <ac:chgData name="Xuzhaoyuan" userId="92dacafb-b293-4395-ae6b-ab8c0207f0fc" providerId="ADAL" clId="{5A728405-9D4E-4A58-A40C-3C93B24876A4}" dt="2022-08-02T02:34:30.199" v="6361" actId="1076"/>
          <ac:spMkLst>
            <pc:docMk/>
            <pc:sldMk cId="3972811787" sldId="1172"/>
            <ac:spMk id="130" creationId="{4E13E45F-5671-54AC-1B46-25224B606753}"/>
          </ac:spMkLst>
        </pc:spChg>
        <pc:spChg chg="add mod">
          <ac:chgData name="Xuzhaoyuan" userId="92dacafb-b293-4395-ae6b-ab8c0207f0fc" providerId="ADAL" clId="{5A728405-9D4E-4A58-A40C-3C93B24876A4}" dt="2022-08-02T02:34:30.199" v="6361" actId="1076"/>
          <ac:spMkLst>
            <pc:docMk/>
            <pc:sldMk cId="3972811787" sldId="1172"/>
            <ac:spMk id="131" creationId="{608C6754-9FA2-B3E7-A506-4D279B4160F0}"/>
          </ac:spMkLst>
        </pc:spChg>
        <pc:spChg chg="add mod">
          <ac:chgData name="Xuzhaoyuan" userId="92dacafb-b293-4395-ae6b-ab8c0207f0fc" providerId="ADAL" clId="{5A728405-9D4E-4A58-A40C-3C93B24876A4}" dt="2022-08-02T02:34:30.199" v="6361" actId="1076"/>
          <ac:spMkLst>
            <pc:docMk/>
            <pc:sldMk cId="3972811787" sldId="1172"/>
            <ac:spMk id="132" creationId="{0535B7BD-3E72-501A-329A-A41409E6DCB4}"/>
          </ac:spMkLst>
        </pc:spChg>
        <pc:spChg chg="add mod">
          <ac:chgData name="Xuzhaoyuan" userId="92dacafb-b293-4395-ae6b-ab8c0207f0fc" providerId="ADAL" clId="{5A728405-9D4E-4A58-A40C-3C93B24876A4}" dt="2022-08-02T02:34:30.199" v="6361" actId="1076"/>
          <ac:spMkLst>
            <pc:docMk/>
            <pc:sldMk cId="3972811787" sldId="1172"/>
            <ac:spMk id="133" creationId="{8DAB4A5F-3676-4D72-4F3D-71831814BB82}"/>
          </ac:spMkLst>
        </pc:spChg>
        <pc:spChg chg="add mod">
          <ac:chgData name="Xuzhaoyuan" userId="92dacafb-b293-4395-ae6b-ab8c0207f0fc" providerId="ADAL" clId="{5A728405-9D4E-4A58-A40C-3C93B24876A4}" dt="2022-08-02T02:34:30.199" v="6361" actId="1076"/>
          <ac:spMkLst>
            <pc:docMk/>
            <pc:sldMk cId="3972811787" sldId="1172"/>
            <ac:spMk id="134" creationId="{047605A5-60AC-0BB0-64D8-F619BD3E1DF3}"/>
          </ac:spMkLst>
        </pc:spChg>
        <pc:spChg chg="del">
          <ac:chgData name="Xuzhaoyuan" userId="92dacafb-b293-4395-ae6b-ab8c0207f0fc" providerId="ADAL" clId="{5A728405-9D4E-4A58-A40C-3C93B24876A4}" dt="2022-08-02T02:31:15.119" v="6317" actId="478"/>
          <ac:spMkLst>
            <pc:docMk/>
            <pc:sldMk cId="3972811787" sldId="1172"/>
            <ac:spMk id="135" creationId="{1B774713-F491-5CA9-3ACB-F4AE7BD52FEA}"/>
          </ac:spMkLst>
        </pc:spChg>
        <pc:spChg chg="add mod">
          <ac:chgData name="Xuzhaoyuan" userId="92dacafb-b293-4395-ae6b-ab8c0207f0fc" providerId="ADAL" clId="{5A728405-9D4E-4A58-A40C-3C93B24876A4}" dt="2022-08-02T02:34:30.199" v="6361" actId="1076"/>
          <ac:spMkLst>
            <pc:docMk/>
            <pc:sldMk cId="3972811787" sldId="1172"/>
            <ac:spMk id="136" creationId="{268309A8-E4B6-C7FA-8EED-4448BB1F1639}"/>
          </ac:spMkLst>
        </pc:spChg>
        <pc:spChg chg="del">
          <ac:chgData name="Xuzhaoyuan" userId="92dacafb-b293-4395-ae6b-ab8c0207f0fc" providerId="ADAL" clId="{5A728405-9D4E-4A58-A40C-3C93B24876A4}" dt="2022-08-02T02:31:15.119" v="6317" actId="478"/>
          <ac:spMkLst>
            <pc:docMk/>
            <pc:sldMk cId="3972811787" sldId="1172"/>
            <ac:spMk id="137" creationId="{98778D57-970C-B1DA-ECA7-2EFCFCC42F59}"/>
          </ac:spMkLst>
        </pc:spChg>
        <pc:spChg chg="del">
          <ac:chgData name="Xuzhaoyuan" userId="92dacafb-b293-4395-ae6b-ab8c0207f0fc" providerId="ADAL" clId="{5A728405-9D4E-4A58-A40C-3C93B24876A4}" dt="2022-08-02T02:31:15.119" v="6317" actId="478"/>
          <ac:spMkLst>
            <pc:docMk/>
            <pc:sldMk cId="3972811787" sldId="1172"/>
            <ac:spMk id="138" creationId="{3C80AC36-8F8D-AC91-8DEF-F20110E09735}"/>
          </ac:spMkLst>
        </pc:spChg>
        <pc:spChg chg="del">
          <ac:chgData name="Xuzhaoyuan" userId="92dacafb-b293-4395-ae6b-ab8c0207f0fc" providerId="ADAL" clId="{5A728405-9D4E-4A58-A40C-3C93B24876A4}" dt="2022-08-02T02:31:15.119" v="6317" actId="478"/>
          <ac:spMkLst>
            <pc:docMk/>
            <pc:sldMk cId="3972811787" sldId="1172"/>
            <ac:spMk id="139" creationId="{5834EBB0-1847-7474-117F-E210E66E51A4}"/>
          </ac:spMkLst>
        </pc:spChg>
        <pc:spChg chg="del">
          <ac:chgData name="Xuzhaoyuan" userId="92dacafb-b293-4395-ae6b-ab8c0207f0fc" providerId="ADAL" clId="{5A728405-9D4E-4A58-A40C-3C93B24876A4}" dt="2022-08-02T02:31:15.119" v="6317" actId="478"/>
          <ac:spMkLst>
            <pc:docMk/>
            <pc:sldMk cId="3972811787" sldId="1172"/>
            <ac:spMk id="140" creationId="{1C15EAE1-FB94-EF33-82DB-F08775C3C2EA}"/>
          </ac:spMkLst>
        </pc:spChg>
        <pc:spChg chg="del">
          <ac:chgData name="Xuzhaoyuan" userId="92dacafb-b293-4395-ae6b-ab8c0207f0fc" providerId="ADAL" clId="{5A728405-9D4E-4A58-A40C-3C93B24876A4}" dt="2022-08-02T02:31:15.119" v="6317" actId="478"/>
          <ac:spMkLst>
            <pc:docMk/>
            <pc:sldMk cId="3972811787" sldId="1172"/>
            <ac:spMk id="141" creationId="{E3AABB65-551A-9C4B-78A3-2133570DD5BA}"/>
          </ac:spMkLst>
        </pc:spChg>
        <pc:spChg chg="del">
          <ac:chgData name="Xuzhaoyuan" userId="92dacafb-b293-4395-ae6b-ab8c0207f0fc" providerId="ADAL" clId="{5A728405-9D4E-4A58-A40C-3C93B24876A4}" dt="2022-08-02T02:31:15.119" v="6317" actId="478"/>
          <ac:spMkLst>
            <pc:docMk/>
            <pc:sldMk cId="3972811787" sldId="1172"/>
            <ac:spMk id="142" creationId="{7F8A0569-2B18-E405-4C26-265D8DAF5C9C}"/>
          </ac:spMkLst>
        </pc:spChg>
        <pc:spChg chg="add mod">
          <ac:chgData name="Xuzhaoyuan" userId="92dacafb-b293-4395-ae6b-ab8c0207f0fc" providerId="ADAL" clId="{5A728405-9D4E-4A58-A40C-3C93B24876A4}" dt="2022-08-02T02:34:30.199" v="6361" actId="1076"/>
          <ac:spMkLst>
            <pc:docMk/>
            <pc:sldMk cId="3972811787" sldId="1172"/>
            <ac:spMk id="143" creationId="{C405AC6F-29F1-8B71-8A64-929DF0DA6152}"/>
          </ac:spMkLst>
        </pc:spChg>
        <pc:spChg chg="del">
          <ac:chgData name="Xuzhaoyuan" userId="92dacafb-b293-4395-ae6b-ab8c0207f0fc" providerId="ADAL" clId="{5A728405-9D4E-4A58-A40C-3C93B24876A4}" dt="2022-08-02T02:31:15.119" v="6317" actId="478"/>
          <ac:spMkLst>
            <pc:docMk/>
            <pc:sldMk cId="3972811787" sldId="1172"/>
            <ac:spMk id="144" creationId="{CE58A990-DCDB-A64A-49A3-2113BA93D6DB}"/>
          </ac:spMkLst>
        </pc:spChg>
        <pc:spChg chg="del">
          <ac:chgData name="Xuzhaoyuan" userId="92dacafb-b293-4395-ae6b-ab8c0207f0fc" providerId="ADAL" clId="{5A728405-9D4E-4A58-A40C-3C93B24876A4}" dt="2022-08-02T02:31:15.119" v="6317" actId="478"/>
          <ac:spMkLst>
            <pc:docMk/>
            <pc:sldMk cId="3972811787" sldId="1172"/>
            <ac:spMk id="145" creationId="{987F26C2-D01B-2898-6857-6CBBB805F734}"/>
          </ac:spMkLst>
        </pc:spChg>
        <pc:spChg chg="del">
          <ac:chgData name="Xuzhaoyuan" userId="92dacafb-b293-4395-ae6b-ab8c0207f0fc" providerId="ADAL" clId="{5A728405-9D4E-4A58-A40C-3C93B24876A4}" dt="2022-08-02T02:31:15.119" v="6317" actId="478"/>
          <ac:spMkLst>
            <pc:docMk/>
            <pc:sldMk cId="3972811787" sldId="1172"/>
            <ac:spMk id="146" creationId="{2546AA11-036A-0DF8-59BA-6F38CD875ACC}"/>
          </ac:spMkLst>
        </pc:spChg>
        <pc:spChg chg="del">
          <ac:chgData name="Xuzhaoyuan" userId="92dacafb-b293-4395-ae6b-ab8c0207f0fc" providerId="ADAL" clId="{5A728405-9D4E-4A58-A40C-3C93B24876A4}" dt="2022-08-02T02:31:15.119" v="6317" actId="478"/>
          <ac:spMkLst>
            <pc:docMk/>
            <pc:sldMk cId="3972811787" sldId="1172"/>
            <ac:spMk id="147" creationId="{23589B5F-CB67-07EC-09AE-BBE52A7B526B}"/>
          </ac:spMkLst>
        </pc:spChg>
        <pc:spChg chg="del">
          <ac:chgData name="Xuzhaoyuan" userId="92dacafb-b293-4395-ae6b-ab8c0207f0fc" providerId="ADAL" clId="{5A728405-9D4E-4A58-A40C-3C93B24876A4}" dt="2022-08-02T02:31:15.119" v="6317" actId="478"/>
          <ac:spMkLst>
            <pc:docMk/>
            <pc:sldMk cId="3972811787" sldId="1172"/>
            <ac:spMk id="148" creationId="{DF6E72EE-A013-311B-6E90-01DB07824B38}"/>
          </ac:spMkLst>
        </pc:spChg>
        <pc:spChg chg="del">
          <ac:chgData name="Xuzhaoyuan" userId="92dacafb-b293-4395-ae6b-ab8c0207f0fc" providerId="ADAL" clId="{5A728405-9D4E-4A58-A40C-3C93B24876A4}" dt="2022-08-02T02:31:15.119" v="6317" actId="478"/>
          <ac:spMkLst>
            <pc:docMk/>
            <pc:sldMk cId="3972811787" sldId="1172"/>
            <ac:spMk id="149" creationId="{A7B49302-675A-3BE3-FAC2-99FF9FA90361}"/>
          </ac:spMkLst>
        </pc:spChg>
        <pc:spChg chg="del">
          <ac:chgData name="Xuzhaoyuan" userId="92dacafb-b293-4395-ae6b-ab8c0207f0fc" providerId="ADAL" clId="{5A728405-9D4E-4A58-A40C-3C93B24876A4}" dt="2022-08-02T02:31:15.119" v="6317" actId="478"/>
          <ac:spMkLst>
            <pc:docMk/>
            <pc:sldMk cId="3972811787" sldId="1172"/>
            <ac:spMk id="150" creationId="{0FC7E02F-DFF4-7ECE-F22C-6F641DC7C221}"/>
          </ac:spMkLst>
        </pc:spChg>
        <pc:spChg chg="del">
          <ac:chgData name="Xuzhaoyuan" userId="92dacafb-b293-4395-ae6b-ab8c0207f0fc" providerId="ADAL" clId="{5A728405-9D4E-4A58-A40C-3C93B24876A4}" dt="2022-08-02T02:31:15.119" v="6317" actId="478"/>
          <ac:spMkLst>
            <pc:docMk/>
            <pc:sldMk cId="3972811787" sldId="1172"/>
            <ac:spMk id="151" creationId="{4CFDC915-44C9-7DA0-03D1-857D06DCDD7C}"/>
          </ac:spMkLst>
        </pc:spChg>
        <pc:spChg chg="del">
          <ac:chgData name="Xuzhaoyuan" userId="92dacafb-b293-4395-ae6b-ab8c0207f0fc" providerId="ADAL" clId="{5A728405-9D4E-4A58-A40C-3C93B24876A4}" dt="2022-08-02T02:31:15.119" v="6317" actId="478"/>
          <ac:spMkLst>
            <pc:docMk/>
            <pc:sldMk cId="3972811787" sldId="1172"/>
            <ac:spMk id="152" creationId="{5E6AEA5D-71BD-DC95-813B-2EC4E3F313BA}"/>
          </ac:spMkLst>
        </pc:spChg>
        <pc:spChg chg="del">
          <ac:chgData name="Xuzhaoyuan" userId="92dacafb-b293-4395-ae6b-ab8c0207f0fc" providerId="ADAL" clId="{5A728405-9D4E-4A58-A40C-3C93B24876A4}" dt="2022-08-02T02:31:15.119" v="6317" actId="478"/>
          <ac:spMkLst>
            <pc:docMk/>
            <pc:sldMk cId="3972811787" sldId="1172"/>
            <ac:spMk id="153" creationId="{4537543A-105B-F015-89E4-184A1CC7DF9A}"/>
          </ac:spMkLst>
        </pc:spChg>
        <pc:spChg chg="del">
          <ac:chgData name="Xuzhaoyuan" userId="92dacafb-b293-4395-ae6b-ab8c0207f0fc" providerId="ADAL" clId="{5A728405-9D4E-4A58-A40C-3C93B24876A4}" dt="2022-08-02T02:31:15.119" v="6317" actId="478"/>
          <ac:spMkLst>
            <pc:docMk/>
            <pc:sldMk cId="3972811787" sldId="1172"/>
            <ac:spMk id="154" creationId="{68716850-491C-1A38-9AC3-E5D484BBA198}"/>
          </ac:spMkLst>
        </pc:spChg>
        <pc:spChg chg="del">
          <ac:chgData name="Xuzhaoyuan" userId="92dacafb-b293-4395-ae6b-ab8c0207f0fc" providerId="ADAL" clId="{5A728405-9D4E-4A58-A40C-3C93B24876A4}" dt="2022-08-02T02:31:15.119" v="6317" actId="478"/>
          <ac:spMkLst>
            <pc:docMk/>
            <pc:sldMk cId="3972811787" sldId="1172"/>
            <ac:spMk id="155" creationId="{7CE1C9B8-E72B-C090-3B21-817618FF93CE}"/>
          </ac:spMkLst>
        </pc:spChg>
        <pc:spChg chg="add mod">
          <ac:chgData name="Xuzhaoyuan" userId="92dacafb-b293-4395-ae6b-ab8c0207f0fc" providerId="ADAL" clId="{5A728405-9D4E-4A58-A40C-3C93B24876A4}" dt="2022-08-02T02:34:30.199" v="6361" actId="1076"/>
          <ac:spMkLst>
            <pc:docMk/>
            <pc:sldMk cId="3972811787" sldId="1172"/>
            <ac:spMk id="156" creationId="{23A50C21-9EA6-3E99-AA64-37F4AB44859C}"/>
          </ac:spMkLst>
        </pc:spChg>
        <pc:spChg chg="del">
          <ac:chgData name="Xuzhaoyuan" userId="92dacafb-b293-4395-ae6b-ab8c0207f0fc" providerId="ADAL" clId="{5A728405-9D4E-4A58-A40C-3C93B24876A4}" dt="2022-08-02T02:31:15.119" v="6317" actId="478"/>
          <ac:spMkLst>
            <pc:docMk/>
            <pc:sldMk cId="3972811787" sldId="1172"/>
            <ac:spMk id="157" creationId="{2D98E1D7-DE88-E0C4-1940-24E07EC61355}"/>
          </ac:spMkLst>
        </pc:spChg>
        <pc:spChg chg="del">
          <ac:chgData name="Xuzhaoyuan" userId="92dacafb-b293-4395-ae6b-ab8c0207f0fc" providerId="ADAL" clId="{5A728405-9D4E-4A58-A40C-3C93B24876A4}" dt="2022-08-02T02:31:15.119" v="6317" actId="478"/>
          <ac:spMkLst>
            <pc:docMk/>
            <pc:sldMk cId="3972811787" sldId="1172"/>
            <ac:spMk id="158" creationId="{7E58013D-2DC2-BF71-FAB8-62E648B67865}"/>
          </ac:spMkLst>
        </pc:spChg>
        <pc:spChg chg="del">
          <ac:chgData name="Xuzhaoyuan" userId="92dacafb-b293-4395-ae6b-ab8c0207f0fc" providerId="ADAL" clId="{5A728405-9D4E-4A58-A40C-3C93B24876A4}" dt="2022-08-02T02:31:15.119" v="6317" actId="478"/>
          <ac:spMkLst>
            <pc:docMk/>
            <pc:sldMk cId="3972811787" sldId="1172"/>
            <ac:spMk id="159" creationId="{86EF6588-FE08-46BF-3894-321B30A1FF1D}"/>
          </ac:spMkLst>
        </pc:spChg>
        <pc:spChg chg="del">
          <ac:chgData name="Xuzhaoyuan" userId="92dacafb-b293-4395-ae6b-ab8c0207f0fc" providerId="ADAL" clId="{5A728405-9D4E-4A58-A40C-3C93B24876A4}" dt="2022-08-02T02:31:15.119" v="6317" actId="478"/>
          <ac:spMkLst>
            <pc:docMk/>
            <pc:sldMk cId="3972811787" sldId="1172"/>
            <ac:spMk id="160" creationId="{57C48B75-2A88-31CC-4816-A6F7492C0CD0}"/>
          </ac:spMkLst>
        </pc:spChg>
        <pc:spChg chg="del">
          <ac:chgData name="Xuzhaoyuan" userId="92dacafb-b293-4395-ae6b-ab8c0207f0fc" providerId="ADAL" clId="{5A728405-9D4E-4A58-A40C-3C93B24876A4}" dt="2022-08-02T02:31:15.119" v="6317" actId="478"/>
          <ac:spMkLst>
            <pc:docMk/>
            <pc:sldMk cId="3972811787" sldId="1172"/>
            <ac:spMk id="161" creationId="{A0FAEF95-E3F8-9D55-D11B-21FC393BD851}"/>
          </ac:spMkLst>
        </pc:spChg>
        <pc:spChg chg="del">
          <ac:chgData name="Xuzhaoyuan" userId="92dacafb-b293-4395-ae6b-ab8c0207f0fc" providerId="ADAL" clId="{5A728405-9D4E-4A58-A40C-3C93B24876A4}" dt="2022-08-02T02:31:15.119" v="6317" actId="478"/>
          <ac:spMkLst>
            <pc:docMk/>
            <pc:sldMk cId="3972811787" sldId="1172"/>
            <ac:spMk id="162" creationId="{2357725D-0F1D-0048-940F-51EA320E001A}"/>
          </ac:spMkLst>
        </pc:spChg>
        <pc:spChg chg="add mod">
          <ac:chgData name="Xuzhaoyuan" userId="92dacafb-b293-4395-ae6b-ab8c0207f0fc" providerId="ADAL" clId="{5A728405-9D4E-4A58-A40C-3C93B24876A4}" dt="2022-08-02T02:34:30.199" v="6361" actId="1076"/>
          <ac:spMkLst>
            <pc:docMk/>
            <pc:sldMk cId="3972811787" sldId="1172"/>
            <ac:spMk id="171" creationId="{F7659870-FC45-7923-EEE3-6D3A76038BD8}"/>
          </ac:spMkLst>
        </pc:spChg>
        <pc:spChg chg="del">
          <ac:chgData name="Xuzhaoyuan" userId="92dacafb-b293-4395-ae6b-ab8c0207f0fc" providerId="ADAL" clId="{5A728405-9D4E-4A58-A40C-3C93B24876A4}" dt="2022-08-02T02:31:15.119" v="6317" actId="478"/>
          <ac:spMkLst>
            <pc:docMk/>
            <pc:sldMk cId="3972811787" sldId="1172"/>
            <ac:spMk id="172" creationId="{9EC058D2-867F-F47D-2DDF-39C3A46BBDC8}"/>
          </ac:spMkLst>
        </pc:spChg>
        <pc:spChg chg="del">
          <ac:chgData name="Xuzhaoyuan" userId="92dacafb-b293-4395-ae6b-ab8c0207f0fc" providerId="ADAL" clId="{5A728405-9D4E-4A58-A40C-3C93B24876A4}" dt="2022-08-02T02:31:15.119" v="6317" actId="478"/>
          <ac:spMkLst>
            <pc:docMk/>
            <pc:sldMk cId="3972811787" sldId="1172"/>
            <ac:spMk id="173" creationId="{77B3E36B-182A-06E6-2AFB-93456D41B971}"/>
          </ac:spMkLst>
        </pc:spChg>
        <pc:spChg chg="del">
          <ac:chgData name="Xuzhaoyuan" userId="92dacafb-b293-4395-ae6b-ab8c0207f0fc" providerId="ADAL" clId="{5A728405-9D4E-4A58-A40C-3C93B24876A4}" dt="2022-08-02T02:31:15.119" v="6317" actId="478"/>
          <ac:spMkLst>
            <pc:docMk/>
            <pc:sldMk cId="3972811787" sldId="1172"/>
            <ac:spMk id="174" creationId="{CD2F91BC-EB1B-352D-DA48-2E107F3922A3}"/>
          </ac:spMkLst>
        </pc:spChg>
        <pc:spChg chg="del">
          <ac:chgData name="Xuzhaoyuan" userId="92dacafb-b293-4395-ae6b-ab8c0207f0fc" providerId="ADAL" clId="{5A728405-9D4E-4A58-A40C-3C93B24876A4}" dt="2022-08-02T02:31:15.119" v="6317" actId="478"/>
          <ac:spMkLst>
            <pc:docMk/>
            <pc:sldMk cId="3972811787" sldId="1172"/>
            <ac:spMk id="175" creationId="{CED2F069-8882-79A8-764C-882E349AC251}"/>
          </ac:spMkLst>
        </pc:spChg>
        <pc:spChg chg="add mod">
          <ac:chgData name="Xuzhaoyuan" userId="92dacafb-b293-4395-ae6b-ab8c0207f0fc" providerId="ADAL" clId="{5A728405-9D4E-4A58-A40C-3C93B24876A4}" dt="2022-08-02T02:34:30.199" v="6361" actId="1076"/>
          <ac:spMkLst>
            <pc:docMk/>
            <pc:sldMk cId="3972811787" sldId="1172"/>
            <ac:spMk id="176" creationId="{5516C498-A5C2-4463-0349-20E6BD0B9D21}"/>
          </ac:spMkLst>
        </pc:spChg>
        <pc:spChg chg="add mod">
          <ac:chgData name="Xuzhaoyuan" userId="92dacafb-b293-4395-ae6b-ab8c0207f0fc" providerId="ADAL" clId="{5A728405-9D4E-4A58-A40C-3C93B24876A4}" dt="2022-08-02T02:34:30.199" v="6361" actId="1076"/>
          <ac:spMkLst>
            <pc:docMk/>
            <pc:sldMk cId="3972811787" sldId="1172"/>
            <ac:spMk id="177" creationId="{A313FD02-4F58-93D6-0865-2070EC2C3557}"/>
          </ac:spMkLst>
        </pc:spChg>
        <pc:spChg chg="add mod">
          <ac:chgData name="Xuzhaoyuan" userId="92dacafb-b293-4395-ae6b-ab8c0207f0fc" providerId="ADAL" clId="{5A728405-9D4E-4A58-A40C-3C93B24876A4}" dt="2022-08-02T02:34:30.199" v="6361" actId="1076"/>
          <ac:spMkLst>
            <pc:docMk/>
            <pc:sldMk cId="3972811787" sldId="1172"/>
            <ac:spMk id="178" creationId="{67F33172-95CE-D2F3-80D1-B0543456C807}"/>
          </ac:spMkLst>
        </pc:spChg>
        <pc:spChg chg="add mod">
          <ac:chgData name="Xuzhaoyuan" userId="92dacafb-b293-4395-ae6b-ab8c0207f0fc" providerId="ADAL" clId="{5A728405-9D4E-4A58-A40C-3C93B24876A4}" dt="2022-08-02T02:34:30.199" v="6361" actId="1076"/>
          <ac:spMkLst>
            <pc:docMk/>
            <pc:sldMk cId="3972811787" sldId="1172"/>
            <ac:spMk id="179" creationId="{458CEF15-B2A3-A71E-711C-6F8977CBA426}"/>
          </ac:spMkLst>
        </pc:spChg>
        <pc:spChg chg="add mod">
          <ac:chgData name="Xuzhaoyuan" userId="92dacafb-b293-4395-ae6b-ab8c0207f0fc" providerId="ADAL" clId="{5A728405-9D4E-4A58-A40C-3C93B24876A4}" dt="2022-08-02T02:34:30.199" v="6361" actId="1076"/>
          <ac:spMkLst>
            <pc:docMk/>
            <pc:sldMk cId="3972811787" sldId="1172"/>
            <ac:spMk id="180" creationId="{5566FF31-6542-2E2F-AAAB-08EC75DF4E26}"/>
          </ac:spMkLst>
        </pc:spChg>
        <pc:spChg chg="add mod">
          <ac:chgData name="Xuzhaoyuan" userId="92dacafb-b293-4395-ae6b-ab8c0207f0fc" providerId="ADAL" clId="{5A728405-9D4E-4A58-A40C-3C93B24876A4}" dt="2022-08-02T02:34:30.199" v="6361" actId="1076"/>
          <ac:spMkLst>
            <pc:docMk/>
            <pc:sldMk cId="3972811787" sldId="1172"/>
            <ac:spMk id="181" creationId="{741FAA78-E4F0-89B4-7E04-5E928953F150}"/>
          </ac:spMkLst>
        </pc:spChg>
        <pc:spChg chg="add mod">
          <ac:chgData name="Xuzhaoyuan" userId="92dacafb-b293-4395-ae6b-ab8c0207f0fc" providerId="ADAL" clId="{5A728405-9D4E-4A58-A40C-3C93B24876A4}" dt="2022-08-02T02:34:30.199" v="6361" actId="1076"/>
          <ac:spMkLst>
            <pc:docMk/>
            <pc:sldMk cId="3972811787" sldId="1172"/>
            <ac:spMk id="182" creationId="{8E7966D6-D1E2-67F6-3CB8-FF49F3C2528A}"/>
          </ac:spMkLst>
        </pc:spChg>
        <pc:spChg chg="add mod">
          <ac:chgData name="Xuzhaoyuan" userId="92dacafb-b293-4395-ae6b-ab8c0207f0fc" providerId="ADAL" clId="{5A728405-9D4E-4A58-A40C-3C93B24876A4}" dt="2022-08-02T02:34:30.199" v="6361" actId="1076"/>
          <ac:spMkLst>
            <pc:docMk/>
            <pc:sldMk cId="3972811787" sldId="1172"/>
            <ac:spMk id="183" creationId="{0E32EA6B-E2B0-AD25-BCA6-961BBEEC694E}"/>
          </ac:spMkLst>
        </pc:spChg>
        <pc:spChg chg="add mod">
          <ac:chgData name="Xuzhaoyuan" userId="92dacafb-b293-4395-ae6b-ab8c0207f0fc" providerId="ADAL" clId="{5A728405-9D4E-4A58-A40C-3C93B24876A4}" dt="2022-08-02T02:34:30.199" v="6361" actId="1076"/>
          <ac:spMkLst>
            <pc:docMk/>
            <pc:sldMk cId="3972811787" sldId="1172"/>
            <ac:spMk id="184" creationId="{06BB5D41-A14B-1681-45CD-D04108F3BCC3}"/>
          </ac:spMkLst>
        </pc:spChg>
        <pc:spChg chg="add mod">
          <ac:chgData name="Xuzhaoyuan" userId="92dacafb-b293-4395-ae6b-ab8c0207f0fc" providerId="ADAL" clId="{5A728405-9D4E-4A58-A40C-3C93B24876A4}" dt="2022-08-02T02:34:38.503" v="6363" actId="1076"/>
          <ac:spMkLst>
            <pc:docMk/>
            <pc:sldMk cId="3972811787" sldId="1172"/>
            <ac:spMk id="185" creationId="{EA1A0A56-31B1-7199-B49A-962890F9997B}"/>
          </ac:spMkLst>
        </pc:spChg>
        <pc:spChg chg="add mod">
          <ac:chgData name="Xuzhaoyuan" userId="92dacafb-b293-4395-ae6b-ab8c0207f0fc" providerId="ADAL" clId="{5A728405-9D4E-4A58-A40C-3C93B24876A4}" dt="2022-08-02T02:34:38.503" v="6363" actId="1076"/>
          <ac:spMkLst>
            <pc:docMk/>
            <pc:sldMk cId="3972811787" sldId="1172"/>
            <ac:spMk id="186" creationId="{83A9CB75-076A-EFBB-08B7-4F804CDC83EC}"/>
          </ac:spMkLst>
        </pc:spChg>
        <pc:spChg chg="add mod">
          <ac:chgData name="Xuzhaoyuan" userId="92dacafb-b293-4395-ae6b-ab8c0207f0fc" providerId="ADAL" clId="{5A728405-9D4E-4A58-A40C-3C93B24876A4}" dt="2022-08-02T02:34:38.503" v="6363" actId="1076"/>
          <ac:spMkLst>
            <pc:docMk/>
            <pc:sldMk cId="3972811787" sldId="1172"/>
            <ac:spMk id="187" creationId="{8A6DCD2F-B446-4171-51C9-9B1629E79761}"/>
          </ac:spMkLst>
        </pc:spChg>
        <pc:spChg chg="add mod">
          <ac:chgData name="Xuzhaoyuan" userId="92dacafb-b293-4395-ae6b-ab8c0207f0fc" providerId="ADAL" clId="{5A728405-9D4E-4A58-A40C-3C93B24876A4}" dt="2022-08-02T02:34:38.503" v="6363" actId="1076"/>
          <ac:spMkLst>
            <pc:docMk/>
            <pc:sldMk cId="3972811787" sldId="1172"/>
            <ac:spMk id="188" creationId="{5BBAFB24-FFB2-3A95-8E15-BCE5DF2DCD80}"/>
          </ac:spMkLst>
        </pc:spChg>
        <pc:spChg chg="add mod">
          <ac:chgData name="Xuzhaoyuan" userId="92dacafb-b293-4395-ae6b-ab8c0207f0fc" providerId="ADAL" clId="{5A728405-9D4E-4A58-A40C-3C93B24876A4}" dt="2022-08-02T02:34:38.503" v="6363" actId="1076"/>
          <ac:spMkLst>
            <pc:docMk/>
            <pc:sldMk cId="3972811787" sldId="1172"/>
            <ac:spMk id="189" creationId="{53DDCE9E-7419-A5AB-C2CA-51819C2A77A2}"/>
          </ac:spMkLst>
        </pc:spChg>
        <pc:spChg chg="add mod">
          <ac:chgData name="Xuzhaoyuan" userId="92dacafb-b293-4395-ae6b-ab8c0207f0fc" providerId="ADAL" clId="{5A728405-9D4E-4A58-A40C-3C93B24876A4}" dt="2022-08-02T02:34:38.503" v="6363" actId="1076"/>
          <ac:spMkLst>
            <pc:docMk/>
            <pc:sldMk cId="3972811787" sldId="1172"/>
            <ac:spMk id="190" creationId="{41C06381-7197-4C2F-6E66-D4192B898FF5}"/>
          </ac:spMkLst>
        </pc:spChg>
        <pc:spChg chg="add mod">
          <ac:chgData name="Xuzhaoyuan" userId="92dacafb-b293-4395-ae6b-ab8c0207f0fc" providerId="ADAL" clId="{5A728405-9D4E-4A58-A40C-3C93B24876A4}" dt="2022-08-02T02:34:38.503" v="6363" actId="1076"/>
          <ac:spMkLst>
            <pc:docMk/>
            <pc:sldMk cId="3972811787" sldId="1172"/>
            <ac:spMk id="191" creationId="{02375058-192D-5C43-26F4-6DF009AF5F06}"/>
          </ac:spMkLst>
        </pc:spChg>
        <pc:spChg chg="add mod">
          <ac:chgData name="Xuzhaoyuan" userId="92dacafb-b293-4395-ae6b-ab8c0207f0fc" providerId="ADAL" clId="{5A728405-9D4E-4A58-A40C-3C93B24876A4}" dt="2022-08-02T02:34:38.503" v="6363" actId="1076"/>
          <ac:spMkLst>
            <pc:docMk/>
            <pc:sldMk cId="3972811787" sldId="1172"/>
            <ac:spMk id="192" creationId="{5BCE5D80-0815-1432-3AF5-201F20586CC4}"/>
          </ac:spMkLst>
        </pc:spChg>
        <pc:spChg chg="add mod">
          <ac:chgData name="Xuzhaoyuan" userId="92dacafb-b293-4395-ae6b-ab8c0207f0fc" providerId="ADAL" clId="{5A728405-9D4E-4A58-A40C-3C93B24876A4}" dt="2022-08-02T02:34:38.503" v="6363" actId="1076"/>
          <ac:spMkLst>
            <pc:docMk/>
            <pc:sldMk cId="3972811787" sldId="1172"/>
            <ac:spMk id="193" creationId="{1E6F201C-9F55-CA83-B25E-2B35D645EBA4}"/>
          </ac:spMkLst>
        </pc:spChg>
        <pc:spChg chg="add mod">
          <ac:chgData name="Xuzhaoyuan" userId="92dacafb-b293-4395-ae6b-ab8c0207f0fc" providerId="ADAL" clId="{5A728405-9D4E-4A58-A40C-3C93B24876A4}" dt="2022-08-02T02:34:38.503" v="6363" actId="1076"/>
          <ac:spMkLst>
            <pc:docMk/>
            <pc:sldMk cId="3972811787" sldId="1172"/>
            <ac:spMk id="194" creationId="{066A8497-9C8D-5A3D-8545-94F8E6283EE0}"/>
          </ac:spMkLst>
        </pc:spChg>
        <pc:spChg chg="add mod">
          <ac:chgData name="Xuzhaoyuan" userId="92dacafb-b293-4395-ae6b-ab8c0207f0fc" providerId="ADAL" clId="{5A728405-9D4E-4A58-A40C-3C93B24876A4}" dt="2022-08-02T02:34:38.503" v="6363" actId="1076"/>
          <ac:spMkLst>
            <pc:docMk/>
            <pc:sldMk cId="3972811787" sldId="1172"/>
            <ac:spMk id="195" creationId="{EF3B338A-55B5-5367-ABFB-3A30A0F3AA79}"/>
          </ac:spMkLst>
        </pc:spChg>
        <pc:spChg chg="add mod">
          <ac:chgData name="Xuzhaoyuan" userId="92dacafb-b293-4395-ae6b-ab8c0207f0fc" providerId="ADAL" clId="{5A728405-9D4E-4A58-A40C-3C93B24876A4}" dt="2022-08-02T02:34:38.503" v="6363" actId="1076"/>
          <ac:spMkLst>
            <pc:docMk/>
            <pc:sldMk cId="3972811787" sldId="1172"/>
            <ac:spMk id="196" creationId="{12724DB9-92D5-C6BA-AB5C-8B6018156432}"/>
          </ac:spMkLst>
        </pc:spChg>
        <pc:spChg chg="add mod">
          <ac:chgData name="Xuzhaoyuan" userId="92dacafb-b293-4395-ae6b-ab8c0207f0fc" providerId="ADAL" clId="{5A728405-9D4E-4A58-A40C-3C93B24876A4}" dt="2022-08-02T02:34:38.503" v="6363" actId="1076"/>
          <ac:spMkLst>
            <pc:docMk/>
            <pc:sldMk cId="3972811787" sldId="1172"/>
            <ac:spMk id="197" creationId="{D90CC84B-173F-C47D-ABD4-46AC54CCB546}"/>
          </ac:spMkLst>
        </pc:spChg>
        <pc:spChg chg="add mod">
          <ac:chgData name="Xuzhaoyuan" userId="92dacafb-b293-4395-ae6b-ab8c0207f0fc" providerId="ADAL" clId="{5A728405-9D4E-4A58-A40C-3C93B24876A4}" dt="2022-08-02T02:34:38.503" v="6363" actId="1076"/>
          <ac:spMkLst>
            <pc:docMk/>
            <pc:sldMk cId="3972811787" sldId="1172"/>
            <ac:spMk id="198" creationId="{675BD64F-C3F5-D6E9-3468-A8BC2E0CBC6E}"/>
          </ac:spMkLst>
        </pc:spChg>
        <pc:spChg chg="add mod">
          <ac:chgData name="Xuzhaoyuan" userId="92dacafb-b293-4395-ae6b-ab8c0207f0fc" providerId="ADAL" clId="{5A728405-9D4E-4A58-A40C-3C93B24876A4}" dt="2022-08-02T02:34:38.503" v="6363" actId="1076"/>
          <ac:spMkLst>
            <pc:docMk/>
            <pc:sldMk cId="3972811787" sldId="1172"/>
            <ac:spMk id="199" creationId="{E2657732-D8F0-2579-A99E-52064EAE2608}"/>
          </ac:spMkLst>
        </pc:spChg>
        <pc:spChg chg="add mod">
          <ac:chgData name="Xuzhaoyuan" userId="92dacafb-b293-4395-ae6b-ab8c0207f0fc" providerId="ADAL" clId="{5A728405-9D4E-4A58-A40C-3C93B24876A4}" dt="2022-08-02T02:34:38.503" v="6363" actId="1076"/>
          <ac:spMkLst>
            <pc:docMk/>
            <pc:sldMk cId="3972811787" sldId="1172"/>
            <ac:spMk id="200" creationId="{033671C8-5160-B2DD-3E36-B1962F1A8AA4}"/>
          </ac:spMkLst>
        </pc:spChg>
        <pc:spChg chg="add mod">
          <ac:chgData name="Xuzhaoyuan" userId="92dacafb-b293-4395-ae6b-ab8c0207f0fc" providerId="ADAL" clId="{5A728405-9D4E-4A58-A40C-3C93B24876A4}" dt="2022-08-02T02:34:38.503" v="6363" actId="1076"/>
          <ac:spMkLst>
            <pc:docMk/>
            <pc:sldMk cId="3972811787" sldId="1172"/>
            <ac:spMk id="201" creationId="{2BE1717F-581B-2FEE-7192-3E8E17353F5E}"/>
          </ac:spMkLst>
        </pc:spChg>
        <pc:spChg chg="add mod">
          <ac:chgData name="Xuzhaoyuan" userId="92dacafb-b293-4395-ae6b-ab8c0207f0fc" providerId="ADAL" clId="{5A728405-9D4E-4A58-A40C-3C93B24876A4}" dt="2022-08-02T02:34:38.503" v="6363" actId="1076"/>
          <ac:spMkLst>
            <pc:docMk/>
            <pc:sldMk cId="3972811787" sldId="1172"/>
            <ac:spMk id="202" creationId="{48A2D5FB-2824-D1AB-529F-B5E2DF311E28}"/>
          </ac:spMkLst>
        </pc:spChg>
        <pc:spChg chg="add mod">
          <ac:chgData name="Xuzhaoyuan" userId="92dacafb-b293-4395-ae6b-ab8c0207f0fc" providerId="ADAL" clId="{5A728405-9D4E-4A58-A40C-3C93B24876A4}" dt="2022-08-02T02:34:38.503" v="6363" actId="1076"/>
          <ac:spMkLst>
            <pc:docMk/>
            <pc:sldMk cId="3972811787" sldId="1172"/>
            <ac:spMk id="203" creationId="{17B62E60-CFF0-A049-77A2-5ECA668CE425}"/>
          </ac:spMkLst>
        </pc:spChg>
        <pc:spChg chg="add mod">
          <ac:chgData name="Xuzhaoyuan" userId="92dacafb-b293-4395-ae6b-ab8c0207f0fc" providerId="ADAL" clId="{5A728405-9D4E-4A58-A40C-3C93B24876A4}" dt="2022-08-02T02:34:38.503" v="6363" actId="1076"/>
          <ac:spMkLst>
            <pc:docMk/>
            <pc:sldMk cId="3972811787" sldId="1172"/>
            <ac:spMk id="204" creationId="{9582C7E2-54B6-17FF-2E55-7B739A597701}"/>
          </ac:spMkLst>
        </pc:spChg>
        <pc:spChg chg="add mod">
          <ac:chgData name="Xuzhaoyuan" userId="92dacafb-b293-4395-ae6b-ab8c0207f0fc" providerId="ADAL" clId="{5A728405-9D4E-4A58-A40C-3C93B24876A4}" dt="2022-08-02T02:34:38.503" v="6363" actId="1076"/>
          <ac:spMkLst>
            <pc:docMk/>
            <pc:sldMk cId="3972811787" sldId="1172"/>
            <ac:spMk id="205" creationId="{07D58D3F-7967-30DC-64D8-E7B16DA1D5B3}"/>
          </ac:spMkLst>
        </pc:spChg>
        <pc:spChg chg="add mod">
          <ac:chgData name="Xuzhaoyuan" userId="92dacafb-b293-4395-ae6b-ab8c0207f0fc" providerId="ADAL" clId="{5A728405-9D4E-4A58-A40C-3C93B24876A4}" dt="2022-08-02T02:34:38.503" v="6363" actId="1076"/>
          <ac:spMkLst>
            <pc:docMk/>
            <pc:sldMk cId="3972811787" sldId="1172"/>
            <ac:spMk id="206" creationId="{5D843742-C23A-4B6E-865C-2355F2379806}"/>
          </ac:spMkLst>
        </pc:spChg>
        <pc:spChg chg="add mod">
          <ac:chgData name="Xuzhaoyuan" userId="92dacafb-b293-4395-ae6b-ab8c0207f0fc" providerId="ADAL" clId="{5A728405-9D4E-4A58-A40C-3C93B24876A4}" dt="2022-08-02T02:34:38.503" v="6363" actId="1076"/>
          <ac:spMkLst>
            <pc:docMk/>
            <pc:sldMk cId="3972811787" sldId="1172"/>
            <ac:spMk id="207" creationId="{64D6CFFA-AFEE-91BD-AFB0-0C4B9005DA59}"/>
          </ac:spMkLst>
        </pc:spChg>
        <pc:spChg chg="add mod">
          <ac:chgData name="Xuzhaoyuan" userId="92dacafb-b293-4395-ae6b-ab8c0207f0fc" providerId="ADAL" clId="{5A728405-9D4E-4A58-A40C-3C93B24876A4}" dt="2022-08-02T02:34:38.503" v="6363" actId="1076"/>
          <ac:spMkLst>
            <pc:docMk/>
            <pc:sldMk cId="3972811787" sldId="1172"/>
            <ac:spMk id="208" creationId="{B93764E8-6159-2055-5412-08448D40D2C4}"/>
          </ac:spMkLst>
        </pc:spChg>
        <pc:spChg chg="add del mod">
          <ac:chgData name="Xuzhaoyuan" userId="92dacafb-b293-4395-ae6b-ab8c0207f0fc" providerId="ADAL" clId="{5A728405-9D4E-4A58-A40C-3C93B24876A4}" dt="2022-08-02T02:32:43.263" v="6333" actId="478"/>
          <ac:spMkLst>
            <pc:docMk/>
            <pc:sldMk cId="3972811787" sldId="1172"/>
            <ac:spMk id="209" creationId="{3CD83647-CE26-188F-D0F0-1FE220F2F6F6}"/>
          </ac:spMkLst>
        </pc:spChg>
        <pc:spChg chg="add del mod">
          <ac:chgData name="Xuzhaoyuan" userId="92dacafb-b293-4395-ae6b-ab8c0207f0fc" providerId="ADAL" clId="{5A728405-9D4E-4A58-A40C-3C93B24876A4}" dt="2022-08-02T02:34:07.616" v="6355" actId="478"/>
          <ac:spMkLst>
            <pc:docMk/>
            <pc:sldMk cId="3972811787" sldId="1172"/>
            <ac:spMk id="210" creationId="{BAE2E4E5-4BE4-8676-497B-465D9205173A}"/>
          </ac:spMkLst>
        </pc:spChg>
        <pc:spChg chg="add del mod">
          <ac:chgData name="Xuzhaoyuan" userId="92dacafb-b293-4395-ae6b-ab8c0207f0fc" providerId="ADAL" clId="{5A728405-9D4E-4A58-A40C-3C93B24876A4}" dt="2022-08-02T02:34:08.398" v="6356" actId="478"/>
          <ac:spMkLst>
            <pc:docMk/>
            <pc:sldMk cId="3972811787" sldId="1172"/>
            <ac:spMk id="211" creationId="{C36F6BAF-0B1E-8A76-8885-17B81FEB6F8E}"/>
          </ac:spMkLst>
        </pc:spChg>
        <pc:spChg chg="add mod">
          <ac:chgData name="Xuzhaoyuan" userId="92dacafb-b293-4395-ae6b-ab8c0207f0fc" providerId="ADAL" clId="{5A728405-9D4E-4A58-A40C-3C93B24876A4}" dt="2022-08-02T02:34:31.469" v="6362" actId="1076"/>
          <ac:spMkLst>
            <pc:docMk/>
            <pc:sldMk cId="3972811787" sldId="1172"/>
            <ac:spMk id="212" creationId="{616661DA-183C-FFA0-21C3-B7E45F0FD0DA}"/>
          </ac:spMkLst>
        </pc:spChg>
        <pc:spChg chg="add mod">
          <ac:chgData name="Xuzhaoyuan" userId="92dacafb-b293-4395-ae6b-ab8c0207f0fc" providerId="ADAL" clId="{5A728405-9D4E-4A58-A40C-3C93B24876A4}" dt="2022-08-02T02:34:43.102" v="6365" actId="1076"/>
          <ac:spMkLst>
            <pc:docMk/>
            <pc:sldMk cId="3972811787" sldId="1172"/>
            <ac:spMk id="213" creationId="{2AD242B5-D13A-D693-197A-AAB0D09A237E}"/>
          </ac:spMkLst>
        </pc:spChg>
        <pc:spChg chg="add mod">
          <ac:chgData name="Xuzhaoyuan" userId="92dacafb-b293-4395-ae6b-ab8c0207f0fc" providerId="ADAL" clId="{5A728405-9D4E-4A58-A40C-3C93B24876A4}" dt="2022-08-02T02:36:51.269" v="6432" actId="1076"/>
          <ac:spMkLst>
            <pc:docMk/>
            <pc:sldMk cId="3972811787" sldId="1172"/>
            <ac:spMk id="214" creationId="{58BDAC95-884F-9445-5DD4-D40B58CC9EA5}"/>
          </ac:spMkLst>
        </pc:spChg>
        <pc:spChg chg="add mod">
          <ac:chgData name="Xuzhaoyuan" userId="92dacafb-b293-4395-ae6b-ab8c0207f0fc" providerId="ADAL" clId="{5A728405-9D4E-4A58-A40C-3C93B24876A4}" dt="2022-08-02T02:36:51.269" v="6432" actId="1076"/>
          <ac:spMkLst>
            <pc:docMk/>
            <pc:sldMk cId="3972811787" sldId="1172"/>
            <ac:spMk id="215" creationId="{6D1E34F0-57A2-A7F6-AA53-DFDA31452D5D}"/>
          </ac:spMkLst>
        </pc:spChg>
        <pc:spChg chg="add mod">
          <ac:chgData name="Xuzhaoyuan" userId="92dacafb-b293-4395-ae6b-ab8c0207f0fc" providerId="ADAL" clId="{5A728405-9D4E-4A58-A40C-3C93B24876A4}" dt="2022-08-02T02:36:51.269" v="6432" actId="1076"/>
          <ac:spMkLst>
            <pc:docMk/>
            <pc:sldMk cId="3972811787" sldId="1172"/>
            <ac:spMk id="216" creationId="{EC1F31CC-4FFA-261C-5AE9-727595AE113F}"/>
          </ac:spMkLst>
        </pc:spChg>
        <pc:spChg chg="add mod">
          <ac:chgData name="Xuzhaoyuan" userId="92dacafb-b293-4395-ae6b-ab8c0207f0fc" providerId="ADAL" clId="{5A728405-9D4E-4A58-A40C-3C93B24876A4}" dt="2022-08-02T02:36:51.269" v="6432" actId="1076"/>
          <ac:spMkLst>
            <pc:docMk/>
            <pc:sldMk cId="3972811787" sldId="1172"/>
            <ac:spMk id="217" creationId="{4F23BB0E-C5E2-CDFA-8727-4FA13F98901F}"/>
          </ac:spMkLst>
        </pc:spChg>
        <pc:spChg chg="add mod">
          <ac:chgData name="Xuzhaoyuan" userId="92dacafb-b293-4395-ae6b-ab8c0207f0fc" providerId="ADAL" clId="{5A728405-9D4E-4A58-A40C-3C93B24876A4}" dt="2022-08-02T02:37:10.462" v="6446" actId="20577"/>
          <ac:spMkLst>
            <pc:docMk/>
            <pc:sldMk cId="3972811787" sldId="1172"/>
            <ac:spMk id="218" creationId="{F28AFF3A-A9E7-AB6C-D294-013E6956497B}"/>
          </ac:spMkLst>
        </pc:spChg>
        <pc:spChg chg="add mod">
          <ac:chgData name="Xuzhaoyuan" userId="92dacafb-b293-4395-ae6b-ab8c0207f0fc" providerId="ADAL" clId="{5A728405-9D4E-4A58-A40C-3C93B24876A4}" dt="2022-08-02T02:37:38.175" v="6460" actId="20577"/>
          <ac:spMkLst>
            <pc:docMk/>
            <pc:sldMk cId="3972811787" sldId="1172"/>
            <ac:spMk id="219" creationId="{90F02965-348B-A465-B244-A97CC15908D8}"/>
          </ac:spMkLst>
        </pc:spChg>
        <pc:spChg chg="add mod">
          <ac:chgData name="Xuzhaoyuan" userId="92dacafb-b293-4395-ae6b-ab8c0207f0fc" providerId="ADAL" clId="{5A728405-9D4E-4A58-A40C-3C93B24876A4}" dt="2022-08-02T02:37:57.119" v="6474" actId="20577"/>
          <ac:spMkLst>
            <pc:docMk/>
            <pc:sldMk cId="3972811787" sldId="1172"/>
            <ac:spMk id="220" creationId="{5BEA9ECA-32F7-5ADD-2379-53757C43354E}"/>
          </ac:spMkLst>
        </pc:spChg>
        <pc:spChg chg="add mod">
          <ac:chgData name="Xuzhaoyuan" userId="92dacafb-b293-4395-ae6b-ab8c0207f0fc" providerId="ADAL" clId="{5A728405-9D4E-4A58-A40C-3C93B24876A4}" dt="2022-08-02T02:38:33.779" v="6497" actId="20577"/>
          <ac:spMkLst>
            <pc:docMk/>
            <pc:sldMk cId="3972811787" sldId="1172"/>
            <ac:spMk id="221" creationId="{80116323-DA88-50F9-7585-56EC8BF37F82}"/>
          </ac:spMkLst>
        </pc:spChg>
        <pc:cxnChg chg="del">
          <ac:chgData name="Xuzhaoyuan" userId="92dacafb-b293-4395-ae6b-ab8c0207f0fc" providerId="ADAL" clId="{5A728405-9D4E-4A58-A40C-3C93B24876A4}" dt="2022-08-02T02:31:15.119" v="6317" actId="478"/>
          <ac:cxnSpMkLst>
            <pc:docMk/>
            <pc:sldMk cId="3972811787" sldId="1172"/>
            <ac:cxnSpMk id="78" creationId="{7ADB1631-F03C-10B3-F542-6458681627BF}"/>
          </ac:cxnSpMkLst>
        </pc:cxnChg>
        <pc:cxnChg chg="del">
          <ac:chgData name="Xuzhaoyuan" userId="92dacafb-b293-4395-ae6b-ab8c0207f0fc" providerId="ADAL" clId="{5A728405-9D4E-4A58-A40C-3C93B24876A4}" dt="2022-08-02T02:31:15.119" v="6317" actId="478"/>
          <ac:cxnSpMkLst>
            <pc:docMk/>
            <pc:sldMk cId="3972811787" sldId="1172"/>
            <ac:cxnSpMk id="81" creationId="{28F0FC4C-6E0F-10B3-A00A-20313004A806}"/>
          </ac:cxnSpMkLst>
        </pc:cxnChg>
        <pc:cxnChg chg="del">
          <ac:chgData name="Xuzhaoyuan" userId="92dacafb-b293-4395-ae6b-ab8c0207f0fc" providerId="ADAL" clId="{5A728405-9D4E-4A58-A40C-3C93B24876A4}" dt="2022-08-02T02:31:15.119" v="6317" actId="478"/>
          <ac:cxnSpMkLst>
            <pc:docMk/>
            <pc:sldMk cId="3972811787" sldId="1172"/>
            <ac:cxnSpMk id="82" creationId="{EB5F28FB-8B1E-13C6-75F7-AE58A3AFAE4B}"/>
          </ac:cxnSpMkLst>
        </pc:cxnChg>
        <pc:cxnChg chg="del">
          <ac:chgData name="Xuzhaoyuan" userId="92dacafb-b293-4395-ae6b-ab8c0207f0fc" providerId="ADAL" clId="{5A728405-9D4E-4A58-A40C-3C93B24876A4}" dt="2022-08-02T02:31:15.119" v="6317" actId="478"/>
          <ac:cxnSpMkLst>
            <pc:docMk/>
            <pc:sldMk cId="3972811787" sldId="1172"/>
            <ac:cxnSpMk id="90" creationId="{34523083-8192-601E-4E91-56850D3B134B}"/>
          </ac:cxnSpMkLst>
        </pc:cxnChg>
        <pc:cxnChg chg="del">
          <ac:chgData name="Xuzhaoyuan" userId="92dacafb-b293-4395-ae6b-ab8c0207f0fc" providerId="ADAL" clId="{5A728405-9D4E-4A58-A40C-3C93B24876A4}" dt="2022-08-02T02:31:15.119" v="6317" actId="478"/>
          <ac:cxnSpMkLst>
            <pc:docMk/>
            <pc:sldMk cId="3972811787" sldId="1172"/>
            <ac:cxnSpMk id="92" creationId="{D15ABEE5-2062-ED55-973F-F152EF434076}"/>
          </ac:cxnSpMkLst>
        </pc:cxnChg>
        <pc:cxnChg chg="del">
          <ac:chgData name="Xuzhaoyuan" userId="92dacafb-b293-4395-ae6b-ab8c0207f0fc" providerId="ADAL" clId="{5A728405-9D4E-4A58-A40C-3C93B24876A4}" dt="2022-08-02T02:31:15.119" v="6317" actId="478"/>
          <ac:cxnSpMkLst>
            <pc:docMk/>
            <pc:sldMk cId="3972811787" sldId="1172"/>
            <ac:cxnSpMk id="93" creationId="{7719450C-B319-3295-5A4C-6E3B05AF9A89}"/>
          </ac:cxnSpMkLst>
        </pc:cxnChg>
        <pc:cxnChg chg="del">
          <ac:chgData name="Xuzhaoyuan" userId="92dacafb-b293-4395-ae6b-ab8c0207f0fc" providerId="ADAL" clId="{5A728405-9D4E-4A58-A40C-3C93B24876A4}" dt="2022-08-02T02:31:15.119" v="6317" actId="478"/>
          <ac:cxnSpMkLst>
            <pc:docMk/>
            <pc:sldMk cId="3972811787" sldId="1172"/>
            <ac:cxnSpMk id="94" creationId="{78130186-F65F-F507-CCCD-185016149AB1}"/>
          </ac:cxnSpMkLst>
        </pc:cxnChg>
        <pc:cxnChg chg="del">
          <ac:chgData name="Xuzhaoyuan" userId="92dacafb-b293-4395-ae6b-ab8c0207f0fc" providerId="ADAL" clId="{5A728405-9D4E-4A58-A40C-3C93B24876A4}" dt="2022-08-02T02:31:15.119" v="6317" actId="478"/>
          <ac:cxnSpMkLst>
            <pc:docMk/>
            <pc:sldMk cId="3972811787" sldId="1172"/>
            <ac:cxnSpMk id="95" creationId="{9BA7A572-2DD1-5532-03BD-32B72DE54D09}"/>
          </ac:cxnSpMkLst>
        </pc:cxnChg>
        <pc:cxnChg chg="del">
          <ac:chgData name="Xuzhaoyuan" userId="92dacafb-b293-4395-ae6b-ab8c0207f0fc" providerId="ADAL" clId="{5A728405-9D4E-4A58-A40C-3C93B24876A4}" dt="2022-08-02T02:31:15.119" v="6317" actId="478"/>
          <ac:cxnSpMkLst>
            <pc:docMk/>
            <pc:sldMk cId="3972811787" sldId="1172"/>
            <ac:cxnSpMk id="163" creationId="{89FD4D33-CB95-21B4-0671-97878D4F0363}"/>
          </ac:cxnSpMkLst>
        </pc:cxnChg>
        <pc:cxnChg chg="del">
          <ac:chgData name="Xuzhaoyuan" userId="92dacafb-b293-4395-ae6b-ab8c0207f0fc" providerId="ADAL" clId="{5A728405-9D4E-4A58-A40C-3C93B24876A4}" dt="2022-08-02T02:31:15.119" v="6317" actId="478"/>
          <ac:cxnSpMkLst>
            <pc:docMk/>
            <pc:sldMk cId="3972811787" sldId="1172"/>
            <ac:cxnSpMk id="164" creationId="{541C3B79-352D-4C76-574A-FFD833B17523}"/>
          </ac:cxnSpMkLst>
        </pc:cxnChg>
        <pc:cxnChg chg="del">
          <ac:chgData name="Xuzhaoyuan" userId="92dacafb-b293-4395-ae6b-ab8c0207f0fc" providerId="ADAL" clId="{5A728405-9D4E-4A58-A40C-3C93B24876A4}" dt="2022-08-02T02:31:15.119" v="6317" actId="478"/>
          <ac:cxnSpMkLst>
            <pc:docMk/>
            <pc:sldMk cId="3972811787" sldId="1172"/>
            <ac:cxnSpMk id="165" creationId="{7748AA32-A0FA-DF0D-4C39-33678CADFFF4}"/>
          </ac:cxnSpMkLst>
        </pc:cxnChg>
        <pc:cxnChg chg="del">
          <ac:chgData name="Xuzhaoyuan" userId="92dacafb-b293-4395-ae6b-ab8c0207f0fc" providerId="ADAL" clId="{5A728405-9D4E-4A58-A40C-3C93B24876A4}" dt="2022-08-02T02:31:15.119" v="6317" actId="478"/>
          <ac:cxnSpMkLst>
            <pc:docMk/>
            <pc:sldMk cId="3972811787" sldId="1172"/>
            <ac:cxnSpMk id="166" creationId="{AE7EA002-0D19-3AFC-70A4-33DF7EB37909}"/>
          </ac:cxnSpMkLst>
        </pc:cxnChg>
        <pc:cxnChg chg="del">
          <ac:chgData name="Xuzhaoyuan" userId="92dacafb-b293-4395-ae6b-ab8c0207f0fc" providerId="ADAL" clId="{5A728405-9D4E-4A58-A40C-3C93B24876A4}" dt="2022-08-02T02:31:15.119" v="6317" actId="478"/>
          <ac:cxnSpMkLst>
            <pc:docMk/>
            <pc:sldMk cId="3972811787" sldId="1172"/>
            <ac:cxnSpMk id="167" creationId="{96051841-31E3-F861-19EC-D33F67D9D435}"/>
          </ac:cxnSpMkLst>
        </pc:cxnChg>
        <pc:cxnChg chg="del">
          <ac:chgData name="Xuzhaoyuan" userId="92dacafb-b293-4395-ae6b-ab8c0207f0fc" providerId="ADAL" clId="{5A728405-9D4E-4A58-A40C-3C93B24876A4}" dt="2022-08-02T02:31:15.119" v="6317" actId="478"/>
          <ac:cxnSpMkLst>
            <pc:docMk/>
            <pc:sldMk cId="3972811787" sldId="1172"/>
            <ac:cxnSpMk id="168" creationId="{73C1D1B7-F598-06AB-6810-07F2AE8A6BF5}"/>
          </ac:cxnSpMkLst>
        </pc:cxnChg>
        <pc:cxnChg chg="del">
          <ac:chgData name="Xuzhaoyuan" userId="92dacafb-b293-4395-ae6b-ab8c0207f0fc" providerId="ADAL" clId="{5A728405-9D4E-4A58-A40C-3C93B24876A4}" dt="2022-08-02T02:31:15.119" v="6317" actId="478"/>
          <ac:cxnSpMkLst>
            <pc:docMk/>
            <pc:sldMk cId="3972811787" sldId="1172"/>
            <ac:cxnSpMk id="169" creationId="{91DEA4D5-FDF9-51BC-CE21-A15579271A42}"/>
          </ac:cxnSpMkLst>
        </pc:cxnChg>
        <pc:cxnChg chg="del">
          <ac:chgData name="Xuzhaoyuan" userId="92dacafb-b293-4395-ae6b-ab8c0207f0fc" providerId="ADAL" clId="{5A728405-9D4E-4A58-A40C-3C93B24876A4}" dt="2022-08-02T02:31:15.119" v="6317" actId="478"/>
          <ac:cxnSpMkLst>
            <pc:docMk/>
            <pc:sldMk cId="3972811787" sldId="1172"/>
            <ac:cxnSpMk id="170" creationId="{052EB1F2-C8E1-6FD9-BCC6-AAE523363893}"/>
          </ac:cxnSpMkLst>
        </pc:cxnChg>
      </pc:sldChg>
    </pc:docChg>
  </pc:docChgLst>
  <pc:docChgLst>
    <pc:chgData name="Xuzhaoyuan" userId="92dacafb-b293-4395-ae6b-ab8c0207f0fc" providerId="ADAL" clId="{CAE5C208-3A24-4DE2-BBE1-E425B442C006}"/>
    <pc:docChg chg="undo custSel addSld delSld modSld sldOrd">
      <pc:chgData name="Xuzhaoyuan" userId="92dacafb-b293-4395-ae6b-ab8c0207f0fc" providerId="ADAL" clId="{CAE5C208-3A24-4DE2-BBE1-E425B442C006}" dt="2022-07-01T06:24:51.889" v="179" actId="1076"/>
      <pc:docMkLst>
        <pc:docMk/>
      </pc:docMkLst>
      <pc:sldChg chg="modSp mod">
        <pc:chgData name="Xuzhaoyuan" userId="92dacafb-b293-4395-ae6b-ab8c0207f0fc" providerId="ADAL" clId="{CAE5C208-3A24-4DE2-BBE1-E425B442C006}" dt="2022-07-01T06:11:59.355" v="5" actId="20577"/>
        <pc:sldMkLst>
          <pc:docMk/>
          <pc:sldMk cId="2651659560" sldId="278"/>
        </pc:sldMkLst>
        <pc:spChg chg="mod">
          <ac:chgData name="Xuzhaoyuan" userId="92dacafb-b293-4395-ae6b-ab8c0207f0fc" providerId="ADAL" clId="{CAE5C208-3A24-4DE2-BBE1-E425B442C006}" dt="2022-07-01T06:11:59.355" v="5" actId="20577"/>
          <ac:spMkLst>
            <pc:docMk/>
            <pc:sldMk cId="2651659560" sldId="278"/>
            <ac:spMk id="13" creationId="{00000000-0000-0000-0000-000000000000}"/>
          </ac:spMkLst>
        </pc:spChg>
      </pc:sldChg>
      <pc:sldChg chg="del">
        <pc:chgData name="Xuzhaoyuan" userId="92dacafb-b293-4395-ae6b-ab8c0207f0fc" providerId="ADAL" clId="{CAE5C208-3A24-4DE2-BBE1-E425B442C006}" dt="2022-07-01T06:17:19.205" v="72" actId="47"/>
        <pc:sldMkLst>
          <pc:docMk/>
          <pc:sldMk cId="1156574526" sldId="1115"/>
        </pc:sldMkLst>
      </pc:sldChg>
      <pc:sldChg chg="del">
        <pc:chgData name="Xuzhaoyuan" userId="92dacafb-b293-4395-ae6b-ab8c0207f0fc" providerId="ADAL" clId="{CAE5C208-3A24-4DE2-BBE1-E425B442C006}" dt="2022-07-01T06:12:07.773" v="6" actId="47"/>
        <pc:sldMkLst>
          <pc:docMk/>
          <pc:sldMk cId="2941196711" sldId="1127"/>
        </pc:sldMkLst>
      </pc:sldChg>
      <pc:sldChg chg="delSp modSp add del mod delAnim">
        <pc:chgData name="Xuzhaoyuan" userId="92dacafb-b293-4395-ae6b-ab8c0207f0fc" providerId="ADAL" clId="{CAE5C208-3A24-4DE2-BBE1-E425B442C006}" dt="2022-07-01T06:19:51.789" v="142" actId="20577"/>
        <pc:sldMkLst>
          <pc:docMk/>
          <pc:sldMk cId="2649899629" sldId="1128"/>
        </pc:sldMkLst>
        <pc:spChg chg="del">
          <ac:chgData name="Xuzhaoyuan" userId="92dacafb-b293-4395-ae6b-ab8c0207f0fc" providerId="ADAL" clId="{CAE5C208-3A24-4DE2-BBE1-E425B442C006}" dt="2022-07-01T06:18:27.392" v="116" actId="478"/>
          <ac:spMkLst>
            <pc:docMk/>
            <pc:sldMk cId="2649899629" sldId="1128"/>
            <ac:spMk id="2" creationId="{54222D13-6C84-49E4-9847-A96A6B095ADF}"/>
          </ac:spMkLst>
        </pc:spChg>
        <pc:spChg chg="del">
          <ac:chgData name="Xuzhaoyuan" userId="92dacafb-b293-4395-ae6b-ab8c0207f0fc" providerId="ADAL" clId="{CAE5C208-3A24-4DE2-BBE1-E425B442C006}" dt="2022-07-01T06:18:27.392" v="116" actId="478"/>
          <ac:spMkLst>
            <pc:docMk/>
            <pc:sldMk cId="2649899629" sldId="1128"/>
            <ac:spMk id="3" creationId="{B568E039-6505-47A9-8BF8-432B3F21C35B}"/>
          </ac:spMkLst>
        </pc:spChg>
        <pc:spChg chg="mod">
          <ac:chgData name="Xuzhaoyuan" userId="92dacafb-b293-4395-ae6b-ab8c0207f0fc" providerId="ADAL" clId="{CAE5C208-3A24-4DE2-BBE1-E425B442C006}" dt="2022-07-01T06:19:51.789" v="142" actId="20577"/>
          <ac:spMkLst>
            <pc:docMk/>
            <pc:sldMk cId="2649899629" sldId="1128"/>
            <ac:spMk id="5" creationId="{B2B992BB-090F-45DB-AE73-6A304FC84EE1}"/>
          </ac:spMkLst>
        </pc:spChg>
        <pc:spChg chg="del">
          <ac:chgData name="Xuzhaoyuan" userId="92dacafb-b293-4395-ae6b-ab8c0207f0fc" providerId="ADAL" clId="{CAE5C208-3A24-4DE2-BBE1-E425B442C006}" dt="2022-07-01T06:18:27.392" v="116" actId="478"/>
          <ac:spMkLst>
            <pc:docMk/>
            <pc:sldMk cId="2649899629" sldId="1128"/>
            <ac:spMk id="6" creationId="{06A0B2DF-5BB6-4CFB-B493-3D574C553FF3}"/>
          </ac:spMkLst>
        </pc:spChg>
        <pc:spChg chg="del">
          <ac:chgData name="Xuzhaoyuan" userId="92dacafb-b293-4395-ae6b-ab8c0207f0fc" providerId="ADAL" clId="{CAE5C208-3A24-4DE2-BBE1-E425B442C006}" dt="2022-07-01T06:18:27.392" v="116" actId="478"/>
          <ac:spMkLst>
            <pc:docMk/>
            <pc:sldMk cId="2649899629" sldId="1128"/>
            <ac:spMk id="9" creationId="{D5CC1891-A646-49A8-BBB3-619D149DDABF}"/>
          </ac:spMkLst>
        </pc:spChg>
        <pc:spChg chg="del">
          <ac:chgData name="Xuzhaoyuan" userId="92dacafb-b293-4395-ae6b-ab8c0207f0fc" providerId="ADAL" clId="{CAE5C208-3A24-4DE2-BBE1-E425B442C006}" dt="2022-07-01T06:18:27.392" v="116" actId="478"/>
          <ac:spMkLst>
            <pc:docMk/>
            <pc:sldMk cId="2649899629" sldId="1128"/>
            <ac:spMk id="18" creationId="{7D248C02-10AB-40A0-AA57-A7FC43C5E0D1}"/>
          </ac:spMkLst>
        </pc:spChg>
        <pc:spChg chg="del">
          <ac:chgData name="Xuzhaoyuan" userId="92dacafb-b293-4395-ae6b-ab8c0207f0fc" providerId="ADAL" clId="{CAE5C208-3A24-4DE2-BBE1-E425B442C006}" dt="2022-07-01T06:18:27.392" v="116" actId="478"/>
          <ac:spMkLst>
            <pc:docMk/>
            <pc:sldMk cId="2649899629" sldId="1128"/>
            <ac:spMk id="19" creationId="{AE5DD098-D41F-4580-AF8D-CE75D0B63BD4}"/>
          </ac:spMkLst>
        </pc:spChg>
        <pc:spChg chg="del">
          <ac:chgData name="Xuzhaoyuan" userId="92dacafb-b293-4395-ae6b-ab8c0207f0fc" providerId="ADAL" clId="{CAE5C208-3A24-4DE2-BBE1-E425B442C006}" dt="2022-07-01T06:18:27.392" v="116" actId="478"/>
          <ac:spMkLst>
            <pc:docMk/>
            <pc:sldMk cId="2649899629" sldId="1128"/>
            <ac:spMk id="21" creationId="{5E1B21AE-E0A8-4613-897B-FD0DD4A15EE9}"/>
          </ac:spMkLst>
        </pc:spChg>
        <pc:spChg chg="del">
          <ac:chgData name="Xuzhaoyuan" userId="92dacafb-b293-4395-ae6b-ab8c0207f0fc" providerId="ADAL" clId="{CAE5C208-3A24-4DE2-BBE1-E425B442C006}" dt="2022-07-01T06:18:27.392" v="116" actId="478"/>
          <ac:spMkLst>
            <pc:docMk/>
            <pc:sldMk cId="2649899629" sldId="1128"/>
            <ac:spMk id="22" creationId="{1A04FE8E-9E2D-4023-B835-27C00F4137E0}"/>
          </ac:spMkLst>
        </pc:spChg>
        <pc:spChg chg="del">
          <ac:chgData name="Xuzhaoyuan" userId="92dacafb-b293-4395-ae6b-ab8c0207f0fc" providerId="ADAL" clId="{CAE5C208-3A24-4DE2-BBE1-E425B442C006}" dt="2022-07-01T06:18:27.392" v="116" actId="478"/>
          <ac:spMkLst>
            <pc:docMk/>
            <pc:sldMk cId="2649899629" sldId="1128"/>
            <ac:spMk id="23" creationId="{F4764051-B058-4D1D-921F-849779B44474}"/>
          </ac:spMkLst>
        </pc:spChg>
        <pc:spChg chg="del">
          <ac:chgData name="Xuzhaoyuan" userId="92dacafb-b293-4395-ae6b-ab8c0207f0fc" providerId="ADAL" clId="{CAE5C208-3A24-4DE2-BBE1-E425B442C006}" dt="2022-07-01T06:18:27.392" v="116" actId="478"/>
          <ac:spMkLst>
            <pc:docMk/>
            <pc:sldMk cId="2649899629" sldId="1128"/>
            <ac:spMk id="24" creationId="{46AC0C06-6C5C-4AFA-8BD7-FB08D68734A1}"/>
          </ac:spMkLst>
        </pc:spChg>
        <pc:spChg chg="del">
          <ac:chgData name="Xuzhaoyuan" userId="92dacafb-b293-4395-ae6b-ab8c0207f0fc" providerId="ADAL" clId="{CAE5C208-3A24-4DE2-BBE1-E425B442C006}" dt="2022-07-01T06:18:27.392" v="116" actId="478"/>
          <ac:spMkLst>
            <pc:docMk/>
            <pc:sldMk cId="2649899629" sldId="1128"/>
            <ac:spMk id="25" creationId="{41A15BC5-E9C1-4FC0-B439-2F0D485DAEA2}"/>
          </ac:spMkLst>
        </pc:spChg>
        <pc:spChg chg="del">
          <ac:chgData name="Xuzhaoyuan" userId="92dacafb-b293-4395-ae6b-ab8c0207f0fc" providerId="ADAL" clId="{CAE5C208-3A24-4DE2-BBE1-E425B442C006}" dt="2022-07-01T06:18:27.392" v="116" actId="478"/>
          <ac:spMkLst>
            <pc:docMk/>
            <pc:sldMk cId="2649899629" sldId="1128"/>
            <ac:spMk id="26" creationId="{BE361781-8E76-4F2D-94A5-2FBE2E47CEB4}"/>
          </ac:spMkLst>
        </pc:spChg>
        <pc:spChg chg="del">
          <ac:chgData name="Xuzhaoyuan" userId="92dacafb-b293-4395-ae6b-ab8c0207f0fc" providerId="ADAL" clId="{CAE5C208-3A24-4DE2-BBE1-E425B442C006}" dt="2022-07-01T06:18:27.392" v="116" actId="478"/>
          <ac:spMkLst>
            <pc:docMk/>
            <pc:sldMk cId="2649899629" sldId="1128"/>
            <ac:spMk id="27" creationId="{E763343B-06A8-4E63-AA3F-09478FD34D47}"/>
          </ac:spMkLst>
        </pc:spChg>
        <pc:spChg chg="del">
          <ac:chgData name="Xuzhaoyuan" userId="92dacafb-b293-4395-ae6b-ab8c0207f0fc" providerId="ADAL" clId="{CAE5C208-3A24-4DE2-BBE1-E425B442C006}" dt="2022-07-01T06:18:27.392" v="116" actId="478"/>
          <ac:spMkLst>
            <pc:docMk/>
            <pc:sldMk cId="2649899629" sldId="1128"/>
            <ac:spMk id="28" creationId="{D8468E89-34F8-4845-93FC-7C245DAF5AA0}"/>
          </ac:spMkLst>
        </pc:spChg>
        <pc:spChg chg="del">
          <ac:chgData name="Xuzhaoyuan" userId="92dacafb-b293-4395-ae6b-ab8c0207f0fc" providerId="ADAL" clId="{CAE5C208-3A24-4DE2-BBE1-E425B442C006}" dt="2022-07-01T06:18:27.392" v="116" actId="478"/>
          <ac:spMkLst>
            <pc:docMk/>
            <pc:sldMk cId="2649899629" sldId="1128"/>
            <ac:spMk id="29" creationId="{3FDB24C0-460B-4E8D-BAA9-1793641680A5}"/>
          </ac:spMkLst>
        </pc:spChg>
        <pc:spChg chg="del">
          <ac:chgData name="Xuzhaoyuan" userId="92dacafb-b293-4395-ae6b-ab8c0207f0fc" providerId="ADAL" clId="{CAE5C208-3A24-4DE2-BBE1-E425B442C006}" dt="2022-07-01T06:18:27.392" v="116" actId="478"/>
          <ac:spMkLst>
            <pc:docMk/>
            <pc:sldMk cId="2649899629" sldId="1128"/>
            <ac:spMk id="30" creationId="{0B5A7A1B-AFA5-4DDD-A9A9-B234C3D04459}"/>
          </ac:spMkLst>
        </pc:spChg>
        <pc:spChg chg="del">
          <ac:chgData name="Xuzhaoyuan" userId="92dacafb-b293-4395-ae6b-ab8c0207f0fc" providerId="ADAL" clId="{CAE5C208-3A24-4DE2-BBE1-E425B442C006}" dt="2022-07-01T06:18:27.392" v="116" actId="478"/>
          <ac:spMkLst>
            <pc:docMk/>
            <pc:sldMk cId="2649899629" sldId="1128"/>
            <ac:spMk id="31" creationId="{F4899848-09F4-46DD-95D4-D1A22658A370}"/>
          </ac:spMkLst>
        </pc:spChg>
      </pc:sldChg>
      <pc:sldChg chg="del">
        <pc:chgData name="Xuzhaoyuan" userId="92dacafb-b293-4395-ae6b-ab8c0207f0fc" providerId="ADAL" clId="{CAE5C208-3A24-4DE2-BBE1-E425B442C006}" dt="2022-07-01T06:12:23.024" v="10" actId="47"/>
        <pc:sldMkLst>
          <pc:docMk/>
          <pc:sldMk cId="2976891174" sldId="1130"/>
        </pc:sldMkLst>
      </pc:sldChg>
      <pc:sldChg chg="addSp delSp modSp mod ord delAnim modAnim">
        <pc:chgData name="Xuzhaoyuan" userId="92dacafb-b293-4395-ae6b-ab8c0207f0fc" providerId="ADAL" clId="{CAE5C208-3A24-4DE2-BBE1-E425B442C006}" dt="2022-07-01T06:24:51.889" v="179" actId="1076"/>
        <pc:sldMkLst>
          <pc:docMk/>
          <pc:sldMk cId="371652711" sldId="1131"/>
        </pc:sldMkLst>
        <pc:spChg chg="mod">
          <ac:chgData name="Xuzhaoyuan" userId="92dacafb-b293-4395-ae6b-ab8c0207f0fc" providerId="ADAL" clId="{CAE5C208-3A24-4DE2-BBE1-E425B442C006}" dt="2022-07-01T06:12:32.827" v="19" actId="20577"/>
          <ac:spMkLst>
            <pc:docMk/>
            <pc:sldMk cId="371652711" sldId="1131"/>
            <ac:spMk id="4" creationId="{65D00C4A-DAE2-4146-894E-3C84C23D9733}"/>
          </ac:spMkLst>
        </pc:spChg>
        <pc:spChg chg="del">
          <ac:chgData name="Xuzhaoyuan" userId="92dacafb-b293-4395-ae6b-ab8c0207f0fc" providerId="ADAL" clId="{CAE5C208-3A24-4DE2-BBE1-E425B442C006}" dt="2022-07-01T06:12:39.590" v="20" actId="478"/>
          <ac:spMkLst>
            <pc:docMk/>
            <pc:sldMk cId="371652711" sldId="1131"/>
            <ac:spMk id="23" creationId="{7C7470AE-5D31-4B86-D998-B54B1EE04E16}"/>
          </ac:spMkLst>
        </pc:spChg>
        <pc:spChg chg="del mod">
          <ac:chgData name="Xuzhaoyuan" userId="92dacafb-b293-4395-ae6b-ab8c0207f0fc" providerId="ADAL" clId="{CAE5C208-3A24-4DE2-BBE1-E425B442C006}" dt="2022-07-01T06:13:28.254" v="22" actId="478"/>
          <ac:spMkLst>
            <pc:docMk/>
            <pc:sldMk cId="371652711" sldId="1131"/>
            <ac:spMk id="24" creationId="{DEB231A3-3FC4-8907-D785-390713B2C05E}"/>
          </ac:spMkLst>
        </pc:spChg>
        <pc:spChg chg="mod">
          <ac:chgData name="Xuzhaoyuan" userId="92dacafb-b293-4395-ae6b-ab8c0207f0fc" providerId="ADAL" clId="{CAE5C208-3A24-4DE2-BBE1-E425B442C006}" dt="2022-07-01T06:16:22.524" v="68" actId="165"/>
          <ac:spMkLst>
            <pc:docMk/>
            <pc:sldMk cId="371652711" sldId="1131"/>
            <ac:spMk id="27" creationId="{C96A5BD0-8B5A-4CBE-8943-689EDF196352}"/>
          </ac:spMkLst>
        </pc:spChg>
        <pc:spChg chg="add mod topLvl">
          <ac:chgData name="Xuzhaoyuan" userId="92dacafb-b293-4395-ae6b-ab8c0207f0fc" providerId="ADAL" clId="{CAE5C208-3A24-4DE2-BBE1-E425B442C006}" dt="2022-07-01T06:16:29.896" v="69" actId="1076"/>
          <ac:spMkLst>
            <pc:docMk/>
            <pc:sldMk cId="371652711" sldId="1131"/>
            <ac:spMk id="39" creationId="{D3309D9E-7605-4FAE-91A7-A0803D36A243}"/>
          </ac:spMkLst>
        </pc:spChg>
        <pc:spChg chg="add mod topLvl">
          <ac:chgData name="Xuzhaoyuan" userId="92dacafb-b293-4395-ae6b-ab8c0207f0fc" providerId="ADAL" clId="{CAE5C208-3A24-4DE2-BBE1-E425B442C006}" dt="2022-07-01T06:16:22.524" v="68" actId="165"/>
          <ac:spMkLst>
            <pc:docMk/>
            <pc:sldMk cId="371652711" sldId="1131"/>
            <ac:spMk id="40" creationId="{1325C48D-FB60-44DE-ABF7-DC8CF1BFAB58}"/>
          </ac:spMkLst>
        </pc:spChg>
        <pc:spChg chg="del">
          <ac:chgData name="Xuzhaoyuan" userId="92dacafb-b293-4395-ae6b-ab8c0207f0fc" providerId="ADAL" clId="{CAE5C208-3A24-4DE2-BBE1-E425B442C006}" dt="2022-07-01T06:12:39.590" v="20" actId="478"/>
          <ac:spMkLst>
            <pc:docMk/>
            <pc:sldMk cId="371652711" sldId="1131"/>
            <ac:spMk id="41" creationId="{DB2D1F77-8581-9665-FFA7-FAD92B9860C2}"/>
          </ac:spMkLst>
        </pc:spChg>
        <pc:spChg chg="del">
          <ac:chgData name="Xuzhaoyuan" userId="92dacafb-b293-4395-ae6b-ab8c0207f0fc" providerId="ADAL" clId="{CAE5C208-3A24-4DE2-BBE1-E425B442C006}" dt="2022-07-01T06:12:39.590" v="20" actId="478"/>
          <ac:spMkLst>
            <pc:docMk/>
            <pc:sldMk cId="371652711" sldId="1131"/>
            <ac:spMk id="42" creationId="{C6D7A249-3B7E-EB09-5A94-30A40546ABBB}"/>
          </ac:spMkLst>
        </pc:spChg>
        <pc:spChg chg="add mod topLvl">
          <ac:chgData name="Xuzhaoyuan" userId="92dacafb-b293-4395-ae6b-ab8c0207f0fc" providerId="ADAL" clId="{CAE5C208-3A24-4DE2-BBE1-E425B442C006}" dt="2022-07-01T06:16:22.524" v="68" actId="165"/>
          <ac:spMkLst>
            <pc:docMk/>
            <pc:sldMk cId="371652711" sldId="1131"/>
            <ac:spMk id="44" creationId="{E39C2DD3-8DEA-4E85-A266-7DE90C4B4A24}"/>
          </ac:spMkLst>
        </pc:spChg>
        <pc:spChg chg="add mod topLvl">
          <ac:chgData name="Xuzhaoyuan" userId="92dacafb-b293-4395-ae6b-ab8c0207f0fc" providerId="ADAL" clId="{CAE5C208-3A24-4DE2-BBE1-E425B442C006}" dt="2022-07-01T06:16:22.524" v="68" actId="165"/>
          <ac:spMkLst>
            <pc:docMk/>
            <pc:sldMk cId="371652711" sldId="1131"/>
            <ac:spMk id="46" creationId="{48FABF3E-0B88-491C-AE7C-7121D4B15F84}"/>
          </ac:spMkLst>
        </pc:spChg>
        <pc:spChg chg="add del mod">
          <ac:chgData name="Xuzhaoyuan" userId="92dacafb-b293-4395-ae6b-ab8c0207f0fc" providerId="ADAL" clId="{CAE5C208-3A24-4DE2-BBE1-E425B442C006}" dt="2022-07-01T06:15:34.258" v="52" actId="478"/>
          <ac:spMkLst>
            <pc:docMk/>
            <pc:sldMk cId="371652711" sldId="1131"/>
            <ac:spMk id="47" creationId="{F33A28A3-B7FF-42D6-970F-3BD3C520CCC0}"/>
          </ac:spMkLst>
        </pc:spChg>
        <pc:spChg chg="add mod topLvl">
          <ac:chgData name="Xuzhaoyuan" userId="92dacafb-b293-4395-ae6b-ab8c0207f0fc" providerId="ADAL" clId="{CAE5C208-3A24-4DE2-BBE1-E425B442C006}" dt="2022-07-01T06:16:22.524" v="68" actId="165"/>
          <ac:spMkLst>
            <pc:docMk/>
            <pc:sldMk cId="371652711" sldId="1131"/>
            <ac:spMk id="48" creationId="{5F0113B7-FBE2-4FE4-8F89-2F3997B64C30}"/>
          </ac:spMkLst>
        </pc:spChg>
        <pc:spChg chg="mod">
          <ac:chgData name="Xuzhaoyuan" userId="92dacafb-b293-4395-ae6b-ab8c0207f0fc" providerId="ADAL" clId="{CAE5C208-3A24-4DE2-BBE1-E425B442C006}" dt="2022-07-01T06:24:51.889" v="179" actId="1076"/>
          <ac:spMkLst>
            <pc:docMk/>
            <pc:sldMk cId="371652711" sldId="1131"/>
            <ac:spMk id="53" creationId="{625BCF37-155C-D40C-6415-0D01F4BD1D84}"/>
          </ac:spMkLst>
        </pc:spChg>
        <pc:spChg chg="add mod topLvl">
          <ac:chgData name="Xuzhaoyuan" userId="92dacafb-b293-4395-ae6b-ab8c0207f0fc" providerId="ADAL" clId="{CAE5C208-3A24-4DE2-BBE1-E425B442C006}" dt="2022-07-01T06:16:32.696" v="70" actId="1076"/>
          <ac:spMkLst>
            <pc:docMk/>
            <pc:sldMk cId="371652711" sldId="1131"/>
            <ac:spMk id="56" creationId="{BBDB5558-22D3-4FB1-BCFD-40611A07F9A6}"/>
          </ac:spMkLst>
        </pc:spChg>
        <pc:spChg chg="mod">
          <ac:chgData name="Xuzhaoyuan" userId="92dacafb-b293-4395-ae6b-ab8c0207f0fc" providerId="ADAL" clId="{CAE5C208-3A24-4DE2-BBE1-E425B442C006}" dt="2022-07-01T06:24:48.211" v="178" actId="1076"/>
          <ac:spMkLst>
            <pc:docMk/>
            <pc:sldMk cId="371652711" sldId="1131"/>
            <ac:spMk id="58" creationId="{1D4FE05D-CC05-FAE3-BBF2-8E8A263B3EA4}"/>
          </ac:spMkLst>
        </pc:spChg>
        <pc:spChg chg="add mod">
          <ac:chgData name="Xuzhaoyuan" userId="92dacafb-b293-4395-ae6b-ab8c0207f0fc" providerId="ADAL" clId="{CAE5C208-3A24-4DE2-BBE1-E425B442C006}" dt="2022-07-01T06:24:32.241" v="174" actId="1076"/>
          <ac:spMkLst>
            <pc:docMk/>
            <pc:sldMk cId="371652711" sldId="1131"/>
            <ac:spMk id="59" creationId="{6E77503E-0ADC-4A7C-843B-904A1BC7589D}"/>
          </ac:spMkLst>
        </pc:spChg>
        <pc:spChg chg="del">
          <ac:chgData name="Xuzhaoyuan" userId="92dacafb-b293-4395-ae6b-ab8c0207f0fc" providerId="ADAL" clId="{CAE5C208-3A24-4DE2-BBE1-E425B442C006}" dt="2022-07-01T06:12:39.590" v="20" actId="478"/>
          <ac:spMkLst>
            <pc:docMk/>
            <pc:sldMk cId="371652711" sldId="1131"/>
            <ac:spMk id="60" creationId="{0B8FFDEB-BE70-6A0C-8BD0-A713C14C3DE4}"/>
          </ac:spMkLst>
        </pc:spChg>
        <pc:spChg chg="del">
          <ac:chgData name="Xuzhaoyuan" userId="92dacafb-b293-4395-ae6b-ab8c0207f0fc" providerId="ADAL" clId="{CAE5C208-3A24-4DE2-BBE1-E425B442C006}" dt="2022-07-01T06:12:39.590" v="20" actId="478"/>
          <ac:spMkLst>
            <pc:docMk/>
            <pc:sldMk cId="371652711" sldId="1131"/>
            <ac:spMk id="61" creationId="{62F955DF-B90D-468A-8D74-7BA5B758E2C5}"/>
          </ac:spMkLst>
        </pc:spChg>
        <pc:spChg chg="mod">
          <ac:chgData name="Xuzhaoyuan" userId="92dacafb-b293-4395-ae6b-ab8c0207f0fc" providerId="ADAL" clId="{CAE5C208-3A24-4DE2-BBE1-E425B442C006}" dt="2022-07-01T06:24:36.496" v="176" actId="1076"/>
          <ac:spMkLst>
            <pc:docMk/>
            <pc:sldMk cId="371652711" sldId="1131"/>
            <ac:spMk id="68" creationId="{E7775897-CF44-07EC-A219-F88E8313AE48}"/>
          </ac:spMkLst>
        </pc:spChg>
        <pc:spChg chg="del mod">
          <ac:chgData name="Xuzhaoyuan" userId="92dacafb-b293-4395-ae6b-ab8c0207f0fc" providerId="ADAL" clId="{CAE5C208-3A24-4DE2-BBE1-E425B442C006}" dt="2022-07-01T06:24:04.428" v="166" actId="478"/>
          <ac:spMkLst>
            <pc:docMk/>
            <pc:sldMk cId="371652711" sldId="1131"/>
            <ac:spMk id="73" creationId="{A5841DAD-F67C-61BC-4C16-C56A8758A181}"/>
          </ac:spMkLst>
        </pc:spChg>
        <pc:spChg chg="mod">
          <ac:chgData name="Xuzhaoyuan" userId="92dacafb-b293-4395-ae6b-ab8c0207f0fc" providerId="ADAL" clId="{CAE5C208-3A24-4DE2-BBE1-E425B442C006}" dt="2022-07-01T06:21:24.098" v="154" actId="1076"/>
          <ac:spMkLst>
            <pc:docMk/>
            <pc:sldMk cId="371652711" sldId="1131"/>
            <ac:spMk id="75" creationId="{D3A90B0B-61A2-E28E-7BB4-766FE38366EE}"/>
          </ac:spMkLst>
        </pc:spChg>
        <pc:spChg chg="del">
          <ac:chgData name="Xuzhaoyuan" userId="92dacafb-b293-4395-ae6b-ab8c0207f0fc" providerId="ADAL" clId="{CAE5C208-3A24-4DE2-BBE1-E425B442C006}" dt="2022-07-01T06:12:39.590" v="20" actId="478"/>
          <ac:spMkLst>
            <pc:docMk/>
            <pc:sldMk cId="371652711" sldId="1131"/>
            <ac:spMk id="80" creationId="{96B5074D-D236-D779-801E-A30E0E88F29F}"/>
          </ac:spMkLst>
        </pc:spChg>
        <pc:spChg chg="mod">
          <ac:chgData name="Xuzhaoyuan" userId="92dacafb-b293-4395-ae6b-ab8c0207f0fc" providerId="ADAL" clId="{CAE5C208-3A24-4DE2-BBE1-E425B442C006}" dt="2022-07-01T06:17:04.313" v="71" actId="1076"/>
          <ac:spMkLst>
            <pc:docMk/>
            <pc:sldMk cId="371652711" sldId="1131"/>
            <ac:spMk id="81" creationId="{77488ADF-21F2-94D0-AEB9-941FFDC7B8AF}"/>
          </ac:spMkLst>
        </pc:spChg>
        <pc:grpChg chg="add del mod">
          <ac:chgData name="Xuzhaoyuan" userId="92dacafb-b293-4395-ae6b-ab8c0207f0fc" providerId="ADAL" clId="{CAE5C208-3A24-4DE2-BBE1-E425B442C006}" dt="2022-07-01T06:16:22.524" v="68" actId="165"/>
          <ac:grpSpMkLst>
            <pc:docMk/>
            <pc:sldMk cId="371652711" sldId="1131"/>
            <ac:grpSpMk id="2" creationId="{B17CA393-4D98-48E4-97BC-E98F6B8197A4}"/>
          </ac:grpSpMkLst>
        </pc:grpChg>
        <pc:grpChg chg="add mod topLvl">
          <ac:chgData name="Xuzhaoyuan" userId="92dacafb-b293-4395-ae6b-ab8c0207f0fc" providerId="ADAL" clId="{CAE5C208-3A24-4DE2-BBE1-E425B442C006}" dt="2022-07-01T06:16:22.524" v="68" actId="165"/>
          <ac:grpSpMkLst>
            <pc:docMk/>
            <pc:sldMk cId="371652711" sldId="1131"/>
            <ac:grpSpMk id="26" creationId="{FE5674DE-0CE1-4F8E-B892-0B8C81FB3B13}"/>
          </ac:grpSpMkLst>
        </pc:grpChg>
        <pc:picChg chg="add mod topLvl">
          <ac:chgData name="Xuzhaoyuan" userId="92dacafb-b293-4395-ae6b-ab8c0207f0fc" providerId="ADAL" clId="{CAE5C208-3A24-4DE2-BBE1-E425B442C006}" dt="2022-07-01T06:16:22.524" v="68" actId="165"/>
          <ac:picMkLst>
            <pc:docMk/>
            <pc:sldMk cId="371652711" sldId="1131"/>
            <ac:picMk id="52" creationId="{7652BA93-D785-4B89-8CC2-271911367276}"/>
          </ac:picMkLst>
        </pc:picChg>
        <pc:cxnChg chg="del">
          <ac:chgData name="Xuzhaoyuan" userId="92dacafb-b293-4395-ae6b-ab8c0207f0fc" providerId="ADAL" clId="{CAE5C208-3A24-4DE2-BBE1-E425B442C006}" dt="2022-07-01T06:12:39.590" v="20" actId="478"/>
          <ac:cxnSpMkLst>
            <pc:docMk/>
            <pc:sldMk cId="371652711" sldId="1131"/>
            <ac:cxnSpMk id="13" creationId="{C73F9072-66F2-FEA1-7893-43D565A46261}"/>
          </ac:cxnSpMkLst>
        </pc:cxnChg>
        <pc:cxnChg chg="del">
          <ac:chgData name="Xuzhaoyuan" userId="92dacafb-b293-4395-ae6b-ab8c0207f0fc" providerId="ADAL" clId="{CAE5C208-3A24-4DE2-BBE1-E425B442C006}" dt="2022-07-01T06:12:39.590" v="20" actId="478"/>
          <ac:cxnSpMkLst>
            <pc:docMk/>
            <pc:sldMk cId="371652711" sldId="1131"/>
            <ac:cxnSpMk id="14" creationId="{3226CCB3-0DCC-924D-6839-316B93F5D55F}"/>
          </ac:cxnSpMkLst>
        </pc:cxnChg>
        <pc:cxnChg chg="mod">
          <ac:chgData name="Xuzhaoyuan" userId="92dacafb-b293-4395-ae6b-ab8c0207f0fc" providerId="ADAL" clId="{CAE5C208-3A24-4DE2-BBE1-E425B442C006}" dt="2022-07-01T06:16:22.524" v="68" actId="165"/>
          <ac:cxnSpMkLst>
            <pc:docMk/>
            <pc:sldMk cId="371652711" sldId="1131"/>
            <ac:cxnSpMk id="28" creationId="{69600896-560C-49BC-8122-C03DA5765358}"/>
          </ac:cxnSpMkLst>
        </pc:cxnChg>
        <pc:cxnChg chg="mod">
          <ac:chgData name="Xuzhaoyuan" userId="92dacafb-b293-4395-ae6b-ab8c0207f0fc" providerId="ADAL" clId="{CAE5C208-3A24-4DE2-BBE1-E425B442C006}" dt="2022-07-01T06:16:22.524" v="68" actId="165"/>
          <ac:cxnSpMkLst>
            <pc:docMk/>
            <pc:sldMk cId="371652711" sldId="1131"/>
            <ac:cxnSpMk id="29" creationId="{84075E67-9842-44C0-85D0-CE68B9F4BB81}"/>
          </ac:cxnSpMkLst>
        </pc:cxnChg>
        <pc:cxnChg chg="mod">
          <ac:chgData name="Xuzhaoyuan" userId="92dacafb-b293-4395-ae6b-ab8c0207f0fc" providerId="ADAL" clId="{CAE5C208-3A24-4DE2-BBE1-E425B442C006}" dt="2022-07-01T06:16:22.524" v="68" actId="165"/>
          <ac:cxnSpMkLst>
            <pc:docMk/>
            <pc:sldMk cId="371652711" sldId="1131"/>
            <ac:cxnSpMk id="30" creationId="{02C96FF6-305D-49C2-B241-8BE325C42C4E}"/>
          </ac:cxnSpMkLst>
        </pc:cxnChg>
        <pc:cxnChg chg="mod">
          <ac:chgData name="Xuzhaoyuan" userId="92dacafb-b293-4395-ae6b-ab8c0207f0fc" providerId="ADAL" clId="{CAE5C208-3A24-4DE2-BBE1-E425B442C006}" dt="2022-07-01T06:16:22.524" v="68" actId="165"/>
          <ac:cxnSpMkLst>
            <pc:docMk/>
            <pc:sldMk cId="371652711" sldId="1131"/>
            <ac:cxnSpMk id="31" creationId="{C7CD8281-1697-48A9-A1B4-1879B6533D07}"/>
          </ac:cxnSpMkLst>
        </pc:cxnChg>
        <pc:cxnChg chg="mod">
          <ac:chgData name="Xuzhaoyuan" userId="92dacafb-b293-4395-ae6b-ab8c0207f0fc" providerId="ADAL" clId="{CAE5C208-3A24-4DE2-BBE1-E425B442C006}" dt="2022-07-01T06:16:22.524" v="68" actId="165"/>
          <ac:cxnSpMkLst>
            <pc:docMk/>
            <pc:sldMk cId="371652711" sldId="1131"/>
            <ac:cxnSpMk id="32" creationId="{94AB183D-541C-4009-B32C-8CBEE27039E9}"/>
          </ac:cxnSpMkLst>
        </pc:cxnChg>
        <pc:cxnChg chg="mod">
          <ac:chgData name="Xuzhaoyuan" userId="92dacafb-b293-4395-ae6b-ab8c0207f0fc" providerId="ADAL" clId="{CAE5C208-3A24-4DE2-BBE1-E425B442C006}" dt="2022-07-01T06:16:22.524" v="68" actId="165"/>
          <ac:cxnSpMkLst>
            <pc:docMk/>
            <pc:sldMk cId="371652711" sldId="1131"/>
            <ac:cxnSpMk id="33" creationId="{BAA70851-31ED-46F0-BF37-953F6A0492CB}"/>
          </ac:cxnSpMkLst>
        </pc:cxnChg>
        <pc:cxnChg chg="mod">
          <ac:chgData name="Xuzhaoyuan" userId="92dacafb-b293-4395-ae6b-ab8c0207f0fc" providerId="ADAL" clId="{CAE5C208-3A24-4DE2-BBE1-E425B442C006}" dt="2022-07-01T06:16:22.524" v="68" actId="165"/>
          <ac:cxnSpMkLst>
            <pc:docMk/>
            <pc:sldMk cId="371652711" sldId="1131"/>
            <ac:cxnSpMk id="34" creationId="{479D1D42-F7FB-4D22-B4D0-F80489637A04}"/>
          </ac:cxnSpMkLst>
        </pc:cxnChg>
        <pc:cxnChg chg="mod">
          <ac:chgData name="Xuzhaoyuan" userId="92dacafb-b293-4395-ae6b-ab8c0207f0fc" providerId="ADAL" clId="{CAE5C208-3A24-4DE2-BBE1-E425B442C006}" dt="2022-07-01T06:16:22.524" v="68" actId="165"/>
          <ac:cxnSpMkLst>
            <pc:docMk/>
            <pc:sldMk cId="371652711" sldId="1131"/>
            <ac:cxnSpMk id="35" creationId="{A0091B2A-5F0A-4618-80AA-CF8DB5F7CB94}"/>
          </ac:cxnSpMkLst>
        </pc:cxnChg>
        <pc:cxnChg chg="del">
          <ac:chgData name="Xuzhaoyuan" userId="92dacafb-b293-4395-ae6b-ab8c0207f0fc" providerId="ADAL" clId="{CAE5C208-3A24-4DE2-BBE1-E425B442C006}" dt="2022-07-01T06:12:39.590" v="20" actId="478"/>
          <ac:cxnSpMkLst>
            <pc:docMk/>
            <pc:sldMk cId="371652711" sldId="1131"/>
            <ac:cxnSpMk id="36" creationId="{DF977C23-4DD7-8E8F-6F0E-75601CE24C73}"/>
          </ac:cxnSpMkLst>
        </pc:cxnChg>
        <pc:cxnChg chg="mod">
          <ac:chgData name="Xuzhaoyuan" userId="92dacafb-b293-4395-ae6b-ab8c0207f0fc" providerId="ADAL" clId="{CAE5C208-3A24-4DE2-BBE1-E425B442C006}" dt="2022-07-01T06:16:22.524" v="68" actId="165"/>
          <ac:cxnSpMkLst>
            <pc:docMk/>
            <pc:sldMk cId="371652711" sldId="1131"/>
            <ac:cxnSpMk id="37" creationId="{6C8D7181-1298-41FE-8505-8110097FA2BB}"/>
          </ac:cxnSpMkLst>
        </pc:cxnChg>
        <pc:cxnChg chg="mod">
          <ac:chgData name="Xuzhaoyuan" userId="92dacafb-b293-4395-ae6b-ab8c0207f0fc" providerId="ADAL" clId="{CAE5C208-3A24-4DE2-BBE1-E425B442C006}" dt="2022-07-01T06:16:22.524" v="68" actId="165"/>
          <ac:cxnSpMkLst>
            <pc:docMk/>
            <pc:sldMk cId="371652711" sldId="1131"/>
            <ac:cxnSpMk id="38" creationId="{A1059940-C33E-4505-94E1-035470F29DFF}"/>
          </ac:cxnSpMkLst>
        </pc:cxnChg>
        <pc:cxnChg chg="del">
          <ac:chgData name="Xuzhaoyuan" userId="92dacafb-b293-4395-ae6b-ab8c0207f0fc" providerId="ADAL" clId="{CAE5C208-3A24-4DE2-BBE1-E425B442C006}" dt="2022-07-01T06:12:39.590" v="20" actId="478"/>
          <ac:cxnSpMkLst>
            <pc:docMk/>
            <pc:sldMk cId="371652711" sldId="1131"/>
            <ac:cxnSpMk id="43" creationId="{08AA7F81-DDAE-85C2-EF1A-0B59CB566985}"/>
          </ac:cxnSpMkLst>
        </pc:cxnChg>
        <pc:cxnChg chg="del">
          <ac:chgData name="Xuzhaoyuan" userId="92dacafb-b293-4395-ae6b-ab8c0207f0fc" providerId="ADAL" clId="{CAE5C208-3A24-4DE2-BBE1-E425B442C006}" dt="2022-07-01T06:12:39.590" v="20" actId="478"/>
          <ac:cxnSpMkLst>
            <pc:docMk/>
            <pc:sldMk cId="371652711" sldId="1131"/>
            <ac:cxnSpMk id="45" creationId="{B34B7507-DFBD-1F9F-E8D1-36F65C9192FA}"/>
          </ac:cxnSpMkLst>
        </pc:cxnChg>
        <pc:cxnChg chg="mod">
          <ac:chgData name="Xuzhaoyuan" userId="92dacafb-b293-4395-ae6b-ab8c0207f0fc" providerId="ADAL" clId="{CAE5C208-3A24-4DE2-BBE1-E425B442C006}" dt="2022-07-01T06:13:59.994" v="27" actId="1076"/>
          <ac:cxnSpMkLst>
            <pc:docMk/>
            <pc:sldMk cId="371652711" sldId="1131"/>
            <ac:cxnSpMk id="49" creationId="{A175A7E3-3A5B-55AE-66D0-1E48B9455833}"/>
          </ac:cxnSpMkLst>
        </pc:cxnChg>
        <pc:cxnChg chg="mod">
          <ac:chgData name="Xuzhaoyuan" userId="92dacafb-b293-4395-ae6b-ab8c0207f0fc" providerId="ADAL" clId="{CAE5C208-3A24-4DE2-BBE1-E425B442C006}" dt="2022-07-01T06:13:59.994" v="27" actId="1076"/>
          <ac:cxnSpMkLst>
            <pc:docMk/>
            <pc:sldMk cId="371652711" sldId="1131"/>
            <ac:cxnSpMk id="50" creationId="{31D640A3-1A76-6564-DD08-D62FC23BA87E}"/>
          </ac:cxnSpMkLst>
        </pc:cxnChg>
        <pc:cxnChg chg="mod">
          <ac:chgData name="Xuzhaoyuan" userId="92dacafb-b293-4395-ae6b-ab8c0207f0fc" providerId="ADAL" clId="{CAE5C208-3A24-4DE2-BBE1-E425B442C006}" dt="2022-07-01T06:24:41.441" v="177" actId="1076"/>
          <ac:cxnSpMkLst>
            <pc:docMk/>
            <pc:sldMk cId="371652711" sldId="1131"/>
            <ac:cxnSpMk id="51" creationId="{7900BE50-811B-21B9-0334-E65495662968}"/>
          </ac:cxnSpMkLst>
        </pc:cxnChg>
        <pc:cxnChg chg="mod">
          <ac:chgData name="Xuzhaoyuan" userId="92dacafb-b293-4395-ae6b-ab8c0207f0fc" providerId="ADAL" clId="{CAE5C208-3A24-4DE2-BBE1-E425B442C006}" dt="2022-07-01T06:24:41.441" v="177" actId="1076"/>
          <ac:cxnSpMkLst>
            <pc:docMk/>
            <pc:sldMk cId="371652711" sldId="1131"/>
            <ac:cxnSpMk id="54" creationId="{EB1DAFB4-7759-5F72-A003-FA48E9465D3B}"/>
          </ac:cxnSpMkLst>
        </pc:cxnChg>
        <pc:cxnChg chg="del mod">
          <ac:chgData name="Xuzhaoyuan" userId="92dacafb-b293-4395-ae6b-ab8c0207f0fc" providerId="ADAL" clId="{CAE5C208-3A24-4DE2-BBE1-E425B442C006}" dt="2022-07-01T06:22:07.436" v="156" actId="478"/>
          <ac:cxnSpMkLst>
            <pc:docMk/>
            <pc:sldMk cId="371652711" sldId="1131"/>
            <ac:cxnSpMk id="55" creationId="{C9BD0E5E-08A1-4171-CA92-7C8D51FDA9F9}"/>
          </ac:cxnSpMkLst>
        </pc:cxnChg>
        <pc:cxnChg chg="add mod">
          <ac:chgData name="Xuzhaoyuan" userId="92dacafb-b293-4395-ae6b-ab8c0207f0fc" providerId="ADAL" clId="{CAE5C208-3A24-4DE2-BBE1-E425B442C006}" dt="2022-07-01T06:24:32.241" v="174" actId="1076"/>
          <ac:cxnSpMkLst>
            <pc:docMk/>
            <pc:sldMk cId="371652711" sldId="1131"/>
            <ac:cxnSpMk id="57" creationId="{41275DEA-FAE7-427F-A3C5-2E3203E260B7}"/>
          </ac:cxnSpMkLst>
        </pc:cxnChg>
      </pc:sldChg>
      <pc:sldChg chg="del">
        <pc:chgData name="Xuzhaoyuan" userId="92dacafb-b293-4395-ae6b-ab8c0207f0fc" providerId="ADAL" clId="{CAE5C208-3A24-4DE2-BBE1-E425B442C006}" dt="2022-07-01T06:12:09.916" v="7" actId="47"/>
        <pc:sldMkLst>
          <pc:docMk/>
          <pc:sldMk cId="2951510983" sldId="1132"/>
        </pc:sldMkLst>
      </pc:sldChg>
      <pc:sldChg chg="del">
        <pc:chgData name="Xuzhaoyuan" userId="92dacafb-b293-4395-ae6b-ab8c0207f0fc" providerId="ADAL" clId="{CAE5C208-3A24-4DE2-BBE1-E425B442C006}" dt="2022-07-01T06:12:11.650" v="8" actId="47"/>
        <pc:sldMkLst>
          <pc:docMk/>
          <pc:sldMk cId="1985781873" sldId="1133"/>
        </pc:sldMkLst>
      </pc:sldChg>
      <pc:sldChg chg="del">
        <pc:chgData name="Xuzhaoyuan" userId="92dacafb-b293-4395-ae6b-ab8c0207f0fc" providerId="ADAL" clId="{CAE5C208-3A24-4DE2-BBE1-E425B442C006}" dt="2022-07-01T06:12:13.591" v="9" actId="47"/>
        <pc:sldMkLst>
          <pc:docMk/>
          <pc:sldMk cId="3357803743" sldId="1134"/>
        </pc:sldMkLst>
      </pc:sldChg>
      <pc:sldChg chg="add del">
        <pc:chgData name="Xuzhaoyuan" userId="92dacafb-b293-4395-ae6b-ab8c0207f0fc" providerId="ADAL" clId="{CAE5C208-3A24-4DE2-BBE1-E425B442C006}" dt="2022-07-01T06:17:25.960" v="75"/>
        <pc:sldMkLst>
          <pc:docMk/>
          <pc:sldMk cId="356990124" sldId="1136"/>
        </pc:sldMkLst>
      </pc:sldChg>
    </pc:docChg>
  </pc:docChgLst>
  <pc:docChgLst>
    <pc:chgData name="Xuzhaoyuan" userId="92dacafb-b293-4395-ae6b-ab8c0207f0fc" providerId="ADAL" clId="{F1E43299-8161-4D19-AA77-60B8323CAEA4}"/>
    <pc:docChg chg="undo custSel addSld delSld modSld">
      <pc:chgData name="Xuzhaoyuan" userId="92dacafb-b293-4395-ae6b-ab8c0207f0fc" providerId="ADAL" clId="{F1E43299-8161-4D19-AA77-60B8323CAEA4}" dt="2022-07-07T08:07:02.264" v="516" actId="14100"/>
      <pc:docMkLst>
        <pc:docMk/>
      </pc:docMkLst>
      <pc:sldChg chg="addSp delSp modSp mod">
        <pc:chgData name="Xuzhaoyuan" userId="92dacafb-b293-4395-ae6b-ab8c0207f0fc" providerId="ADAL" clId="{F1E43299-8161-4D19-AA77-60B8323CAEA4}" dt="2022-07-01T06:48:27.447" v="183" actId="20577"/>
        <pc:sldMkLst>
          <pc:docMk/>
          <pc:sldMk cId="2649899629" sldId="1128"/>
        </pc:sldMkLst>
        <pc:spChg chg="add mod">
          <ac:chgData name="Xuzhaoyuan" userId="92dacafb-b293-4395-ae6b-ab8c0207f0fc" providerId="ADAL" clId="{F1E43299-8161-4D19-AA77-60B8323CAEA4}" dt="2022-07-01T06:47:43.873" v="159" actId="1076"/>
          <ac:spMkLst>
            <pc:docMk/>
            <pc:sldMk cId="2649899629" sldId="1128"/>
            <ac:spMk id="2" creationId="{84EDDB36-0C3D-40F1-87C8-30FC8D88D814}"/>
          </ac:spMkLst>
        </pc:spChg>
        <pc:spChg chg="mod">
          <ac:chgData name="Xuzhaoyuan" userId="92dacafb-b293-4395-ae6b-ab8c0207f0fc" providerId="ADAL" clId="{F1E43299-8161-4D19-AA77-60B8323CAEA4}" dt="2022-07-01T06:47:43.873" v="159" actId="1076"/>
          <ac:spMkLst>
            <pc:docMk/>
            <pc:sldMk cId="2649899629" sldId="1128"/>
            <ac:spMk id="5" creationId="{B2B992BB-090F-45DB-AE73-6A304FC84EE1}"/>
          </ac:spMkLst>
        </pc:spChg>
        <pc:spChg chg="add mod">
          <ac:chgData name="Xuzhaoyuan" userId="92dacafb-b293-4395-ae6b-ab8c0207f0fc" providerId="ADAL" clId="{F1E43299-8161-4D19-AA77-60B8323CAEA4}" dt="2022-07-01T06:47:43.873" v="159" actId="1076"/>
          <ac:spMkLst>
            <pc:docMk/>
            <pc:sldMk cId="2649899629" sldId="1128"/>
            <ac:spMk id="6" creationId="{23C25CD9-4C7E-4E28-BA6C-7343EFA2E19E}"/>
          </ac:spMkLst>
        </pc:spChg>
        <pc:spChg chg="add mod">
          <ac:chgData name="Xuzhaoyuan" userId="92dacafb-b293-4395-ae6b-ab8c0207f0fc" providerId="ADAL" clId="{F1E43299-8161-4D19-AA77-60B8323CAEA4}" dt="2022-07-01T06:48:13.557" v="162" actId="20577"/>
          <ac:spMkLst>
            <pc:docMk/>
            <pc:sldMk cId="2649899629" sldId="1128"/>
            <ac:spMk id="7" creationId="{E35FEE0B-D750-4634-A4FA-AA6087727F84}"/>
          </ac:spMkLst>
        </pc:spChg>
        <pc:spChg chg="add mod">
          <ac:chgData name="Xuzhaoyuan" userId="92dacafb-b293-4395-ae6b-ab8c0207f0fc" providerId="ADAL" clId="{F1E43299-8161-4D19-AA77-60B8323CAEA4}" dt="2022-07-01T06:48:27.447" v="183" actId="20577"/>
          <ac:spMkLst>
            <pc:docMk/>
            <pc:sldMk cId="2649899629" sldId="1128"/>
            <ac:spMk id="8" creationId="{7AFD02AA-6090-49B8-BA51-86E3ACE5463B}"/>
          </ac:spMkLst>
        </pc:spChg>
        <pc:spChg chg="add mod">
          <ac:chgData name="Xuzhaoyuan" userId="92dacafb-b293-4395-ae6b-ab8c0207f0fc" providerId="ADAL" clId="{F1E43299-8161-4D19-AA77-60B8323CAEA4}" dt="2022-07-01T06:47:43.873" v="159" actId="1076"/>
          <ac:spMkLst>
            <pc:docMk/>
            <pc:sldMk cId="2649899629" sldId="1128"/>
            <ac:spMk id="9" creationId="{6BD165B3-B478-4D26-8C76-846FFFF60031}"/>
          </ac:spMkLst>
        </pc:spChg>
        <pc:spChg chg="add del mod">
          <ac:chgData name="Xuzhaoyuan" userId="92dacafb-b293-4395-ae6b-ab8c0207f0fc" providerId="ADAL" clId="{F1E43299-8161-4D19-AA77-60B8323CAEA4}" dt="2022-07-01T06:42:36.233" v="71" actId="478"/>
          <ac:spMkLst>
            <pc:docMk/>
            <pc:sldMk cId="2649899629" sldId="1128"/>
            <ac:spMk id="10" creationId="{B029F2CA-2159-4C68-BE93-B0A60B08C376}"/>
          </ac:spMkLst>
        </pc:spChg>
        <pc:spChg chg="add mod">
          <ac:chgData name="Xuzhaoyuan" userId="92dacafb-b293-4395-ae6b-ab8c0207f0fc" providerId="ADAL" clId="{F1E43299-8161-4D19-AA77-60B8323CAEA4}" dt="2022-07-01T06:47:43.873" v="159" actId="1076"/>
          <ac:spMkLst>
            <pc:docMk/>
            <pc:sldMk cId="2649899629" sldId="1128"/>
            <ac:spMk id="11" creationId="{5E916711-EC62-4D13-A6F2-5AA8DFCEAE5D}"/>
          </ac:spMkLst>
        </pc:spChg>
        <pc:spChg chg="add mod">
          <ac:chgData name="Xuzhaoyuan" userId="92dacafb-b293-4395-ae6b-ab8c0207f0fc" providerId="ADAL" clId="{F1E43299-8161-4D19-AA77-60B8323CAEA4}" dt="2022-07-01T06:47:43.873" v="159" actId="1076"/>
          <ac:spMkLst>
            <pc:docMk/>
            <pc:sldMk cId="2649899629" sldId="1128"/>
            <ac:spMk id="12" creationId="{075B051B-7223-4556-A537-5381E3A523A6}"/>
          </ac:spMkLst>
        </pc:spChg>
      </pc:sldChg>
      <pc:sldChg chg="addSp delSp modSp mod delAnim modAnim">
        <pc:chgData name="Xuzhaoyuan" userId="92dacafb-b293-4395-ae6b-ab8c0207f0fc" providerId="ADAL" clId="{F1E43299-8161-4D19-AA77-60B8323CAEA4}" dt="2022-07-01T06:45:04.229" v="132" actId="20577"/>
        <pc:sldMkLst>
          <pc:docMk/>
          <pc:sldMk cId="371652711" sldId="1131"/>
        </pc:sldMkLst>
        <pc:spChg chg="add mod">
          <ac:chgData name="Xuzhaoyuan" userId="92dacafb-b293-4395-ae6b-ab8c0207f0fc" providerId="ADAL" clId="{F1E43299-8161-4D19-AA77-60B8323CAEA4}" dt="2022-07-01T06:40:19.444" v="50" actId="207"/>
          <ac:spMkLst>
            <pc:docMk/>
            <pc:sldMk cId="371652711" sldId="1131"/>
            <ac:spMk id="36" creationId="{3C996A41-22A6-4E4B-BC82-1AFFF43E947D}"/>
          </ac:spMkLst>
        </pc:spChg>
        <pc:spChg chg="add del mod">
          <ac:chgData name="Xuzhaoyuan" userId="92dacafb-b293-4395-ae6b-ab8c0207f0fc" providerId="ADAL" clId="{F1E43299-8161-4D19-AA77-60B8323CAEA4}" dt="2022-07-01T06:28:36.584" v="15"/>
          <ac:spMkLst>
            <pc:docMk/>
            <pc:sldMk cId="371652711" sldId="1131"/>
            <ac:spMk id="41" creationId="{7FBC3AB5-2430-4B75-B256-422FC5D2A018}"/>
          </ac:spMkLst>
        </pc:spChg>
        <pc:spChg chg="add del mod">
          <ac:chgData name="Xuzhaoyuan" userId="92dacafb-b293-4395-ae6b-ab8c0207f0fc" providerId="ADAL" clId="{F1E43299-8161-4D19-AA77-60B8323CAEA4}" dt="2022-07-01T06:29:50.775" v="21" actId="478"/>
          <ac:spMkLst>
            <pc:docMk/>
            <pc:sldMk cId="371652711" sldId="1131"/>
            <ac:spMk id="42" creationId="{2A4773E0-015B-4496-B571-E388FFFA9DEC}"/>
          </ac:spMkLst>
        </pc:spChg>
        <pc:spChg chg="add mod">
          <ac:chgData name="Xuzhaoyuan" userId="92dacafb-b293-4395-ae6b-ab8c0207f0fc" providerId="ADAL" clId="{F1E43299-8161-4D19-AA77-60B8323CAEA4}" dt="2022-07-01T06:36:58.505" v="27" actId="1076"/>
          <ac:spMkLst>
            <pc:docMk/>
            <pc:sldMk cId="371652711" sldId="1131"/>
            <ac:spMk id="43" creationId="{992A83D2-912C-45F6-84FF-9C4C04B0D881}"/>
          </ac:spMkLst>
        </pc:spChg>
        <pc:spChg chg="add mod">
          <ac:chgData name="Xuzhaoyuan" userId="92dacafb-b293-4395-ae6b-ab8c0207f0fc" providerId="ADAL" clId="{F1E43299-8161-4D19-AA77-60B8323CAEA4}" dt="2022-07-01T06:39:19.809" v="36" actId="14100"/>
          <ac:spMkLst>
            <pc:docMk/>
            <pc:sldMk cId="371652711" sldId="1131"/>
            <ac:spMk id="45" creationId="{D6B1FD6C-4606-4446-8DFF-B94A28703443}"/>
          </ac:spMkLst>
        </pc:spChg>
        <pc:spChg chg="del mod">
          <ac:chgData name="Xuzhaoyuan" userId="92dacafb-b293-4395-ae6b-ab8c0207f0fc" providerId="ADAL" clId="{F1E43299-8161-4D19-AA77-60B8323CAEA4}" dt="2022-07-01T06:28:31.691" v="11" actId="478"/>
          <ac:spMkLst>
            <pc:docMk/>
            <pc:sldMk cId="371652711" sldId="1131"/>
            <ac:spMk id="53" creationId="{625BCF37-155C-D40C-6415-0D01F4BD1D84}"/>
          </ac:spMkLst>
        </pc:spChg>
        <pc:spChg chg="add mod">
          <ac:chgData name="Xuzhaoyuan" userId="92dacafb-b293-4395-ae6b-ab8c0207f0fc" providerId="ADAL" clId="{F1E43299-8161-4D19-AA77-60B8323CAEA4}" dt="2022-07-01T06:40:51.617" v="53" actId="1076"/>
          <ac:spMkLst>
            <pc:docMk/>
            <pc:sldMk cId="371652711" sldId="1131"/>
            <ac:spMk id="55" creationId="{02D67ADF-821A-4106-8001-FD9603EBDAF3}"/>
          </ac:spMkLst>
        </pc:spChg>
        <pc:spChg chg="mod">
          <ac:chgData name="Xuzhaoyuan" userId="92dacafb-b293-4395-ae6b-ab8c0207f0fc" providerId="ADAL" clId="{F1E43299-8161-4D19-AA77-60B8323CAEA4}" dt="2022-07-01T06:38:53.329" v="29" actId="14100"/>
          <ac:spMkLst>
            <pc:docMk/>
            <pc:sldMk cId="371652711" sldId="1131"/>
            <ac:spMk id="58" creationId="{1D4FE05D-CC05-FAE3-BBF2-8E8A263B3EA4}"/>
          </ac:spMkLst>
        </pc:spChg>
        <pc:spChg chg="del">
          <ac:chgData name="Xuzhaoyuan" userId="92dacafb-b293-4395-ae6b-ab8c0207f0fc" providerId="ADAL" clId="{F1E43299-8161-4D19-AA77-60B8323CAEA4}" dt="2022-07-01T06:40:00.148" v="49" actId="478"/>
          <ac:spMkLst>
            <pc:docMk/>
            <pc:sldMk cId="371652711" sldId="1131"/>
            <ac:spMk id="59" creationId="{6E77503E-0ADC-4A7C-843B-904A1BC7589D}"/>
          </ac:spMkLst>
        </pc:spChg>
        <pc:spChg chg="add mod">
          <ac:chgData name="Xuzhaoyuan" userId="92dacafb-b293-4395-ae6b-ab8c0207f0fc" providerId="ADAL" clId="{F1E43299-8161-4D19-AA77-60B8323CAEA4}" dt="2022-07-01T06:41:01.749" v="56" actId="20577"/>
          <ac:spMkLst>
            <pc:docMk/>
            <pc:sldMk cId="371652711" sldId="1131"/>
            <ac:spMk id="60" creationId="{021194A9-2572-4569-984A-92A0E664D553}"/>
          </ac:spMkLst>
        </pc:spChg>
        <pc:spChg chg="mod">
          <ac:chgData name="Xuzhaoyuan" userId="92dacafb-b293-4395-ae6b-ab8c0207f0fc" providerId="ADAL" clId="{F1E43299-8161-4D19-AA77-60B8323CAEA4}" dt="2022-07-01T06:39:58.193" v="48" actId="1076"/>
          <ac:spMkLst>
            <pc:docMk/>
            <pc:sldMk cId="371652711" sldId="1131"/>
            <ac:spMk id="68" creationId="{E7775897-CF44-07EC-A219-F88E8313AE48}"/>
          </ac:spMkLst>
        </pc:spChg>
        <pc:spChg chg="del mod">
          <ac:chgData name="Xuzhaoyuan" userId="92dacafb-b293-4395-ae6b-ab8c0207f0fc" providerId="ADAL" clId="{F1E43299-8161-4D19-AA77-60B8323CAEA4}" dt="2022-07-01T06:36:47.089" v="24" actId="478"/>
          <ac:spMkLst>
            <pc:docMk/>
            <pc:sldMk cId="371652711" sldId="1131"/>
            <ac:spMk id="75" creationId="{D3A90B0B-61A2-E28E-7BB4-766FE38366EE}"/>
          </ac:spMkLst>
        </pc:spChg>
        <pc:spChg chg="mod">
          <ac:chgData name="Xuzhaoyuan" userId="92dacafb-b293-4395-ae6b-ab8c0207f0fc" providerId="ADAL" clId="{F1E43299-8161-4D19-AA77-60B8323CAEA4}" dt="2022-07-01T06:45:04.229" v="132" actId="20577"/>
          <ac:spMkLst>
            <pc:docMk/>
            <pc:sldMk cId="371652711" sldId="1131"/>
            <ac:spMk id="81" creationId="{77488ADF-21F2-94D0-AEB9-941FFDC7B8AF}"/>
          </ac:spMkLst>
        </pc:spChg>
        <pc:cxnChg chg="add mod">
          <ac:chgData name="Xuzhaoyuan" userId="92dacafb-b293-4395-ae6b-ab8c0207f0fc" providerId="ADAL" clId="{F1E43299-8161-4D19-AA77-60B8323CAEA4}" dt="2022-07-01T06:39:43.313" v="43" actId="14100"/>
          <ac:cxnSpMkLst>
            <pc:docMk/>
            <pc:sldMk cId="371652711" sldId="1131"/>
            <ac:cxnSpMk id="47" creationId="{999DFE6D-9F5D-46FC-97D3-C4958910D8B1}"/>
          </ac:cxnSpMkLst>
        </pc:cxnChg>
        <pc:cxnChg chg="mod">
          <ac:chgData name="Xuzhaoyuan" userId="92dacafb-b293-4395-ae6b-ab8c0207f0fc" providerId="ADAL" clId="{F1E43299-8161-4D19-AA77-60B8323CAEA4}" dt="2022-07-01T06:28:35.320" v="14" actId="1076"/>
          <ac:cxnSpMkLst>
            <pc:docMk/>
            <pc:sldMk cId="371652711" sldId="1131"/>
            <ac:cxnSpMk id="50" creationId="{31D640A3-1A76-6564-DD08-D62FC23BA87E}"/>
          </ac:cxnSpMkLst>
        </pc:cxnChg>
        <pc:cxnChg chg="mod ord">
          <ac:chgData name="Xuzhaoyuan" userId="92dacafb-b293-4395-ae6b-ab8c0207f0fc" providerId="ADAL" clId="{F1E43299-8161-4D19-AA77-60B8323CAEA4}" dt="2022-07-01T06:39:53.489" v="47" actId="14100"/>
          <ac:cxnSpMkLst>
            <pc:docMk/>
            <pc:sldMk cId="371652711" sldId="1131"/>
            <ac:cxnSpMk id="51" creationId="{7900BE50-811B-21B9-0334-E65495662968}"/>
          </ac:cxnSpMkLst>
        </pc:cxnChg>
        <pc:cxnChg chg="mod ord">
          <ac:chgData name="Xuzhaoyuan" userId="92dacafb-b293-4395-ae6b-ab8c0207f0fc" providerId="ADAL" clId="{F1E43299-8161-4D19-AA77-60B8323CAEA4}" dt="2022-07-01T06:39:36.538" v="40" actId="14100"/>
          <ac:cxnSpMkLst>
            <pc:docMk/>
            <pc:sldMk cId="371652711" sldId="1131"/>
            <ac:cxnSpMk id="54" creationId="{EB1DAFB4-7759-5F72-A003-FA48E9465D3B}"/>
          </ac:cxnSpMkLst>
        </pc:cxnChg>
        <pc:cxnChg chg="del mod">
          <ac:chgData name="Xuzhaoyuan" userId="92dacafb-b293-4395-ae6b-ab8c0207f0fc" providerId="ADAL" clId="{F1E43299-8161-4D19-AA77-60B8323CAEA4}" dt="2022-07-01T06:40:00.148" v="49" actId="478"/>
          <ac:cxnSpMkLst>
            <pc:docMk/>
            <pc:sldMk cId="371652711" sldId="1131"/>
            <ac:cxnSpMk id="57" creationId="{41275DEA-FAE7-427F-A3C5-2E3203E260B7}"/>
          </ac:cxnSpMkLst>
        </pc:cxnChg>
      </pc:sldChg>
      <pc:sldChg chg="addSp delSp modSp add mod">
        <pc:chgData name="Xuzhaoyuan" userId="92dacafb-b293-4395-ae6b-ab8c0207f0fc" providerId="ADAL" clId="{F1E43299-8161-4D19-AA77-60B8323CAEA4}" dt="2022-07-07T08:07:02.264" v="516" actId="14100"/>
        <pc:sldMkLst>
          <pc:docMk/>
          <pc:sldMk cId="1541634845" sldId="1136"/>
        </pc:sldMkLst>
        <pc:spChg chg="add del mod">
          <ac:chgData name="Xuzhaoyuan" userId="92dacafb-b293-4395-ae6b-ab8c0207f0fc" providerId="ADAL" clId="{F1E43299-8161-4D19-AA77-60B8323CAEA4}" dt="2022-07-07T06:55:08.258" v="247" actId="478"/>
          <ac:spMkLst>
            <pc:docMk/>
            <pc:sldMk cId="1541634845" sldId="1136"/>
            <ac:spMk id="2" creationId="{16B05D87-93B1-4020-9316-C25E8732D612}"/>
          </ac:spMkLst>
        </pc:spChg>
        <pc:spChg chg="del">
          <ac:chgData name="Xuzhaoyuan" userId="92dacafb-b293-4395-ae6b-ab8c0207f0fc" providerId="ADAL" clId="{F1E43299-8161-4D19-AA77-60B8323CAEA4}" dt="2022-07-01T06:56:56.054" v="213" actId="478"/>
          <ac:spMkLst>
            <pc:docMk/>
            <pc:sldMk cId="1541634845" sldId="1136"/>
            <ac:spMk id="2" creationId="{84EDDB36-0C3D-40F1-87C8-30FC8D88D814}"/>
          </ac:spMkLst>
        </pc:spChg>
        <pc:spChg chg="add mod">
          <ac:chgData name="Xuzhaoyuan" userId="92dacafb-b293-4395-ae6b-ab8c0207f0fc" providerId="ADAL" clId="{F1E43299-8161-4D19-AA77-60B8323CAEA4}" dt="2022-07-07T07:02:26.172" v="476" actId="164"/>
          <ac:spMkLst>
            <pc:docMk/>
            <pc:sldMk cId="1541634845" sldId="1136"/>
            <ac:spMk id="3" creationId="{54C87FC6-CF27-49B6-86C9-3B5C8E589052}"/>
          </ac:spMkLst>
        </pc:spChg>
        <pc:spChg chg="mod">
          <ac:chgData name="Xuzhaoyuan" userId="92dacafb-b293-4395-ae6b-ab8c0207f0fc" providerId="ADAL" clId="{F1E43299-8161-4D19-AA77-60B8323CAEA4}" dt="2022-07-07T06:54:32.475" v="240" actId="20577"/>
          <ac:spMkLst>
            <pc:docMk/>
            <pc:sldMk cId="1541634845" sldId="1136"/>
            <ac:spMk id="4" creationId="{65D00C4A-DAE2-4146-894E-3C84C23D9733}"/>
          </ac:spMkLst>
        </pc:spChg>
        <pc:spChg chg="add del mod">
          <ac:chgData name="Xuzhaoyuan" userId="92dacafb-b293-4395-ae6b-ab8c0207f0fc" providerId="ADAL" clId="{F1E43299-8161-4D19-AA77-60B8323CAEA4}" dt="2022-07-07T06:56:09.832" v="273" actId="478"/>
          <ac:spMkLst>
            <pc:docMk/>
            <pc:sldMk cId="1541634845" sldId="1136"/>
            <ac:spMk id="5" creationId="{59D72255-BA20-4155-9F7E-B0FBC682A75C}"/>
          </ac:spMkLst>
        </pc:spChg>
        <pc:spChg chg="del">
          <ac:chgData name="Xuzhaoyuan" userId="92dacafb-b293-4395-ae6b-ab8c0207f0fc" providerId="ADAL" clId="{F1E43299-8161-4D19-AA77-60B8323CAEA4}" dt="2022-07-01T06:56:56.054" v="213" actId="478"/>
          <ac:spMkLst>
            <pc:docMk/>
            <pc:sldMk cId="1541634845" sldId="1136"/>
            <ac:spMk id="5" creationId="{B2B992BB-090F-45DB-AE73-6A304FC84EE1}"/>
          </ac:spMkLst>
        </pc:spChg>
        <pc:spChg chg="del">
          <ac:chgData name="Xuzhaoyuan" userId="92dacafb-b293-4395-ae6b-ab8c0207f0fc" providerId="ADAL" clId="{F1E43299-8161-4D19-AA77-60B8323CAEA4}" dt="2022-07-01T06:56:56.054" v="213" actId="478"/>
          <ac:spMkLst>
            <pc:docMk/>
            <pc:sldMk cId="1541634845" sldId="1136"/>
            <ac:spMk id="6" creationId="{23C25CD9-4C7E-4E28-BA6C-7343EFA2E19E}"/>
          </ac:spMkLst>
        </pc:spChg>
        <pc:spChg chg="add mod">
          <ac:chgData name="Xuzhaoyuan" userId="92dacafb-b293-4395-ae6b-ab8c0207f0fc" providerId="ADAL" clId="{F1E43299-8161-4D19-AA77-60B8323CAEA4}" dt="2022-07-07T07:02:26.172" v="476" actId="164"/>
          <ac:spMkLst>
            <pc:docMk/>
            <pc:sldMk cId="1541634845" sldId="1136"/>
            <ac:spMk id="6" creationId="{72DB7F17-1534-47E5-8942-51CD346A93E4}"/>
          </ac:spMkLst>
        </pc:spChg>
        <pc:spChg chg="add mod">
          <ac:chgData name="Xuzhaoyuan" userId="92dacafb-b293-4395-ae6b-ab8c0207f0fc" providerId="ADAL" clId="{F1E43299-8161-4D19-AA77-60B8323CAEA4}" dt="2022-07-07T07:02:26.172" v="476" actId="164"/>
          <ac:spMkLst>
            <pc:docMk/>
            <pc:sldMk cId="1541634845" sldId="1136"/>
            <ac:spMk id="7" creationId="{DF8E0BA3-D30F-4C68-A459-0B8D9A1C7B33}"/>
          </ac:spMkLst>
        </pc:spChg>
        <pc:spChg chg="del">
          <ac:chgData name="Xuzhaoyuan" userId="92dacafb-b293-4395-ae6b-ab8c0207f0fc" providerId="ADAL" clId="{F1E43299-8161-4D19-AA77-60B8323CAEA4}" dt="2022-07-01T06:56:56.054" v="213" actId="478"/>
          <ac:spMkLst>
            <pc:docMk/>
            <pc:sldMk cId="1541634845" sldId="1136"/>
            <ac:spMk id="7" creationId="{E35FEE0B-D750-4634-A4FA-AA6087727F84}"/>
          </ac:spMkLst>
        </pc:spChg>
        <pc:spChg chg="add mod">
          <ac:chgData name="Xuzhaoyuan" userId="92dacafb-b293-4395-ae6b-ab8c0207f0fc" providerId="ADAL" clId="{F1E43299-8161-4D19-AA77-60B8323CAEA4}" dt="2022-07-07T07:02:26.172" v="476" actId="164"/>
          <ac:spMkLst>
            <pc:docMk/>
            <pc:sldMk cId="1541634845" sldId="1136"/>
            <ac:spMk id="8" creationId="{0D5FF979-BB6E-41F4-8C60-28592302A7F2}"/>
          </ac:spMkLst>
        </pc:spChg>
        <pc:spChg chg="del">
          <ac:chgData name="Xuzhaoyuan" userId="92dacafb-b293-4395-ae6b-ab8c0207f0fc" providerId="ADAL" clId="{F1E43299-8161-4D19-AA77-60B8323CAEA4}" dt="2022-07-01T06:56:56.054" v="213" actId="478"/>
          <ac:spMkLst>
            <pc:docMk/>
            <pc:sldMk cId="1541634845" sldId="1136"/>
            <ac:spMk id="8" creationId="{7AFD02AA-6090-49B8-BA51-86E3ACE5463B}"/>
          </ac:spMkLst>
        </pc:spChg>
        <pc:spChg chg="del">
          <ac:chgData name="Xuzhaoyuan" userId="92dacafb-b293-4395-ae6b-ab8c0207f0fc" providerId="ADAL" clId="{F1E43299-8161-4D19-AA77-60B8323CAEA4}" dt="2022-07-01T06:56:56.054" v="213" actId="478"/>
          <ac:spMkLst>
            <pc:docMk/>
            <pc:sldMk cId="1541634845" sldId="1136"/>
            <ac:spMk id="9" creationId="{6BD165B3-B478-4D26-8C76-846FFFF60031}"/>
          </ac:spMkLst>
        </pc:spChg>
        <pc:spChg chg="del">
          <ac:chgData name="Xuzhaoyuan" userId="92dacafb-b293-4395-ae6b-ab8c0207f0fc" providerId="ADAL" clId="{F1E43299-8161-4D19-AA77-60B8323CAEA4}" dt="2022-07-01T06:56:56.054" v="213" actId="478"/>
          <ac:spMkLst>
            <pc:docMk/>
            <pc:sldMk cId="1541634845" sldId="1136"/>
            <ac:spMk id="11" creationId="{5E916711-EC62-4D13-A6F2-5AA8DFCEAE5D}"/>
          </ac:spMkLst>
        </pc:spChg>
        <pc:spChg chg="del">
          <ac:chgData name="Xuzhaoyuan" userId="92dacafb-b293-4395-ae6b-ab8c0207f0fc" providerId="ADAL" clId="{F1E43299-8161-4D19-AA77-60B8323CAEA4}" dt="2022-07-01T06:56:56.054" v="213" actId="478"/>
          <ac:spMkLst>
            <pc:docMk/>
            <pc:sldMk cId="1541634845" sldId="1136"/>
            <ac:spMk id="12" creationId="{075B051B-7223-4556-A537-5381E3A523A6}"/>
          </ac:spMkLst>
        </pc:spChg>
        <pc:spChg chg="add mod">
          <ac:chgData name="Xuzhaoyuan" userId="92dacafb-b293-4395-ae6b-ab8c0207f0fc" providerId="ADAL" clId="{F1E43299-8161-4D19-AA77-60B8323CAEA4}" dt="2022-07-07T07:02:26.172" v="476" actId="164"/>
          <ac:spMkLst>
            <pc:docMk/>
            <pc:sldMk cId="1541634845" sldId="1136"/>
            <ac:spMk id="22" creationId="{46D51668-8951-492C-9C62-AFFE46976DA1}"/>
          </ac:spMkLst>
        </pc:spChg>
        <pc:spChg chg="add mod">
          <ac:chgData name="Xuzhaoyuan" userId="92dacafb-b293-4395-ae6b-ab8c0207f0fc" providerId="ADAL" clId="{F1E43299-8161-4D19-AA77-60B8323CAEA4}" dt="2022-07-07T07:02:26.172" v="476" actId="164"/>
          <ac:spMkLst>
            <pc:docMk/>
            <pc:sldMk cId="1541634845" sldId="1136"/>
            <ac:spMk id="23" creationId="{489265E4-0129-4A29-A85D-70297B1DEAED}"/>
          </ac:spMkLst>
        </pc:spChg>
        <pc:spChg chg="add del mod">
          <ac:chgData name="Xuzhaoyuan" userId="92dacafb-b293-4395-ae6b-ab8c0207f0fc" providerId="ADAL" clId="{F1E43299-8161-4D19-AA77-60B8323CAEA4}" dt="2022-07-07T07:00:46.985" v="413" actId="478"/>
          <ac:spMkLst>
            <pc:docMk/>
            <pc:sldMk cId="1541634845" sldId="1136"/>
            <ac:spMk id="24" creationId="{133F89B5-0365-407F-98A4-1179569FEFE7}"/>
          </ac:spMkLst>
        </pc:spChg>
        <pc:spChg chg="add mod">
          <ac:chgData name="Xuzhaoyuan" userId="92dacafb-b293-4395-ae6b-ab8c0207f0fc" providerId="ADAL" clId="{F1E43299-8161-4D19-AA77-60B8323CAEA4}" dt="2022-07-07T07:02:26.172" v="476" actId="164"/>
          <ac:spMkLst>
            <pc:docMk/>
            <pc:sldMk cId="1541634845" sldId="1136"/>
            <ac:spMk id="25" creationId="{ECE9B4EA-5608-49D0-8E00-C1886A565B4F}"/>
          </ac:spMkLst>
        </pc:spChg>
        <pc:spChg chg="add mod">
          <ac:chgData name="Xuzhaoyuan" userId="92dacafb-b293-4395-ae6b-ab8c0207f0fc" providerId="ADAL" clId="{F1E43299-8161-4D19-AA77-60B8323CAEA4}" dt="2022-07-07T07:02:26.172" v="476" actId="164"/>
          <ac:spMkLst>
            <pc:docMk/>
            <pc:sldMk cId="1541634845" sldId="1136"/>
            <ac:spMk id="36" creationId="{4CBE16EE-9870-4C59-BB5C-18EE4FD6DD12}"/>
          </ac:spMkLst>
        </pc:spChg>
        <pc:spChg chg="add mod">
          <ac:chgData name="Xuzhaoyuan" userId="92dacafb-b293-4395-ae6b-ab8c0207f0fc" providerId="ADAL" clId="{F1E43299-8161-4D19-AA77-60B8323CAEA4}" dt="2022-07-07T07:22:35.465" v="497" actId="1076"/>
          <ac:spMkLst>
            <pc:docMk/>
            <pc:sldMk cId="1541634845" sldId="1136"/>
            <ac:spMk id="38" creationId="{4CC03596-2650-4A53-8CC0-AE5F767E0818}"/>
          </ac:spMkLst>
        </pc:spChg>
        <pc:spChg chg="add del mod">
          <ac:chgData name="Xuzhaoyuan" userId="92dacafb-b293-4395-ae6b-ab8c0207f0fc" providerId="ADAL" clId="{F1E43299-8161-4D19-AA77-60B8323CAEA4}" dt="2022-07-07T07:22:36.916" v="498" actId="478"/>
          <ac:spMkLst>
            <pc:docMk/>
            <pc:sldMk cId="1541634845" sldId="1136"/>
            <ac:spMk id="39" creationId="{8E86EC28-8B58-484D-ACAA-2A8D1AD50F94}"/>
          </ac:spMkLst>
        </pc:spChg>
        <pc:spChg chg="add mod">
          <ac:chgData name="Xuzhaoyuan" userId="92dacafb-b293-4395-ae6b-ab8c0207f0fc" providerId="ADAL" clId="{F1E43299-8161-4D19-AA77-60B8323CAEA4}" dt="2022-07-07T07:22:50.225" v="502" actId="692"/>
          <ac:spMkLst>
            <pc:docMk/>
            <pc:sldMk cId="1541634845" sldId="1136"/>
            <ac:spMk id="40" creationId="{33F16876-1719-4354-A517-6FF575A0073D}"/>
          </ac:spMkLst>
        </pc:spChg>
        <pc:spChg chg="add mod">
          <ac:chgData name="Xuzhaoyuan" userId="92dacafb-b293-4395-ae6b-ab8c0207f0fc" providerId="ADAL" clId="{F1E43299-8161-4D19-AA77-60B8323CAEA4}" dt="2022-07-07T08:06:43.699" v="508" actId="20577"/>
          <ac:spMkLst>
            <pc:docMk/>
            <pc:sldMk cId="1541634845" sldId="1136"/>
            <ac:spMk id="41" creationId="{00658AF7-1DA5-438E-A384-18DC0CB596F8}"/>
          </ac:spMkLst>
        </pc:spChg>
        <pc:spChg chg="add mod">
          <ac:chgData name="Xuzhaoyuan" userId="92dacafb-b293-4395-ae6b-ab8c0207f0fc" providerId="ADAL" clId="{F1E43299-8161-4D19-AA77-60B8323CAEA4}" dt="2022-07-07T08:06:51.555" v="512" actId="20577"/>
          <ac:spMkLst>
            <pc:docMk/>
            <pc:sldMk cId="1541634845" sldId="1136"/>
            <ac:spMk id="42" creationId="{0F77859D-8F00-427C-92AD-B7BA19E3AE35}"/>
          </ac:spMkLst>
        </pc:spChg>
        <pc:spChg chg="add mod">
          <ac:chgData name="Xuzhaoyuan" userId="92dacafb-b293-4395-ae6b-ab8c0207f0fc" providerId="ADAL" clId="{F1E43299-8161-4D19-AA77-60B8323CAEA4}" dt="2022-07-07T08:07:02.264" v="516" actId="14100"/>
          <ac:spMkLst>
            <pc:docMk/>
            <pc:sldMk cId="1541634845" sldId="1136"/>
            <ac:spMk id="43" creationId="{17F28FA0-F7FC-485C-ABF4-89FAF5D0EEB8}"/>
          </ac:spMkLst>
        </pc:spChg>
        <pc:grpChg chg="add mod">
          <ac:chgData name="Xuzhaoyuan" userId="92dacafb-b293-4395-ae6b-ab8c0207f0fc" providerId="ADAL" clId="{F1E43299-8161-4D19-AA77-60B8323CAEA4}" dt="2022-07-07T07:02:39.386" v="480" actId="1076"/>
          <ac:grpSpMkLst>
            <pc:docMk/>
            <pc:sldMk cId="1541634845" sldId="1136"/>
            <ac:grpSpMk id="37" creationId="{452630DB-3699-42FD-9567-411E2C2D17F5}"/>
          </ac:grpSpMkLst>
        </pc:grpChg>
        <pc:cxnChg chg="add mod">
          <ac:chgData name="Xuzhaoyuan" userId="92dacafb-b293-4395-ae6b-ab8c0207f0fc" providerId="ADAL" clId="{F1E43299-8161-4D19-AA77-60B8323CAEA4}" dt="2022-07-07T07:02:26.172" v="476" actId="164"/>
          <ac:cxnSpMkLst>
            <pc:docMk/>
            <pc:sldMk cId="1541634845" sldId="1136"/>
            <ac:cxnSpMk id="10" creationId="{FC43E414-5F4E-40F0-95B9-14EEF7470E86}"/>
          </ac:cxnSpMkLst>
        </pc:cxnChg>
        <pc:cxnChg chg="add mod">
          <ac:chgData name="Xuzhaoyuan" userId="92dacafb-b293-4395-ae6b-ab8c0207f0fc" providerId="ADAL" clId="{F1E43299-8161-4D19-AA77-60B8323CAEA4}" dt="2022-07-07T07:02:26.172" v="476" actId="164"/>
          <ac:cxnSpMkLst>
            <pc:docMk/>
            <pc:sldMk cId="1541634845" sldId="1136"/>
            <ac:cxnSpMk id="12" creationId="{EA690B32-6B00-417F-B393-CAA52279228C}"/>
          </ac:cxnSpMkLst>
        </pc:cxnChg>
        <pc:cxnChg chg="add mod">
          <ac:chgData name="Xuzhaoyuan" userId="92dacafb-b293-4395-ae6b-ab8c0207f0fc" providerId="ADAL" clId="{F1E43299-8161-4D19-AA77-60B8323CAEA4}" dt="2022-07-07T07:02:26.172" v="476" actId="164"/>
          <ac:cxnSpMkLst>
            <pc:docMk/>
            <pc:sldMk cId="1541634845" sldId="1136"/>
            <ac:cxnSpMk id="14" creationId="{4D353B31-2E9B-48D3-9235-43D65C575590}"/>
          </ac:cxnSpMkLst>
        </pc:cxnChg>
        <pc:cxnChg chg="add mod">
          <ac:chgData name="Xuzhaoyuan" userId="92dacafb-b293-4395-ae6b-ab8c0207f0fc" providerId="ADAL" clId="{F1E43299-8161-4D19-AA77-60B8323CAEA4}" dt="2022-07-07T07:02:26.172" v="476" actId="164"/>
          <ac:cxnSpMkLst>
            <pc:docMk/>
            <pc:sldMk cId="1541634845" sldId="1136"/>
            <ac:cxnSpMk id="26" creationId="{9CD880E2-EB23-41F5-BCE7-42D575D30AFF}"/>
          </ac:cxnSpMkLst>
        </pc:cxnChg>
        <pc:cxnChg chg="add mod">
          <ac:chgData name="Xuzhaoyuan" userId="92dacafb-b293-4395-ae6b-ab8c0207f0fc" providerId="ADAL" clId="{F1E43299-8161-4D19-AA77-60B8323CAEA4}" dt="2022-07-07T07:02:26.172" v="476" actId="164"/>
          <ac:cxnSpMkLst>
            <pc:docMk/>
            <pc:sldMk cId="1541634845" sldId="1136"/>
            <ac:cxnSpMk id="29" creationId="{8B2B2F3B-E667-454C-9CFD-F99EA936CA94}"/>
          </ac:cxnSpMkLst>
        </pc:cxnChg>
        <pc:cxnChg chg="add mod">
          <ac:chgData name="Xuzhaoyuan" userId="92dacafb-b293-4395-ae6b-ab8c0207f0fc" providerId="ADAL" clId="{F1E43299-8161-4D19-AA77-60B8323CAEA4}" dt="2022-07-07T07:02:26.172" v="476" actId="164"/>
          <ac:cxnSpMkLst>
            <pc:docMk/>
            <pc:sldMk cId="1541634845" sldId="1136"/>
            <ac:cxnSpMk id="32" creationId="{E60AEEA9-E2D3-4C9B-ABDA-5E77D1A8EC1A}"/>
          </ac:cxnSpMkLst>
        </pc:cxnChg>
      </pc:sldChg>
      <pc:sldChg chg="modSp add del mod">
        <pc:chgData name="Xuzhaoyuan" userId="92dacafb-b293-4395-ae6b-ab8c0207f0fc" providerId="ADAL" clId="{F1E43299-8161-4D19-AA77-60B8323CAEA4}" dt="2022-07-01T06:54:23.032" v="184" actId="47"/>
        <pc:sldMkLst>
          <pc:docMk/>
          <pc:sldMk cId="3520702298" sldId="1136"/>
        </pc:sldMkLst>
        <pc:spChg chg="mod">
          <ac:chgData name="Xuzhaoyuan" userId="92dacafb-b293-4395-ae6b-ab8c0207f0fc" providerId="ADAL" clId="{F1E43299-8161-4D19-AA77-60B8323CAEA4}" dt="2022-07-01T06:44:20.376" v="101" actId="20577"/>
          <ac:spMkLst>
            <pc:docMk/>
            <pc:sldMk cId="3520702298" sldId="1136"/>
            <ac:spMk id="4" creationId="{65D00C4A-DAE2-4146-894E-3C84C23D9733}"/>
          </ac:spMkLst>
        </pc:spChg>
      </pc:sldChg>
      <pc:sldChg chg="add">
        <pc:chgData name="Xuzhaoyuan" userId="92dacafb-b293-4395-ae6b-ab8c0207f0fc" providerId="ADAL" clId="{F1E43299-8161-4D19-AA77-60B8323CAEA4}" dt="2022-07-07T06:54:07.104" v="214"/>
        <pc:sldMkLst>
          <pc:docMk/>
          <pc:sldMk cId="1688253004" sldId="1137"/>
        </pc:sldMkLst>
      </pc:sldChg>
    </pc:docChg>
  </pc:docChgLst>
  <pc:docChgLst>
    <pc:chgData name="Xuzhaoyuan" userId="92dacafb-b293-4395-ae6b-ab8c0207f0fc" providerId="ADAL" clId="{42D4C640-E2B4-480F-B3E5-EF6A90FC37BF}"/>
    <pc:docChg chg="undo custSel addSld delSld modSld sldOrd">
      <pc:chgData name="Xuzhaoyuan" userId="92dacafb-b293-4395-ae6b-ab8c0207f0fc" providerId="ADAL" clId="{42D4C640-E2B4-480F-B3E5-EF6A90FC37BF}" dt="2022-05-11T13:10:15.497" v="9368" actId="1076"/>
      <pc:docMkLst>
        <pc:docMk/>
      </pc:docMkLst>
      <pc:sldChg chg="del ord">
        <pc:chgData name="Xuzhaoyuan" userId="92dacafb-b293-4395-ae6b-ab8c0207f0fc" providerId="ADAL" clId="{42D4C640-E2B4-480F-B3E5-EF6A90FC37BF}" dt="2022-05-11T11:59:47.626" v="8536" actId="47"/>
        <pc:sldMkLst>
          <pc:docMk/>
          <pc:sldMk cId="228469426" sldId="1015"/>
        </pc:sldMkLst>
      </pc:sldChg>
      <pc:sldChg chg="addSp delSp modSp del mod ord modNotesTx">
        <pc:chgData name="Xuzhaoyuan" userId="92dacafb-b293-4395-ae6b-ab8c0207f0fc" providerId="ADAL" clId="{42D4C640-E2B4-480F-B3E5-EF6A90FC37BF}" dt="2022-05-11T11:41:34.879" v="8402" actId="47"/>
        <pc:sldMkLst>
          <pc:docMk/>
          <pc:sldMk cId="1771942367" sldId="1102"/>
        </pc:sldMkLst>
        <pc:spChg chg="add del mod">
          <ac:chgData name="Xuzhaoyuan" userId="92dacafb-b293-4395-ae6b-ab8c0207f0fc" providerId="ADAL" clId="{42D4C640-E2B4-480F-B3E5-EF6A90FC37BF}" dt="2022-05-11T08:56:25.568" v="8384" actId="478"/>
          <ac:spMkLst>
            <pc:docMk/>
            <pc:sldMk cId="1771942367" sldId="1102"/>
            <ac:spMk id="2" creationId="{451CEEDF-0AE1-4215-B7B5-0FFF6E35620C}"/>
          </ac:spMkLst>
        </pc:spChg>
        <pc:spChg chg="add del mod">
          <ac:chgData name="Xuzhaoyuan" userId="92dacafb-b293-4395-ae6b-ab8c0207f0fc" providerId="ADAL" clId="{42D4C640-E2B4-480F-B3E5-EF6A90FC37BF}" dt="2022-05-11T08:56:25.568" v="8384" actId="478"/>
          <ac:spMkLst>
            <pc:docMk/>
            <pc:sldMk cId="1771942367" sldId="1102"/>
            <ac:spMk id="3" creationId="{28D79DBB-CAEB-445D-A41F-C94FD437B79A}"/>
          </ac:spMkLst>
        </pc:spChg>
        <pc:spChg chg="mod">
          <ac:chgData name="Xuzhaoyuan" userId="92dacafb-b293-4395-ae6b-ab8c0207f0fc" providerId="ADAL" clId="{42D4C640-E2B4-480F-B3E5-EF6A90FC37BF}" dt="2022-05-11T08:59:21.984" v="8399" actId="20577"/>
          <ac:spMkLst>
            <pc:docMk/>
            <pc:sldMk cId="1771942367" sldId="1102"/>
            <ac:spMk id="4" creationId="{65D00C4A-DAE2-4146-894E-3C84C23D9733}"/>
          </ac:spMkLst>
        </pc:spChg>
        <pc:spChg chg="add del mod">
          <ac:chgData name="Xuzhaoyuan" userId="92dacafb-b293-4395-ae6b-ab8c0207f0fc" providerId="ADAL" clId="{42D4C640-E2B4-480F-B3E5-EF6A90FC37BF}" dt="2022-05-11T08:56:25.568" v="8384" actId="478"/>
          <ac:spMkLst>
            <pc:docMk/>
            <pc:sldMk cId="1771942367" sldId="1102"/>
            <ac:spMk id="5" creationId="{1B1E7558-BAF0-4228-BBE0-9BC49A093D56}"/>
          </ac:spMkLst>
        </pc:spChg>
        <pc:spChg chg="add del mod">
          <ac:chgData name="Xuzhaoyuan" userId="92dacafb-b293-4395-ae6b-ab8c0207f0fc" providerId="ADAL" clId="{42D4C640-E2B4-480F-B3E5-EF6A90FC37BF}" dt="2022-04-29T13:21:33.967" v="285" actId="478"/>
          <ac:spMkLst>
            <pc:docMk/>
            <pc:sldMk cId="1771942367" sldId="1102"/>
            <ac:spMk id="6" creationId="{E7F687A7-BFD1-4399-9327-D0EA4631F08A}"/>
          </ac:spMkLst>
        </pc:spChg>
        <pc:spChg chg="add del mod">
          <ac:chgData name="Xuzhaoyuan" userId="92dacafb-b293-4395-ae6b-ab8c0207f0fc" providerId="ADAL" clId="{42D4C640-E2B4-480F-B3E5-EF6A90FC37BF}" dt="2022-04-29T13:13:50.140" v="270" actId="478"/>
          <ac:spMkLst>
            <pc:docMk/>
            <pc:sldMk cId="1771942367" sldId="1102"/>
            <ac:spMk id="7" creationId="{928D18B7-90B8-4D2A-86D5-963F24ABE107}"/>
          </ac:spMkLst>
        </pc:spChg>
        <pc:spChg chg="add del mod">
          <ac:chgData name="Xuzhaoyuan" userId="92dacafb-b293-4395-ae6b-ab8c0207f0fc" providerId="ADAL" clId="{42D4C640-E2B4-480F-B3E5-EF6A90FC37BF}" dt="2022-04-29T13:21:31.588" v="284" actId="478"/>
          <ac:spMkLst>
            <pc:docMk/>
            <pc:sldMk cId="1771942367" sldId="1102"/>
            <ac:spMk id="8" creationId="{588C0FA6-ED6B-4AB1-B5BD-1E797F1001A0}"/>
          </ac:spMkLst>
        </pc:spChg>
        <pc:spChg chg="add del mod">
          <ac:chgData name="Xuzhaoyuan" userId="92dacafb-b293-4395-ae6b-ab8c0207f0fc" providerId="ADAL" clId="{42D4C640-E2B4-480F-B3E5-EF6A90FC37BF}" dt="2022-05-11T08:56:25.568" v="8384" actId="478"/>
          <ac:spMkLst>
            <pc:docMk/>
            <pc:sldMk cId="1771942367" sldId="1102"/>
            <ac:spMk id="11" creationId="{D84A6A9A-B2E6-46F0-82F8-D29643466BBF}"/>
          </ac:spMkLst>
        </pc:spChg>
        <pc:spChg chg="add del mod">
          <ac:chgData name="Xuzhaoyuan" userId="92dacafb-b293-4395-ae6b-ab8c0207f0fc" providerId="ADAL" clId="{42D4C640-E2B4-480F-B3E5-EF6A90FC37BF}" dt="2022-05-11T08:56:25.568" v="8384" actId="478"/>
          <ac:spMkLst>
            <pc:docMk/>
            <pc:sldMk cId="1771942367" sldId="1102"/>
            <ac:spMk id="12" creationId="{3D4DA9CB-16EE-44FE-A865-5C649E1CBAF2}"/>
          </ac:spMkLst>
        </pc:spChg>
        <pc:spChg chg="add del mod">
          <ac:chgData name="Xuzhaoyuan" userId="92dacafb-b293-4395-ae6b-ab8c0207f0fc" providerId="ADAL" clId="{42D4C640-E2B4-480F-B3E5-EF6A90FC37BF}" dt="2022-05-11T08:56:25.568" v="8384" actId="478"/>
          <ac:spMkLst>
            <pc:docMk/>
            <pc:sldMk cId="1771942367" sldId="1102"/>
            <ac:spMk id="13" creationId="{AC251478-4EB4-4C44-990B-01F00C251A28}"/>
          </ac:spMkLst>
        </pc:spChg>
        <pc:spChg chg="add del mod">
          <ac:chgData name="Xuzhaoyuan" userId="92dacafb-b293-4395-ae6b-ab8c0207f0fc" providerId="ADAL" clId="{42D4C640-E2B4-480F-B3E5-EF6A90FC37BF}" dt="2022-05-11T08:56:25.568" v="8384" actId="478"/>
          <ac:spMkLst>
            <pc:docMk/>
            <pc:sldMk cId="1771942367" sldId="1102"/>
            <ac:spMk id="14" creationId="{5139FFBF-707B-430C-B490-4D1A0F98A3F6}"/>
          </ac:spMkLst>
        </pc:spChg>
        <pc:spChg chg="add del mod">
          <ac:chgData name="Xuzhaoyuan" userId="92dacafb-b293-4395-ae6b-ab8c0207f0fc" providerId="ADAL" clId="{42D4C640-E2B4-480F-B3E5-EF6A90FC37BF}" dt="2022-04-30T03:30:52.127" v="344" actId="478"/>
          <ac:spMkLst>
            <pc:docMk/>
            <pc:sldMk cId="1771942367" sldId="1102"/>
            <ac:spMk id="15" creationId="{2A1D9281-A22B-49B7-87BD-38B440BD01E5}"/>
          </ac:spMkLst>
        </pc:spChg>
        <pc:spChg chg="add del mod topLvl">
          <ac:chgData name="Xuzhaoyuan" userId="92dacafb-b293-4395-ae6b-ab8c0207f0fc" providerId="ADAL" clId="{42D4C640-E2B4-480F-B3E5-EF6A90FC37BF}" dt="2022-05-11T08:56:25.568" v="8384" actId="478"/>
          <ac:spMkLst>
            <pc:docMk/>
            <pc:sldMk cId="1771942367" sldId="1102"/>
            <ac:spMk id="16" creationId="{471284A0-481C-44CC-BF20-F8CD5385E4E1}"/>
          </ac:spMkLst>
        </pc:spChg>
        <pc:spChg chg="add del mod topLvl">
          <ac:chgData name="Xuzhaoyuan" userId="92dacafb-b293-4395-ae6b-ab8c0207f0fc" providerId="ADAL" clId="{42D4C640-E2B4-480F-B3E5-EF6A90FC37BF}" dt="2022-05-11T08:56:25.568" v="8384" actId="478"/>
          <ac:spMkLst>
            <pc:docMk/>
            <pc:sldMk cId="1771942367" sldId="1102"/>
            <ac:spMk id="17" creationId="{C69D54B5-A728-4773-87D6-D12933D75E8C}"/>
          </ac:spMkLst>
        </pc:spChg>
        <pc:spChg chg="add del mod topLvl">
          <ac:chgData name="Xuzhaoyuan" userId="92dacafb-b293-4395-ae6b-ab8c0207f0fc" providerId="ADAL" clId="{42D4C640-E2B4-480F-B3E5-EF6A90FC37BF}" dt="2022-05-11T08:56:25.568" v="8384" actId="478"/>
          <ac:spMkLst>
            <pc:docMk/>
            <pc:sldMk cId="1771942367" sldId="1102"/>
            <ac:spMk id="18" creationId="{8C5EB4D4-B7AD-4343-9404-D3E0EC26467D}"/>
          </ac:spMkLst>
        </pc:spChg>
        <pc:spChg chg="add del mod">
          <ac:chgData name="Xuzhaoyuan" userId="92dacafb-b293-4395-ae6b-ab8c0207f0fc" providerId="ADAL" clId="{42D4C640-E2B4-480F-B3E5-EF6A90FC37BF}" dt="2022-04-30T03:38:03.849" v="372" actId="478"/>
          <ac:spMkLst>
            <pc:docMk/>
            <pc:sldMk cId="1771942367" sldId="1102"/>
            <ac:spMk id="19" creationId="{C8815FA1-1093-496C-99A3-F88360EF8BC9}"/>
          </ac:spMkLst>
        </pc:spChg>
        <pc:spChg chg="add del mod">
          <ac:chgData name="Xuzhaoyuan" userId="92dacafb-b293-4395-ae6b-ab8c0207f0fc" providerId="ADAL" clId="{42D4C640-E2B4-480F-B3E5-EF6A90FC37BF}" dt="2022-04-30T03:38:03.849" v="372" actId="478"/>
          <ac:spMkLst>
            <pc:docMk/>
            <pc:sldMk cId="1771942367" sldId="1102"/>
            <ac:spMk id="20" creationId="{DAEDA451-6135-4605-8A93-7D39D99E5595}"/>
          </ac:spMkLst>
        </pc:spChg>
        <pc:spChg chg="add del mod">
          <ac:chgData name="Xuzhaoyuan" userId="92dacafb-b293-4395-ae6b-ab8c0207f0fc" providerId="ADAL" clId="{42D4C640-E2B4-480F-B3E5-EF6A90FC37BF}" dt="2022-04-30T03:38:03.849" v="372" actId="478"/>
          <ac:spMkLst>
            <pc:docMk/>
            <pc:sldMk cId="1771942367" sldId="1102"/>
            <ac:spMk id="21" creationId="{0DB89B44-C287-429A-942F-0D7F02C45E92}"/>
          </ac:spMkLst>
        </pc:spChg>
        <pc:spChg chg="add del mod">
          <ac:chgData name="Xuzhaoyuan" userId="92dacafb-b293-4395-ae6b-ab8c0207f0fc" providerId="ADAL" clId="{42D4C640-E2B4-480F-B3E5-EF6A90FC37BF}" dt="2022-04-30T03:38:03.849" v="372" actId="478"/>
          <ac:spMkLst>
            <pc:docMk/>
            <pc:sldMk cId="1771942367" sldId="1102"/>
            <ac:spMk id="22" creationId="{29B5289E-F6ED-4CD7-805D-E92388AF2F19}"/>
          </ac:spMkLst>
        </pc:spChg>
        <pc:spChg chg="add del mod topLvl">
          <ac:chgData name="Xuzhaoyuan" userId="92dacafb-b293-4395-ae6b-ab8c0207f0fc" providerId="ADAL" clId="{42D4C640-E2B4-480F-B3E5-EF6A90FC37BF}" dt="2022-05-11T08:56:25.568" v="8384" actId="478"/>
          <ac:spMkLst>
            <pc:docMk/>
            <pc:sldMk cId="1771942367" sldId="1102"/>
            <ac:spMk id="23" creationId="{D5D31744-551F-4552-9586-E0D5E97ABEF4}"/>
          </ac:spMkLst>
        </pc:spChg>
        <pc:spChg chg="add del mod topLvl">
          <ac:chgData name="Xuzhaoyuan" userId="92dacafb-b293-4395-ae6b-ab8c0207f0fc" providerId="ADAL" clId="{42D4C640-E2B4-480F-B3E5-EF6A90FC37BF}" dt="2022-05-11T08:56:25.568" v="8384" actId="478"/>
          <ac:spMkLst>
            <pc:docMk/>
            <pc:sldMk cId="1771942367" sldId="1102"/>
            <ac:spMk id="24" creationId="{4F01FC00-1F25-48F0-9A69-A3EFA8DD36E6}"/>
          </ac:spMkLst>
        </pc:spChg>
        <pc:spChg chg="add del mod topLvl">
          <ac:chgData name="Xuzhaoyuan" userId="92dacafb-b293-4395-ae6b-ab8c0207f0fc" providerId="ADAL" clId="{42D4C640-E2B4-480F-B3E5-EF6A90FC37BF}" dt="2022-05-11T08:56:25.568" v="8384" actId="478"/>
          <ac:spMkLst>
            <pc:docMk/>
            <pc:sldMk cId="1771942367" sldId="1102"/>
            <ac:spMk id="25" creationId="{6C66DFA3-043B-4E33-BEEB-863188C97894}"/>
          </ac:spMkLst>
        </pc:spChg>
        <pc:spChg chg="add del mod topLvl">
          <ac:chgData name="Xuzhaoyuan" userId="92dacafb-b293-4395-ae6b-ab8c0207f0fc" providerId="ADAL" clId="{42D4C640-E2B4-480F-B3E5-EF6A90FC37BF}" dt="2022-05-11T08:56:25.568" v="8384" actId="478"/>
          <ac:spMkLst>
            <pc:docMk/>
            <pc:sldMk cId="1771942367" sldId="1102"/>
            <ac:spMk id="26" creationId="{65DA9FBA-8E44-49DC-9EC4-14848CCEE5DF}"/>
          </ac:spMkLst>
        </pc:spChg>
        <pc:spChg chg="add del mod topLvl">
          <ac:chgData name="Xuzhaoyuan" userId="92dacafb-b293-4395-ae6b-ab8c0207f0fc" providerId="ADAL" clId="{42D4C640-E2B4-480F-B3E5-EF6A90FC37BF}" dt="2022-05-11T08:56:25.568" v="8384" actId="478"/>
          <ac:spMkLst>
            <pc:docMk/>
            <pc:sldMk cId="1771942367" sldId="1102"/>
            <ac:spMk id="27" creationId="{041C9AB3-13B8-4236-8202-AF5345B9E064}"/>
          </ac:spMkLst>
        </pc:spChg>
        <pc:spChg chg="add del mod topLvl">
          <ac:chgData name="Xuzhaoyuan" userId="92dacafb-b293-4395-ae6b-ab8c0207f0fc" providerId="ADAL" clId="{42D4C640-E2B4-480F-B3E5-EF6A90FC37BF}" dt="2022-05-11T08:56:25.568" v="8384" actId="478"/>
          <ac:spMkLst>
            <pc:docMk/>
            <pc:sldMk cId="1771942367" sldId="1102"/>
            <ac:spMk id="73" creationId="{46C90A32-70A7-42CF-A909-37A77134362B}"/>
          </ac:spMkLst>
        </pc:spChg>
        <pc:spChg chg="add del mod topLvl">
          <ac:chgData name="Xuzhaoyuan" userId="92dacafb-b293-4395-ae6b-ab8c0207f0fc" providerId="ADAL" clId="{42D4C640-E2B4-480F-B3E5-EF6A90FC37BF}" dt="2022-05-11T08:56:25.568" v="8384" actId="478"/>
          <ac:spMkLst>
            <pc:docMk/>
            <pc:sldMk cId="1771942367" sldId="1102"/>
            <ac:spMk id="84" creationId="{D0B5E2E6-6EF2-4318-8401-2A77627A2925}"/>
          </ac:spMkLst>
        </pc:spChg>
        <pc:spChg chg="add del mod topLvl">
          <ac:chgData name="Xuzhaoyuan" userId="92dacafb-b293-4395-ae6b-ab8c0207f0fc" providerId="ADAL" clId="{42D4C640-E2B4-480F-B3E5-EF6A90FC37BF}" dt="2022-05-11T08:56:25.568" v="8384" actId="478"/>
          <ac:spMkLst>
            <pc:docMk/>
            <pc:sldMk cId="1771942367" sldId="1102"/>
            <ac:spMk id="85" creationId="{DC2BA8B3-42D1-4FF6-A908-1D76E19AC05C}"/>
          </ac:spMkLst>
        </pc:spChg>
        <pc:spChg chg="add del mod topLvl">
          <ac:chgData name="Xuzhaoyuan" userId="92dacafb-b293-4395-ae6b-ab8c0207f0fc" providerId="ADAL" clId="{42D4C640-E2B4-480F-B3E5-EF6A90FC37BF}" dt="2022-05-11T08:56:25.568" v="8384" actId="478"/>
          <ac:spMkLst>
            <pc:docMk/>
            <pc:sldMk cId="1771942367" sldId="1102"/>
            <ac:spMk id="86" creationId="{056D6871-3939-4193-938F-0E5248FE7075}"/>
          </ac:spMkLst>
        </pc:spChg>
        <pc:spChg chg="add del mod">
          <ac:chgData name="Xuzhaoyuan" userId="92dacafb-b293-4395-ae6b-ab8c0207f0fc" providerId="ADAL" clId="{42D4C640-E2B4-480F-B3E5-EF6A90FC37BF}" dt="2022-05-11T08:56:25.568" v="8384" actId="478"/>
          <ac:spMkLst>
            <pc:docMk/>
            <pc:sldMk cId="1771942367" sldId="1102"/>
            <ac:spMk id="87" creationId="{EC7B4845-35AB-43DB-8BC7-8688AC307D93}"/>
          </ac:spMkLst>
        </pc:spChg>
        <pc:spChg chg="add del mod">
          <ac:chgData name="Xuzhaoyuan" userId="92dacafb-b293-4395-ae6b-ab8c0207f0fc" providerId="ADAL" clId="{42D4C640-E2B4-480F-B3E5-EF6A90FC37BF}" dt="2022-05-11T08:56:25.568" v="8384" actId="478"/>
          <ac:spMkLst>
            <pc:docMk/>
            <pc:sldMk cId="1771942367" sldId="1102"/>
            <ac:spMk id="91" creationId="{413BF4A1-92D9-4345-A5BC-755AABEE66CE}"/>
          </ac:spMkLst>
        </pc:spChg>
        <pc:spChg chg="add del mod">
          <ac:chgData name="Xuzhaoyuan" userId="92dacafb-b293-4395-ae6b-ab8c0207f0fc" providerId="ADAL" clId="{42D4C640-E2B4-480F-B3E5-EF6A90FC37BF}" dt="2022-05-11T08:56:25.568" v="8384" actId="478"/>
          <ac:spMkLst>
            <pc:docMk/>
            <pc:sldMk cId="1771942367" sldId="1102"/>
            <ac:spMk id="92" creationId="{6C8E3C3D-6D22-487E-A3F5-B239E43D607B}"/>
          </ac:spMkLst>
        </pc:spChg>
        <pc:spChg chg="add del mod">
          <ac:chgData name="Xuzhaoyuan" userId="92dacafb-b293-4395-ae6b-ab8c0207f0fc" providerId="ADAL" clId="{42D4C640-E2B4-480F-B3E5-EF6A90FC37BF}" dt="2022-05-11T08:56:25.568" v="8384" actId="478"/>
          <ac:spMkLst>
            <pc:docMk/>
            <pc:sldMk cId="1771942367" sldId="1102"/>
            <ac:spMk id="99" creationId="{62808EB2-D359-4DD2-9A0B-046C4D709227}"/>
          </ac:spMkLst>
        </pc:spChg>
        <pc:spChg chg="add del mod">
          <ac:chgData name="Xuzhaoyuan" userId="92dacafb-b293-4395-ae6b-ab8c0207f0fc" providerId="ADAL" clId="{42D4C640-E2B4-480F-B3E5-EF6A90FC37BF}" dt="2022-05-11T08:56:25.568" v="8384" actId="478"/>
          <ac:spMkLst>
            <pc:docMk/>
            <pc:sldMk cId="1771942367" sldId="1102"/>
            <ac:spMk id="100" creationId="{A6255652-D4D7-455F-8082-ADD264AFC681}"/>
          </ac:spMkLst>
        </pc:spChg>
        <pc:spChg chg="add del mod">
          <ac:chgData name="Xuzhaoyuan" userId="92dacafb-b293-4395-ae6b-ab8c0207f0fc" providerId="ADAL" clId="{42D4C640-E2B4-480F-B3E5-EF6A90FC37BF}" dt="2022-05-11T08:56:25.568" v="8384" actId="478"/>
          <ac:spMkLst>
            <pc:docMk/>
            <pc:sldMk cId="1771942367" sldId="1102"/>
            <ac:spMk id="106" creationId="{59C199B7-B41C-4DBE-8E94-CFC2AB205C76}"/>
          </ac:spMkLst>
        </pc:spChg>
        <pc:spChg chg="add del mod">
          <ac:chgData name="Xuzhaoyuan" userId="92dacafb-b293-4395-ae6b-ab8c0207f0fc" providerId="ADAL" clId="{42D4C640-E2B4-480F-B3E5-EF6A90FC37BF}" dt="2022-05-11T08:56:25.568" v="8384" actId="478"/>
          <ac:spMkLst>
            <pc:docMk/>
            <pc:sldMk cId="1771942367" sldId="1102"/>
            <ac:spMk id="107" creationId="{3CDD7947-50A0-4AAE-A905-F2B41CB835EE}"/>
          </ac:spMkLst>
        </pc:spChg>
        <pc:spChg chg="add del mod">
          <ac:chgData name="Xuzhaoyuan" userId="92dacafb-b293-4395-ae6b-ab8c0207f0fc" providerId="ADAL" clId="{42D4C640-E2B4-480F-B3E5-EF6A90FC37BF}" dt="2022-04-30T05:33:48.942" v="878" actId="478"/>
          <ac:spMkLst>
            <pc:docMk/>
            <pc:sldMk cId="1771942367" sldId="1102"/>
            <ac:spMk id="121" creationId="{2C645831-9ECE-4F89-A8E0-7705AA4FDD72}"/>
          </ac:spMkLst>
        </pc:spChg>
        <pc:spChg chg="add del mod">
          <ac:chgData name="Xuzhaoyuan" userId="92dacafb-b293-4395-ae6b-ab8c0207f0fc" providerId="ADAL" clId="{42D4C640-E2B4-480F-B3E5-EF6A90FC37BF}" dt="2022-04-30T10:22:48.402" v="905" actId="478"/>
          <ac:spMkLst>
            <pc:docMk/>
            <pc:sldMk cId="1771942367" sldId="1102"/>
            <ac:spMk id="123" creationId="{A5E11E96-E388-421F-B7A4-F20805B29907}"/>
          </ac:spMkLst>
        </pc:spChg>
        <pc:spChg chg="add del mod">
          <ac:chgData name="Xuzhaoyuan" userId="92dacafb-b293-4395-ae6b-ab8c0207f0fc" providerId="ADAL" clId="{42D4C640-E2B4-480F-B3E5-EF6A90FC37BF}" dt="2022-05-11T08:56:25.568" v="8384" actId="478"/>
          <ac:spMkLst>
            <pc:docMk/>
            <pc:sldMk cId="1771942367" sldId="1102"/>
            <ac:spMk id="125" creationId="{823FC1FC-BCB2-4409-8DFB-232EB36DA195}"/>
          </ac:spMkLst>
        </pc:spChg>
        <pc:spChg chg="add del mod topLvl">
          <ac:chgData name="Xuzhaoyuan" userId="92dacafb-b293-4395-ae6b-ab8c0207f0fc" providerId="ADAL" clId="{42D4C640-E2B4-480F-B3E5-EF6A90FC37BF}" dt="2022-05-11T08:56:25.568" v="8384" actId="478"/>
          <ac:spMkLst>
            <pc:docMk/>
            <pc:sldMk cId="1771942367" sldId="1102"/>
            <ac:spMk id="157" creationId="{8FA7E473-A5E1-48AF-8D37-E08F114D2BDF}"/>
          </ac:spMkLst>
        </pc:spChg>
        <pc:spChg chg="add del mod">
          <ac:chgData name="Xuzhaoyuan" userId="92dacafb-b293-4395-ae6b-ab8c0207f0fc" providerId="ADAL" clId="{42D4C640-E2B4-480F-B3E5-EF6A90FC37BF}" dt="2022-05-02T12:07:22.905" v="1540" actId="478"/>
          <ac:spMkLst>
            <pc:docMk/>
            <pc:sldMk cId="1771942367" sldId="1102"/>
            <ac:spMk id="158" creationId="{E0F04E22-2144-4495-8DDD-61C3567F7B61}"/>
          </ac:spMkLst>
        </pc:spChg>
        <pc:spChg chg="add del mod">
          <ac:chgData name="Xuzhaoyuan" userId="92dacafb-b293-4395-ae6b-ab8c0207f0fc" providerId="ADAL" clId="{42D4C640-E2B4-480F-B3E5-EF6A90FC37BF}" dt="2022-05-11T08:56:25.568" v="8384" actId="478"/>
          <ac:spMkLst>
            <pc:docMk/>
            <pc:sldMk cId="1771942367" sldId="1102"/>
            <ac:spMk id="167" creationId="{E564F2EB-76D8-4BC9-9187-13FBF0779A7C}"/>
          </ac:spMkLst>
        </pc:spChg>
        <pc:spChg chg="add del mod">
          <ac:chgData name="Xuzhaoyuan" userId="92dacafb-b293-4395-ae6b-ab8c0207f0fc" providerId="ADAL" clId="{42D4C640-E2B4-480F-B3E5-EF6A90FC37BF}" dt="2022-05-02T12:10:22.028" v="1550"/>
          <ac:spMkLst>
            <pc:docMk/>
            <pc:sldMk cId="1771942367" sldId="1102"/>
            <ac:spMk id="168" creationId="{03D1881C-879B-4461-91CF-E9EB06CE057E}"/>
          </ac:spMkLst>
        </pc:spChg>
        <pc:spChg chg="add del mod">
          <ac:chgData name="Xuzhaoyuan" userId="92dacafb-b293-4395-ae6b-ab8c0207f0fc" providerId="ADAL" clId="{42D4C640-E2B4-480F-B3E5-EF6A90FC37BF}" dt="2022-05-03T02:02:06.199" v="2997" actId="478"/>
          <ac:spMkLst>
            <pc:docMk/>
            <pc:sldMk cId="1771942367" sldId="1102"/>
            <ac:spMk id="169" creationId="{590CFC8F-CD03-44EC-AC78-F0204979A818}"/>
          </ac:spMkLst>
        </pc:spChg>
        <pc:spChg chg="add del mod ord">
          <ac:chgData name="Xuzhaoyuan" userId="92dacafb-b293-4395-ae6b-ab8c0207f0fc" providerId="ADAL" clId="{42D4C640-E2B4-480F-B3E5-EF6A90FC37BF}" dt="2022-05-11T08:56:25.568" v="8384" actId="478"/>
          <ac:spMkLst>
            <pc:docMk/>
            <pc:sldMk cId="1771942367" sldId="1102"/>
            <ac:spMk id="193" creationId="{B85B8B11-3EBE-42A0-A151-EE4E9B9DAD32}"/>
          </ac:spMkLst>
        </pc:spChg>
        <pc:spChg chg="add del mod">
          <ac:chgData name="Xuzhaoyuan" userId="92dacafb-b293-4395-ae6b-ab8c0207f0fc" providerId="ADAL" clId="{42D4C640-E2B4-480F-B3E5-EF6A90FC37BF}" dt="2022-05-11T08:56:25.568" v="8384" actId="478"/>
          <ac:spMkLst>
            <pc:docMk/>
            <pc:sldMk cId="1771942367" sldId="1102"/>
            <ac:spMk id="222" creationId="{BD76E1F3-35AD-4E94-9CF2-1B464C458193}"/>
          </ac:spMkLst>
        </pc:spChg>
        <pc:grpChg chg="add del mod">
          <ac:chgData name="Xuzhaoyuan" userId="92dacafb-b293-4395-ae6b-ab8c0207f0fc" providerId="ADAL" clId="{42D4C640-E2B4-480F-B3E5-EF6A90FC37BF}" dt="2022-05-02T12:32:26.762" v="1596" actId="165"/>
          <ac:grpSpMkLst>
            <pc:docMk/>
            <pc:sldMk cId="1771942367" sldId="1102"/>
            <ac:grpSpMk id="188" creationId="{1E683EC4-7F25-46A6-BD32-9180D5029A78}"/>
          </ac:grpSpMkLst>
        </pc:grpChg>
        <pc:picChg chg="add del mod">
          <ac:chgData name="Xuzhaoyuan" userId="92dacafb-b293-4395-ae6b-ab8c0207f0fc" providerId="ADAL" clId="{42D4C640-E2B4-480F-B3E5-EF6A90FC37BF}" dt="2022-04-29T13:14:28.163" v="277" actId="478"/>
          <ac:picMkLst>
            <pc:docMk/>
            <pc:sldMk cId="1771942367" sldId="1102"/>
            <ac:picMk id="10" creationId="{E2E4248E-62F1-4538-BCFC-22BDCD84B166}"/>
          </ac:picMkLst>
        </pc:picChg>
        <pc:picChg chg="add del mod">
          <ac:chgData name="Xuzhaoyuan" userId="92dacafb-b293-4395-ae6b-ab8c0207f0fc" providerId="ADAL" clId="{42D4C640-E2B4-480F-B3E5-EF6A90FC37BF}" dt="2022-05-01T03:58:17.863" v="1046" actId="478"/>
          <ac:picMkLst>
            <pc:docMk/>
            <pc:sldMk cId="1771942367" sldId="1102"/>
            <ac:picMk id="155" creationId="{9CA42C95-0390-4383-A5FF-3E3737521F92}"/>
          </ac:picMkLst>
        </pc:picChg>
        <pc:picChg chg="add del mod ord">
          <ac:chgData name="Xuzhaoyuan" userId="92dacafb-b293-4395-ae6b-ab8c0207f0fc" providerId="ADAL" clId="{42D4C640-E2B4-480F-B3E5-EF6A90FC37BF}" dt="2022-05-01T05:18:28.768" v="1327" actId="478"/>
          <ac:picMkLst>
            <pc:docMk/>
            <pc:sldMk cId="1771942367" sldId="1102"/>
            <ac:picMk id="160" creationId="{AED5328C-F51E-436A-906B-BD1810980676}"/>
          </ac:picMkLst>
        </pc:picChg>
        <pc:picChg chg="add del mod ord">
          <ac:chgData name="Xuzhaoyuan" userId="92dacafb-b293-4395-ae6b-ab8c0207f0fc" providerId="ADAL" clId="{42D4C640-E2B4-480F-B3E5-EF6A90FC37BF}" dt="2022-05-03T01:41:55.759" v="2923" actId="478"/>
          <ac:picMkLst>
            <pc:docMk/>
            <pc:sldMk cId="1771942367" sldId="1102"/>
            <ac:picMk id="164" creationId="{99E52571-EFAB-4862-8616-3314418F43F8}"/>
          </ac:picMkLst>
        </pc:picChg>
        <pc:picChg chg="add del mod">
          <ac:chgData name="Xuzhaoyuan" userId="92dacafb-b293-4395-ae6b-ab8c0207f0fc" providerId="ADAL" clId="{42D4C640-E2B4-480F-B3E5-EF6A90FC37BF}" dt="2022-05-02T12:31:55.399" v="1589" actId="478"/>
          <ac:picMkLst>
            <pc:docMk/>
            <pc:sldMk cId="1771942367" sldId="1102"/>
            <ac:picMk id="190" creationId="{0F45A462-A6E6-4E59-9FD0-C33EDEA64990}"/>
          </ac:picMkLst>
        </pc:picChg>
        <pc:picChg chg="add del mod">
          <ac:chgData name="Xuzhaoyuan" userId="92dacafb-b293-4395-ae6b-ab8c0207f0fc" providerId="ADAL" clId="{42D4C640-E2B4-480F-B3E5-EF6A90FC37BF}" dt="2022-05-02T13:39:06.395" v="2853" actId="478"/>
          <ac:picMkLst>
            <pc:docMk/>
            <pc:sldMk cId="1771942367" sldId="1102"/>
            <ac:picMk id="192" creationId="{D09CE063-CA51-452C-921D-0FF8BBA3B13D}"/>
          </ac:picMkLst>
        </pc:picChg>
        <pc:picChg chg="add del mod ord">
          <ac:chgData name="Xuzhaoyuan" userId="92dacafb-b293-4395-ae6b-ab8c0207f0fc" providerId="ADAL" clId="{42D4C640-E2B4-480F-B3E5-EF6A90FC37BF}" dt="2022-05-03T01:55:36.003" v="2931" actId="478"/>
          <ac:picMkLst>
            <pc:docMk/>
            <pc:sldMk cId="1771942367" sldId="1102"/>
            <ac:picMk id="194" creationId="{5F78D716-6415-4C5A-B5E5-3C687876CB75}"/>
          </ac:picMkLst>
        </pc:picChg>
        <pc:picChg chg="add del mod">
          <ac:chgData name="Xuzhaoyuan" userId="92dacafb-b293-4395-ae6b-ab8c0207f0fc" providerId="ADAL" clId="{42D4C640-E2B4-480F-B3E5-EF6A90FC37BF}" dt="2022-05-02T13:42:54.821" v="2859" actId="478"/>
          <ac:picMkLst>
            <pc:docMk/>
            <pc:sldMk cId="1771942367" sldId="1102"/>
            <ac:picMk id="196" creationId="{7A6F1CDC-7CE0-47E7-8B00-4BBAA7EECD49}"/>
          </ac:picMkLst>
        </pc:picChg>
        <pc:picChg chg="add del mod">
          <ac:chgData name="Xuzhaoyuan" userId="92dacafb-b293-4395-ae6b-ab8c0207f0fc" providerId="ADAL" clId="{42D4C640-E2B4-480F-B3E5-EF6A90FC37BF}" dt="2022-05-02T13:43:10.129" v="2863" actId="478"/>
          <ac:picMkLst>
            <pc:docMk/>
            <pc:sldMk cId="1771942367" sldId="1102"/>
            <ac:picMk id="198" creationId="{BE953D68-6D55-4DBE-8E38-56649DE6A2A6}"/>
          </ac:picMkLst>
        </pc:picChg>
        <pc:picChg chg="add del mod">
          <ac:chgData name="Xuzhaoyuan" userId="92dacafb-b293-4395-ae6b-ab8c0207f0fc" providerId="ADAL" clId="{42D4C640-E2B4-480F-B3E5-EF6A90FC37BF}" dt="2022-05-02T13:43:22.277" v="2870" actId="478"/>
          <ac:picMkLst>
            <pc:docMk/>
            <pc:sldMk cId="1771942367" sldId="1102"/>
            <ac:picMk id="200" creationId="{EFC403CB-CFB6-4855-AFD9-3F402BADA5BB}"/>
          </ac:picMkLst>
        </pc:picChg>
        <pc:picChg chg="add del mod">
          <ac:chgData name="Xuzhaoyuan" userId="92dacafb-b293-4395-ae6b-ab8c0207f0fc" providerId="ADAL" clId="{42D4C640-E2B4-480F-B3E5-EF6A90FC37BF}" dt="2022-05-02T13:43:52.933" v="2877" actId="478"/>
          <ac:picMkLst>
            <pc:docMk/>
            <pc:sldMk cId="1771942367" sldId="1102"/>
            <ac:picMk id="202" creationId="{FFFFDDA5-63F0-4DDD-9B0F-5EEE111CBC98}"/>
          </ac:picMkLst>
        </pc:picChg>
        <pc:picChg chg="add del mod">
          <ac:chgData name="Xuzhaoyuan" userId="92dacafb-b293-4395-ae6b-ab8c0207f0fc" providerId="ADAL" clId="{42D4C640-E2B4-480F-B3E5-EF6A90FC37BF}" dt="2022-05-03T01:32:59.974" v="2913" actId="478"/>
          <ac:picMkLst>
            <pc:docMk/>
            <pc:sldMk cId="1771942367" sldId="1102"/>
            <ac:picMk id="204" creationId="{EED09629-2E45-43C1-9F30-8AF351A14CE4}"/>
          </ac:picMkLst>
        </pc:picChg>
        <pc:picChg chg="add del mod">
          <ac:chgData name="Xuzhaoyuan" userId="92dacafb-b293-4395-ae6b-ab8c0207f0fc" providerId="ADAL" clId="{42D4C640-E2B4-480F-B3E5-EF6A90FC37BF}" dt="2022-05-11T08:56:25.568" v="8384" actId="478"/>
          <ac:picMkLst>
            <pc:docMk/>
            <pc:sldMk cId="1771942367" sldId="1102"/>
            <ac:picMk id="208" creationId="{AF520607-0807-4716-BCC5-83DCFCF17CFD}"/>
          </ac:picMkLst>
        </pc:picChg>
        <pc:picChg chg="add del mod">
          <ac:chgData name="Xuzhaoyuan" userId="92dacafb-b293-4395-ae6b-ab8c0207f0fc" providerId="ADAL" clId="{42D4C640-E2B4-480F-B3E5-EF6A90FC37BF}" dt="2022-05-11T08:56:25.568" v="8384" actId="478"/>
          <ac:picMkLst>
            <pc:docMk/>
            <pc:sldMk cId="1771942367" sldId="1102"/>
            <ac:picMk id="210" creationId="{BB450679-E1D2-487D-ADCC-12F23D77B4CC}"/>
          </ac:picMkLst>
        </pc:picChg>
        <pc:picChg chg="add del mod">
          <ac:chgData name="Xuzhaoyuan" userId="92dacafb-b293-4395-ae6b-ab8c0207f0fc" providerId="ADAL" clId="{42D4C640-E2B4-480F-B3E5-EF6A90FC37BF}" dt="2022-05-03T01:55:49.968" v="2940" actId="478"/>
          <ac:picMkLst>
            <pc:docMk/>
            <pc:sldMk cId="1771942367" sldId="1102"/>
            <ac:picMk id="212" creationId="{E4177C85-16D6-4579-8DFE-E9A81000C83A}"/>
          </ac:picMkLst>
        </pc:picChg>
        <pc:picChg chg="add del mod">
          <ac:chgData name="Xuzhaoyuan" userId="92dacafb-b293-4395-ae6b-ab8c0207f0fc" providerId="ADAL" clId="{42D4C640-E2B4-480F-B3E5-EF6A90FC37BF}" dt="2022-05-11T08:56:25.568" v="8384" actId="478"/>
          <ac:picMkLst>
            <pc:docMk/>
            <pc:sldMk cId="1771942367" sldId="1102"/>
            <ac:picMk id="214" creationId="{FC8818B7-8EAD-49C4-9CEE-382C0057C504}"/>
          </ac:picMkLst>
        </pc:picChg>
        <pc:cxnChg chg="add del mod topLvl">
          <ac:chgData name="Xuzhaoyuan" userId="92dacafb-b293-4395-ae6b-ab8c0207f0fc" providerId="ADAL" clId="{42D4C640-E2B4-480F-B3E5-EF6A90FC37BF}" dt="2022-05-11T08:56:25.568" v="8384" actId="478"/>
          <ac:cxnSpMkLst>
            <pc:docMk/>
            <pc:sldMk cId="1771942367" sldId="1102"/>
            <ac:cxnSpMk id="29" creationId="{0F087836-2792-4EB2-BFCC-EA47688D1E0E}"/>
          </ac:cxnSpMkLst>
        </pc:cxnChg>
        <pc:cxnChg chg="add del mod topLvl">
          <ac:chgData name="Xuzhaoyuan" userId="92dacafb-b293-4395-ae6b-ab8c0207f0fc" providerId="ADAL" clId="{42D4C640-E2B4-480F-B3E5-EF6A90FC37BF}" dt="2022-05-11T08:56:25.568" v="8384" actId="478"/>
          <ac:cxnSpMkLst>
            <pc:docMk/>
            <pc:sldMk cId="1771942367" sldId="1102"/>
            <ac:cxnSpMk id="30" creationId="{735C6A90-6149-4A8D-A1EA-436E31686AA6}"/>
          </ac:cxnSpMkLst>
        </pc:cxnChg>
        <pc:cxnChg chg="add del mod topLvl">
          <ac:chgData name="Xuzhaoyuan" userId="92dacafb-b293-4395-ae6b-ab8c0207f0fc" providerId="ADAL" clId="{42D4C640-E2B4-480F-B3E5-EF6A90FC37BF}" dt="2022-05-11T08:56:25.568" v="8384" actId="478"/>
          <ac:cxnSpMkLst>
            <pc:docMk/>
            <pc:sldMk cId="1771942367" sldId="1102"/>
            <ac:cxnSpMk id="34" creationId="{92D9B8DE-BFEC-4BAB-A14E-5275BE63DE6E}"/>
          </ac:cxnSpMkLst>
        </pc:cxnChg>
        <pc:cxnChg chg="add del mod">
          <ac:chgData name="Xuzhaoyuan" userId="92dacafb-b293-4395-ae6b-ab8c0207f0fc" providerId="ADAL" clId="{42D4C640-E2B4-480F-B3E5-EF6A90FC37BF}" dt="2022-04-30T03:40:15.454" v="414" actId="478"/>
          <ac:cxnSpMkLst>
            <pc:docMk/>
            <pc:sldMk cId="1771942367" sldId="1102"/>
            <ac:cxnSpMk id="35" creationId="{8EBC48EE-ADB3-435A-AE89-F5AB3879D435}"/>
          </ac:cxnSpMkLst>
        </pc:cxnChg>
        <pc:cxnChg chg="add del mod topLvl">
          <ac:chgData name="Xuzhaoyuan" userId="92dacafb-b293-4395-ae6b-ab8c0207f0fc" providerId="ADAL" clId="{42D4C640-E2B4-480F-B3E5-EF6A90FC37BF}" dt="2022-05-11T08:56:25.568" v="8384" actId="478"/>
          <ac:cxnSpMkLst>
            <pc:docMk/>
            <pc:sldMk cId="1771942367" sldId="1102"/>
            <ac:cxnSpMk id="36" creationId="{9C64F4D0-F5C2-4927-8CF2-635EB1597073}"/>
          </ac:cxnSpMkLst>
        </pc:cxnChg>
        <pc:cxnChg chg="add del mod topLvl">
          <ac:chgData name="Xuzhaoyuan" userId="92dacafb-b293-4395-ae6b-ab8c0207f0fc" providerId="ADAL" clId="{42D4C640-E2B4-480F-B3E5-EF6A90FC37BF}" dt="2022-05-11T08:56:25.568" v="8384" actId="478"/>
          <ac:cxnSpMkLst>
            <pc:docMk/>
            <pc:sldMk cId="1771942367" sldId="1102"/>
            <ac:cxnSpMk id="39" creationId="{C26A0478-357F-4E19-B062-F2DD5F4CBC9A}"/>
          </ac:cxnSpMkLst>
        </pc:cxnChg>
        <pc:cxnChg chg="add del mod topLvl">
          <ac:chgData name="Xuzhaoyuan" userId="92dacafb-b293-4395-ae6b-ab8c0207f0fc" providerId="ADAL" clId="{42D4C640-E2B4-480F-B3E5-EF6A90FC37BF}" dt="2022-05-11T08:56:25.568" v="8384" actId="478"/>
          <ac:cxnSpMkLst>
            <pc:docMk/>
            <pc:sldMk cId="1771942367" sldId="1102"/>
            <ac:cxnSpMk id="42" creationId="{59D92FD6-ED94-4F82-9B17-4357D441289C}"/>
          </ac:cxnSpMkLst>
        </pc:cxnChg>
        <pc:cxnChg chg="add del mod topLvl">
          <ac:chgData name="Xuzhaoyuan" userId="92dacafb-b293-4395-ae6b-ab8c0207f0fc" providerId="ADAL" clId="{42D4C640-E2B4-480F-B3E5-EF6A90FC37BF}" dt="2022-05-11T08:56:25.568" v="8384" actId="478"/>
          <ac:cxnSpMkLst>
            <pc:docMk/>
            <pc:sldMk cId="1771942367" sldId="1102"/>
            <ac:cxnSpMk id="45" creationId="{8F29D09F-521C-48AA-BDA4-7D92A37B27EF}"/>
          </ac:cxnSpMkLst>
        </pc:cxnChg>
        <pc:cxnChg chg="add del mod topLvl">
          <ac:chgData name="Xuzhaoyuan" userId="92dacafb-b293-4395-ae6b-ab8c0207f0fc" providerId="ADAL" clId="{42D4C640-E2B4-480F-B3E5-EF6A90FC37BF}" dt="2022-05-11T08:56:25.568" v="8384" actId="478"/>
          <ac:cxnSpMkLst>
            <pc:docMk/>
            <pc:sldMk cId="1771942367" sldId="1102"/>
            <ac:cxnSpMk id="48" creationId="{DBCE96E4-EB20-4CB0-B1FD-81B60446E61D}"/>
          </ac:cxnSpMkLst>
        </pc:cxnChg>
        <pc:cxnChg chg="add del mod topLvl">
          <ac:chgData name="Xuzhaoyuan" userId="92dacafb-b293-4395-ae6b-ab8c0207f0fc" providerId="ADAL" clId="{42D4C640-E2B4-480F-B3E5-EF6A90FC37BF}" dt="2022-05-11T08:56:25.568" v="8384" actId="478"/>
          <ac:cxnSpMkLst>
            <pc:docMk/>
            <pc:sldMk cId="1771942367" sldId="1102"/>
            <ac:cxnSpMk id="51" creationId="{FE48497D-008F-4B4F-9A4C-AB958DEF6392}"/>
          </ac:cxnSpMkLst>
        </pc:cxnChg>
        <pc:cxnChg chg="add del mod topLvl">
          <ac:chgData name="Xuzhaoyuan" userId="92dacafb-b293-4395-ae6b-ab8c0207f0fc" providerId="ADAL" clId="{42D4C640-E2B4-480F-B3E5-EF6A90FC37BF}" dt="2022-05-11T08:56:25.568" v="8384" actId="478"/>
          <ac:cxnSpMkLst>
            <pc:docMk/>
            <pc:sldMk cId="1771942367" sldId="1102"/>
            <ac:cxnSpMk id="55" creationId="{D405365B-936C-4AC3-9520-41451D605FE2}"/>
          </ac:cxnSpMkLst>
        </pc:cxnChg>
        <pc:cxnChg chg="add del mod topLvl">
          <ac:chgData name="Xuzhaoyuan" userId="92dacafb-b293-4395-ae6b-ab8c0207f0fc" providerId="ADAL" clId="{42D4C640-E2B4-480F-B3E5-EF6A90FC37BF}" dt="2022-05-11T08:56:25.568" v="8384" actId="478"/>
          <ac:cxnSpMkLst>
            <pc:docMk/>
            <pc:sldMk cId="1771942367" sldId="1102"/>
            <ac:cxnSpMk id="57" creationId="{FBE7112E-8EF2-49D9-8854-4F4CA09F008B}"/>
          </ac:cxnSpMkLst>
        </pc:cxnChg>
        <pc:cxnChg chg="add del mod topLvl">
          <ac:chgData name="Xuzhaoyuan" userId="92dacafb-b293-4395-ae6b-ab8c0207f0fc" providerId="ADAL" clId="{42D4C640-E2B4-480F-B3E5-EF6A90FC37BF}" dt="2022-05-11T08:56:25.568" v="8384" actId="478"/>
          <ac:cxnSpMkLst>
            <pc:docMk/>
            <pc:sldMk cId="1771942367" sldId="1102"/>
            <ac:cxnSpMk id="63" creationId="{25EE35D6-5725-4085-A336-7C8A90737F41}"/>
          </ac:cxnSpMkLst>
        </pc:cxnChg>
        <pc:cxnChg chg="add del mod topLvl">
          <ac:chgData name="Xuzhaoyuan" userId="92dacafb-b293-4395-ae6b-ab8c0207f0fc" providerId="ADAL" clId="{42D4C640-E2B4-480F-B3E5-EF6A90FC37BF}" dt="2022-05-11T08:56:25.568" v="8384" actId="478"/>
          <ac:cxnSpMkLst>
            <pc:docMk/>
            <pc:sldMk cId="1771942367" sldId="1102"/>
            <ac:cxnSpMk id="74" creationId="{B4158C0A-7044-4CCA-AF07-2F8E88E0A3CD}"/>
          </ac:cxnSpMkLst>
        </pc:cxnChg>
        <pc:cxnChg chg="add del mod topLvl">
          <ac:chgData name="Xuzhaoyuan" userId="92dacafb-b293-4395-ae6b-ab8c0207f0fc" providerId="ADAL" clId="{42D4C640-E2B4-480F-B3E5-EF6A90FC37BF}" dt="2022-05-11T08:56:25.568" v="8384" actId="478"/>
          <ac:cxnSpMkLst>
            <pc:docMk/>
            <pc:sldMk cId="1771942367" sldId="1102"/>
            <ac:cxnSpMk id="75" creationId="{4D6ECD7F-4E84-49E0-8C77-0D205C6C68B5}"/>
          </ac:cxnSpMkLst>
        </pc:cxnChg>
        <pc:cxnChg chg="add del mod topLvl">
          <ac:chgData name="Xuzhaoyuan" userId="92dacafb-b293-4395-ae6b-ab8c0207f0fc" providerId="ADAL" clId="{42D4C640-E2B4-480F-B3E5-EF6A90FC37BF}" dt="2022-05-11T08:56:25.568" v="8384" actId="478"/>
          <ac:cxnSpMkLst>
            <pc:docMk/>
            <pc:sldMk cId="1771942367" sldId="1102"/>
            <ac:cxnSpMk id="76" creationId="{BB3D0A6C-C0F6-4BC7-B0E4-54EDA3C4FFFB}"/>
          </ac:cxnSpMkLst>
        </pc:cxnChg>
        <pc:cxnChg chg="add del mod topLvl">
          <ac:chgData name="Xuzhaoyuan" userId="92dacafb-b293-4395-ae6b-ab8c0207f0fc" providerId="ADAL" clId="{42D4C640-E2B4-480F-B3E5-EF6A90FC37BF}" dt="2022-05-11T08:56:25.568" v="8384" actId="478"/>
          <ac:cxnSpMkLst>
            <pc:docMk/>
            <pc:sldMk cId="1771942367" sldId="1102"/>
            <ac:cxnSpMk id="79" creationId="{4AF87320-4E22-4B43-8AA8-527256B6C876}"/>
          </ac:cxnSpMkLst>
        </pc:cxnChg>
        <pc:cxnChg chg="add del mod">
          <ac:chgData name="Xuzhaoyuan" userId="92dacafb-b293-4395-ae6b-ab8c0207f0fc" providerId="ADAL" clId="{42D4C640-E2B4-480F-B3E5-EF6A90FC37BF}" dt="2022-05-11T08:56:25.568" v="8384" actId="478"/>
          <ac:cxnSpMkLst>
            <pc:docMk/>
            <pc:sldMk cId="1771942367" sldId="1102"/>
            <ac:cxnSpMk id="88" creationId="{E6F2D89D-FC9B-452F-8457-44BD0DAD4D5A}"/>
          </ac:cxnSpMkLst>
        </pc:cxnChg>
        <pc:cxnChg chg="add del mod">
          <ac:chgData name="Xuzhaoyuan" userId="92dacafb-b293-4395-ae6b-ab8c0207f0fc" providerId="ADAL" clId="{42D4C640-E2B4-480F-B3E5-EF6A90FC37BF}" dt="2022-05-11T08:56:25.568" v="8384" actId="478"/>
          <ac:cxnSpMkLst>
            <pc:docMk/>
            <pc:sldMk cId="1771942367" sldId="1102"/>
            <ac:cxnSpMk id="93" creationId="{19B12673-1EF0-4C34-B0FC-4812D60C54B9}"/>
          </ac:cxnSpMkLst>
        </pc:cxnChg>
        <pc:cxnChg chg="add del mod">
          <ac:chgData name="Xuzhaoyuan" userId="92dacafb-b293-4395-ae6b-ab8c0207f0fc" providerId="ADAL" clId="{42D4C640-E2B4-480F-B3E5-EF6A90FC37BF}" dt="2022-05-11T08:56:25.568" v="8384" actId="478"/>
          <ac:cxnSpMkLst>
            <pc:docMk/>
            <pc:sldMk cId="1771942367" sldId="1102"/>
            <ac:cxnSpMk id="94" creationId="{E6DE5842-10FE-4AA8-A040-E2E25E9860EB}"/>
          </ac:cxnSpMkLst>
        </pc:cxnChg>
        <pc:cxnChg chg="add del mod">
          <ac:chgData name="Xuzhaoyuan" userId="92dacafb-b293-4395-ae6b-ab8c0207f0fc" providerId="ADAL" clId="{42D4C640-E2B4-480F-B3E5-EF6A90FC37BF}" dt="2022-05-11T08:56:25.568" v="8384" actId="478"/>
          <ac:cxnSpMkLst>
            <pc:docMk/>
            <pc:sldMk cId="1771942367" sldId="1102"/>
            <ac:cxnSpMk id="103" creationId="{1FF7993E-8AA7-4464-8FAE-398B58F8EF1B}"/>
          </ac:cxnSpMkLst>
        </pc:cxnChg>
        <pc:cxnChg chg="add del mod">
          <ac:chgData name="Xuzhaoyuan" userId="92dacafb-b293-4395-ae6b-ab8c0207f0fc" providerId="ADAL" clId="{42D4C640-E2B4-480F-B3E5-EF6A90FC37BF}" dt="2022-05-11T08:56:25.568" v="8384" actId="478"/>
          <ac:cxnSpMkLst>
            <pc:docMk/>
            <pc:sldMk cId="1771942367" sldId="1102"/>
            <ac:cxnSpMk id="109" creationId="{425AB399-BA38-4506-B5B9-5CD7E104DEAA}"/>
          </ac:cxnSpMkLst>
        </pc:cxnChg>
        <pc:cxnChg chg="add del mod">
          <ac:chgData name="Xuzhaoyuan" userId="92dacafb-b293-4395-ae6b-ab8c0207f0fc" providerId="ADAL" clId="{42D4C640-E2B4-480F-B3E5-EF6A90FC37BF}" dt="2022-05-11T08:56:25.568" v="8384" actId="478"/>
          <ac:cxnSpMkLst>
            <pc:docMk/>
            <pc:sldMk cId="1771942367" sldId="1102"/>
            <ac:cxnSpMk id="110" creationId="{D49F0371-9AA1-4827-8979-88BA9EB25C88}"/>
          </ac:cxnSpMkLst>
        </pc:cxnChg>
        <pc:cxnChg chg="add del mod">
          <ac:chgData name="Xuzhaoyuan" userId="92dacafb-b293-4395-ae6b-ab8c0207f0fc" providerId="ADAL" clId="{42D4C640-E2B4-480F-B3E5-EF6A90FC37BF}" dt="2022-05-02T12:09:34.242" v="1542" actId="478"/>
          <ac:cxnSpMkLst>
            <pc:docMk/>
            <pc:sldMk cId="1771942367" sldId="1102"/>
            <ac:cxnSpMk id="113" creationId="{C653A28E-821D-428E-98AE-ED3771D7B210}"/>
          </ac:cxnSpMkLst>
        </pc:cxnChg>
        <pc:cxnChg chg="add del mod">
          <ac:chgData name="Xuzhaoyuan" userId="92dacafb-b293-4395-ae6b-ab8c0207f0fc" providerId="ADAL" clId="{42D4C640-E2B4-480F-B3E5-EF6A90FC37BF}" dt="2022-05-03T02:02:34.110" v="3004" actId="478"/>
          <ac:cxnSpMkLst>
            <pc:docMk/>
            <pc:sldMk cId="1771942367" sldId="1102"/>
            <ac:cxnSpMk id="116" creationId="{63EDC5C3-176D-4A05-8A59-0D83137ACAFE}"/>
          </ac:cxnSpMkLst>
        </pc:cxnChg>
        <pc:cxnChg chg="add del mod">
          <ac:chgData name="Xuzhaoyuan" userId="92dacafb-b293-4395-ae6b-ab8c0207f0fc" providerId="ADAL" clId="{42D4C640-E2B4-480F-B3E5-EF6A90FC37BF}" dt="2022-05-11T08:56:25.568" v="8384" actId="478"/>
          <ac:cxnSpMkLst>
            <pc:docMk/>
            <pc:sldMk cId="1771942367" sldId="1102"/>
            <ac:cxnSpMk id="131" creationId="{3E598C73-E12F-4A50-A9F3-DFCB21911C91}"/>
          </ac:cxnSpMkLst>
        </pc:cxnChg>
        <pc:cxnChg chg="add del mod">
          <ac:chgData name="Xuzhaoyuan" userId="92dacafb-b293-4395-ae6b-ab8c0207f0fc" providerId="ADAL" clId="{42D4C640-E2B4-480F-B3E5-EF6A90FC37BF}" dt="2022-05-11T08:56:25.568" v="8384" actId="478"/>
          <ac:cxnSpMkLst>
            <pc:docMk/>
            <pc:sldMk cId="1771942367" sldId="1102"/>
            <ac:cxnSpMk id="135" creationId="{0A4AB00E-2A52-450E-8349-512D9B367EB1}"/>
          </ac:cxnSpMkLst>
        </pc:cxnChg>
        <pc:cxnChg chg="add del mod">
          <ac:chgData name="Xuzhaoyuan" userId="92dacafb-b293-4395-ae6b-ab8c0207f0fc" providerId="ADAL" clId="{42D4C640-E2B4-480F-B3E5-EF6A90FC37BF}" dt="2022-05-03T02:02:06.199" v="2997" actId="478"/>
          <ac:cxnSpMkLst>
            <pc:docMk/>
            <pc:sldMk cId="1771942367" sldId="1102"/>
            <ac:cxnSpMk id="170" creationId="{04FAA4AB-3239-47A9-9A64-B739D35F5CD3}"/>
          </ac:cxnSpMkLst>
        </pc:cxnChg>
        <pc:cxnChg chg="add del mod">
          <ac:chgData name="Xuzhaoyuan" userId="92dacafb-b293-4395-ae6b-ab8c0207f0fc" providerId="ADAL" clId="{42D4C640-E2B4-480F-B3E5-EF6A90FC37BF}" dt="2022-05-03T02:02:06.199" v="2997" actId="478"/>
          <ac:cxnSpMkLst>
            <pc:docMk/>
            <pc:sldMk cId="1771942367" sldId="1102"/>
            <ac:cxnSpMk id="171" creationId="{AB1BBFDB-7306-444C-B728-752D875DC023}"/>
          </ac:cxnSpMkLst>
        </pc:cxnChg>
        <pc:cxnChg chg="add del mod">
          <ac:chgData name="Xuzhaoyuan" userId="92dacafb-b293-4395-ae6b-ab8c0207f0fc" providerId="ADAL" clId="{42D4C640-E2B4-480F-B3E5-EF6A90FC37BF}" dt="2022-05-03T02:02:10.771" v="2999" actId="478"/>
          <ac:cxnSpMkLst>
            <pc:docMk/>
            <pc:sldMk cId="1771942367" sldId="1102"/>
            <ac:cxnSpMk id="172" creationId="{89027F12-2659-476A-984E-8FD02F8EEC38}"/>
          </ac:cxnSpMkLst>
        </pc:cxnChg>
        <pc:cxnChg chg="add del mod">
          <ac:chgData name="Xuzhaoyuan" userId="92dacafb-b293-4395-ae6b-ab8c0207f0fc" providerId="ADAL" clId="{42D4C640-E2B4-480F-B3E5-EF6A90FC37BF}" dt="2022-05-11T08:56:25.568" v="8384" actId="478"/>
          <ac:cxnSpMkLst>
            <pc:docMk/>
            <pc:sldMk cId="1771942367" sldId="1102"/>
            <ac:cxnSpMk id="176" creationId="{6BAD910F-83A4-452F-B15C-AA2621EB195D}"/>
          </ac:cxnSpMkLst>
        </pc:cxnChg>
        <pc:cxnChg chg="add del mod">
          <ac:chgData name="Xuzhaoyuan" userId="92dacafb-b293-4395-ae6b-ab8c0207f0fc" providerId="ADAL" clId="{42D4C640-E2B4-480F-B3E5-EF6A90FC37BF}" dt="2022-05-11T08:56:25.568" v="8384" actId="478"/>
          <ac:cxnSpMkLst>
            <pc:docMk/>
            <pc:sldMk cId="1771942367" sldId="1102"/>
            <ac:cxnSpMk id="179" creationId="{1E2035E5-9918-4C04-886F-1587DBD4DFCF}"/>
          </ac:cxnSpMkLst>
        </pc:cxnChg>
        <pc:cxnChg chg="add del mod">
          <ac:chgData name="Xuzhaoyuan" userId="92dacafb-b293-4395-ae6b-ab8c0207f0fc" providerId="ADAL" clId="{42D4C640-E2B4-480F-B3E5-EF6A90FC37BF}" dt="2022-05-03T02:03:06.983" v="3015" actId="478"/>
          <ac:cxnSpMkLst>
            <pc:docMk/>
            <pc:sldMk cId="1771942367" sldId="1102"/>
            <ac:cxnSpMk id="219" creationId="{6DF58277-8A8A-47C2-A9EC-3830B6E7DFDB}"/>
          </ac:cxnSpMkLst>
        </pc:cxnChg>
        <pc:cxnChg chg="add del mod">
          <ac:chgData name="Xuzhaoyuan" userId="92dacafb-b293-4395-ae6b-ab8c0207f0fc" providerId="ADAL" clId="{42D4C640-E2B4-480F-B3E5-EF6A90FC37BF}" dt="2022-05-11T08:56:25.568" v="8384" actId="478"/>
          <ac:cxnSpMkLst>
            <pc:docMk/>
            <pc:sldMk cId="1771942367" sldId="1102"/>
            <ac:cxnSpMk id="223" creationId="{23BCDE33-72F2-4F83-A35A-5DEECB1655FA}"/>
          </ac:cxnSpMkLst>
        </pc:cxnChg>
        <pc:cxnChg chg="add del mod">
          <ac:chgData name="Xuzhaoyuan" userId="92dacafb-b293-4395-ae6b-ab8c0207f0fc" providerId="ADAL" clId="{42D4C640-E2B4-480F-B3E5-EF6A90FC37BF}" dt="2022-05-11T08:56:25.568" v="8384" actId="478"/>
          <ac:cxnSpMkLst>
            <pc:docMk/>
            <pc:sldMk cId="1771942367" sldId="1102"/>
            <ac:cxnSpMk id="224" creationId="{1738CFBF-C15C-4AC2-8809-0AA827E33278}"/>
          </ac:cxnSpMkLst>
        </pc:cxnChg>
        <pc:cxnChg chg="add del mod">
          <ac:chgData name="Xuzhaoyuan" userId="92dacafb-b293-4395-ae6b-ab8c0207f0fc" providerId="ADAL" clId="{42D4C640-E2B4-480F-B3E5-EF6A90FC37BF}" dt="2022-05-11T08:56:25.568" v="8384" actId="478"/>
          <ac:cxnSpMkLst>
            <pc:docMk/>
            <pc:sldMk cId="1771942367" sldId="1102"/>
            <ac:cxnSpMk id="225" creationId="{CFD01D58-C4D2-438E-A7A9-EC3D6A56BE2A}"/>
          </ac:cxnSpMkLst>
        </pc:cxnChg>
        <pc:cxnChg chg="add del mod">
          <ac:chgData name="Xuzhaoyuan" userId="92dacafb-b293-4395-ae6b-ab8c0207f0fc" providerId="ADAL" clId="{42D4C640-E2B4-480F-B3E5-EF6A90FC37BF}" dt="2022-05-11T08:56:25.568" v="8384" actId="478"/>
          <ac:cxnSpMkLst>
            <pc:docMk/>
            <pc:sldMk cId="1771942367" sldId="1102"/>
            <ac:cxnSpMk id="230" creationId="{FC0C6ABE-FD0F-4196-A9F2-E82E4284F939}"/>
          </ac:cxnSpMkLst>
        </pc:cxnChg>
      </pc:sldChg>
      <pc:sldChg chg="addSp delSp modSp del mod ord modAnim">
        <pc:chgData name="Xuzhaoyuan" userId="92dacafb-b293-4395-ae6b-ab8c0207f0fc" providerId="ADAL" clId="{42D4C640-E2B4-480F-B3E5-EF6A90FC37BF}" dt="2022-05-11T12:00:23.372" v="8548" actId="47"/>
        <pc:sldMkLst>
          <pc:docMk/>
          <pc:sldMk cId="1795113716" sldId="1103"/>
        </pc:sldMkLst>
        <pc:spChg chg="add mod">
          <ac:chgData name="Xuzhaoyuan" userId="92dacafb-b293-4395-ae6b-ab8c0207f0fc" providerId="ADAL" clId="{42D4C640-E2B4-480F-B3E5-EF6A90FC37BF}" dt="2022-05-03T07:08:31.507" v="3698" actId="1076"/>
          <ac:spMkLst>
            <pc:docMk/>
            <pc:sldMk cId="1795113716" sldId="1103"/>
            <ac:spMk id="3" creationId="{F4D010E6-7EEF-492D-A986-55D1E99455FD}"/>
          </ac:spMkLst>
        </pc:spChg>
        <pc:spChg chg="mod">
          <ac:chgData name="Xuzhaoyuan" userId="92dacafb-b293-4395-ae6b-ab8c0207f0fc" providerId="ADAL" clId="{42D4C640-E2B4-480F-B3E5-EF6A90FC37BF}" dt="2022-05-03T07:01:47.103" v="3651" actId="20577"/>
          <ac:spMkLst>
            <pc:docMk/>
            <pc:sldMk cId="1795113716" sldId="1103"/>
            <ac:spMk id="4" creationId="{65D00C4A-DAE2-4146-894E-3C84C23D9733}"/>
          </ac:spMkLst>
        </pc:spChg>
        <pc:spChg chg="add mod">
          <ac:chgData name="Xuzhaoyuan" userId="92dacafb-b293-4395-ae6b-ab8c0207f0fc" providerId="ADAL" clId="{42D4C640-E2B4-480F-B3E5-EF6A90FC37BF}" dt="2022-05-03T07:08:44.843" v="3703" actId="1076"/>
          <ac:spMkLst>
            <pc:docMk/>
            <pc:sldMk cId="1795113716" sldId="1103"/>
            <ac:spMk id="6" creationId="{42D769EB-E842-416B-8CEA-3B98AA4DF03D}"/>
          </ac:spMkLst>
        </pc:spChg>
        <pc:spChg chg="add mod">
          <ac:chgData name="Xuzhaoyuan" userId="92dacafb-b293-4395-ae6b-ab8c0207f0fc" providerId="ADAL" clId="{42D4C640-E2B4-480F-B3E5-EF6A90FC37BF}" dt="2022-05-03T07:08:29.524" v="3697" actId="1076"/>
          <ac:spMkLst>
            <pc:docMk/>
            <pc:sldMk cId="1795113716" sldId="1103"/>
            <ac:spMk id="7" creationId="{96C7F0EA-188D-4185-B9CF-F90B10432D17}"/>
          </ac:spMkLst>
        </pc:spChg>
        <pc:spChg chg="add mod">
          <ac:chgData name="Xuzhaoyuan" userId="92dacafb-b293-4395-ae6b-ab8c0207f0fc" providerId="ADAL" clId="{42D4C640-E2B4-480F-B3E5-EF6A90FC37BF}" dt="2022-05-03T07:08:29.524" v="3697" actId="1076"/>
          <ac:spMkLst>
            <pc:docMk/>
            <pc:sldMk cId="1795113716" sldId="1103"/>
            <ac:spMk id="10" creationId="{5E00736D-850F-4E2B-8C7C-9D6A10D8AD86}"/>
          </ac:spMkLst>
        </pc:spChg>
        <pc:spChg chg="add mod">
          <ac:chgData name="Xuzhaoyuan" userId="92dacafb-b293-4395-ae6b-ab8c0207f0fc" providerId="ADAL" clId="{42D4C640-E2B4-480F-B3E5-EF6A90FC37BF}" dt="2022-05-03T07:08:29.524" v="3697" actId="1076"/>
          <ac:spMkLst>
            <pc:docMk/>
            <pc:sldMk cId="1795113716" sldId="1103"/>
            <ac:spMk id="11" creationId="{164E0132-C50E-43CA-8F00-8A5E33808C4E}"/>
          </ac:spMkLst>
        </pc:spChg>
        <pc:spChg chg="add mod">
          <ac:chgData name="Xuzhaoyuan" userId="92dacafb-b293-4395-ae6b-ab8c0207f0fc" providerId="ADAL" clId="{42D4C640-E2B4-480F-B3E5-EF6A90FC37BF}" dt="2022-05-03T07:08:29.524" v="3697" actId="1076"/>
          <ac:spMkLst>
            <pc:docMk/>
            <pc:sldMk cId="1795113716" sldId="1103"/>
            <ac:spMk id="13" creationId="{2285B95A-FBD4-4E8F-96DD-10D41D3EB033}"/>
          </ac:spMkLst>
        </pc:spChg>
        <pc:spChg chg="add mod">
          <ac:chgData name="Xuzhaoyuan" userId="92dacafb-b293-4395-ae6b-ab8c0207f0fc" providerId="ADAL" clId="{42D4C640-E2B4-480F-B3E5-EF6A90FC37BF}" dt="2022-05-03T07:08:29.524" v="3697" actId="1076"/>
          <ac:spMkLst>
            <pc:docMk/>
            <pc:sldMk cId="1795113716" sldId="1103"/>
            <ac:spMk id="14" creationId="{53D4AB4A-A5D9-426E-B236-9ADDCBFEFD8D}"/>
          </ac:spMkLst>
        </pc:spChg>
        <pc:spChg chg="add mod">
          <ac:chgData name="Xuzhaoyuan" userId="92dacafb-b293-4395-ae6b-ab8c0207f0fc" providerId="ADAL" clId="{42D4C640-E2B4-480F-B3E5-EF6A90FC37BF}" dt="2022-05-03T07:07:47.502" v="3686" actId="1076"/>
          <ac:spMkLst>
            <pc:docMk/>
            <pc:sldMk cId="1795113716" sldId="1103"/>
            <ac:spMk id="17" creationId="{944E3403-0C26-441D-B6BE-F8346E474B34}"/>
          </ac:spMkLst>
        </pc:spChg>
        <pc:spChg chg="add mod">
          <ac:chgData name="Xuzhaoyuan" userId="92dacafb-b293-4395-ae6b-ab8c0207f0fc" providerId="ADAL" clId="{42D4C640-E2B4-480F-B3E5-EF6A90FC37BF}" dt="2022-05-03T07:07:47.502" v="3686" actId="1076"/>
          <ac:spMkLst>
            <pc:docMk/>
            <pc:sldMk cId="1795113716" sldId="1103"/>
            <ac:spMk id="20" creationId="{6E9349A9-00FF-45DC-871A-085CEEA6CA46}"/>
          </ac:spMkLst>
        </pc:spChg>
        <pc:spChg chg="add mod">
          <ac:chgData name="Xuzhaoyuan" userId="92dacafb-b293-4395-ae6b-ab8c0207f0fc" providerId="ADAL" clId="{42D4C640-E2B4-480F-B3E5-EF6A90FC37BF}" dt="2022-05-03T07:07:47.502" v="3686" actId="1076"/>
          <ac:spMkLst>
            <pc:docMk/>
            <pc:sldMk cId="1795113716" sldId="1103"/>
            <ac:spMk id="26" creationId="{3DFB78D9-70E0-4FBB-B622-5307E61FF780}"/>
          </ac:spMkLst>
        </pc:spChg>
        <pc:spChg chg="add del mod">
          <ac:chgData name="Xuzhaoyuan" userId="92dacafb-b293-4395-ae6b-ab8c0207f0fc" providerId="ADAL" clId="{42D4C640-E2B4-480F-B3E5-EF6A90FC37BF}" dt="2022-05-03T07:04:32.362" v="3654" actId="478"/>
          <ac:spMkLst>
            <pc:docMk/>
            <pc:sldMk cId="1795113716" sldId="1103"/>
            <ac:spMk id="31" creationId="{36B0053D-F220-4474-8782-E7DD9A433768}"/>
          </ac:spMkLst>
        </pc:spChg>
        <pc:spChg chg="add mod">
          <ac:chgData name="Xuzhaoyuan" userId="92dacafb-b293-4395-ae6b-ab8c0207f0fc" providerId="ADAL" clId="{42D4C640-E2B4-480F-B3E5-EF6A90FC37BF}" dt="2022-05-03T08:34:48.650" v="4166" actId="1076"/>
          <ac:spMkLst>
            <pc:docMk/>
            <pc:sldMk cId="1795113716" sldId="1103"/>
            <ac:spMk id="65" creationId="{836394AF-AD7E-47C1-90E5-4A4854ED5DE6}"/>
          </ac:spMkLst>
        </pc:spChg>
        <pc:spChg chg="add mod">
          <ac:chgData name="Xuzhaoyuan" userId="92dacafb-b293-4395-ae6b-ab8c0207f0fc" providerId="ADAL" clId="{42D4C640-E2B4-480F-B3E5-EF6A90FC37BF}" dt="2022-05-03T08:34:51.065" v="4167" actId="1076"/>
          <ac:spMkLst>
            <pc:docMk/>
            <pc:sldMk cId="1795113716" sldId="1103"/>
            <ac:spMk id="66" creationId="{D2414982-C314-4ACA-A437-360EDB0549B5}"/>
          </ac:spMkLst>
        </pc:spChg>
        <pc:spChg chg="add del mod">
          <ac:chgData name="Xuzhaoyuan" userId="92dacafb-b293-4395-ae6b-ab8c0207f0fc" providerId="ADAL" clId="{42D4C640-E2B4-480F-B3E5-EF6A90FC37BF}" dt="2022-05-03T08:01:58.797" v="3961"/>
          <ac:spMkLst>
            <pc:docMk/>
            <pc:sldMk cId="1795113716" sldId="1103"/>
            <ac:spMk id="83" creationId="{13CB3D33-E720-405C-BA2C-0BC396C631DB}"/>
          </ac:spMkLst>
        </pc:spChg>
        <pc:spChg chg="add del mod">
          <ac:chgData name="Xuzhaoyuan" userId="92dacafb-b293-4395-ae6b-ab8c0207f0fc" providerId="ADAL" clId="{42D4C640-E2B4-480F-B3E5-EF6A90FC37BF}" dt="2022-05-03T08:28:47.043" v="4002" actId="478"/>
          <ac:spMkLst>
            <pc:docMk/>
            <pc:sldMk cId="1795113716" sldId="1103"/>
            <ac:spMk id="92" creationId="{1E10E4E0-25EF-47D9-905C-31D9E402E917}"/>
          </ac:spMkLst>
        </pc:spChg>
        <pc:spChg chg="add mod">
          <ac:chgData name="Xuzhaoyuan" userId="92dacafb-b293-4395-ae6b-ab8c0207f0fc" providerId="ADAL" clId="{42D4C640-E2B4-480F-B3E5-EF6A90FC37BF}" dt="2022-05-03T08:29:37.954" v="4016" actId="1076"/>
          <ac:spMkLst>
            <pc:docMk/>
            <pc:sldMk cId="1795113716" sldId="1103"/>
            <ac:spMk id="93" creationId="{4719A435-DD7E-4CAF-9F94-BA4D472ACD80}"/>
          </ac:spMkLst>
        </pc:spChg>
        <pc:spChg chg="add mod">
          <ac:chgData name="Xuzhaoyuan" userId="92dacafb-b293-4395-ae6b-ab8c0207f0fc" providerId="ADAL" clId="{42D4C640-E2B4-480F-B3E5-EF6A90FC37BF}" dt="2022-05-03T08:29:52.649" v="4022" actId="1076"/>
          <ac:spMkLst>
            <pc:docMk/>
            <pc:sldMk cId="1795113716" sldId="1103"/>
            <ac:spMk id="94" creationId="{02D9C8A8-1987-4F81-99B7-73206C42C26E}"/>
          </ac:spMkLst>
        </pc:spChg>
        <pc:spChg chg="add mod">
          <ac:chgData name="Xuzhaoyuan" userId="92dacafb-b293-4395-ae6b-ab8c0207f0fc" providerId="ADAL" clId="{42D4C640-E2B4-480F-B3E5-EF6A90FC37BF}" dt="2022-05-03T08:32:51.857" v="4065" actId="1076"/>
          <ac:spMkLst>
            <pc:docMk/>
            <pc:sldMk cId="1795113716" sldId="1103"/>
            <ac:spMk id="95" creationId="{C386A7CA-BA3F-49B5-9B30-09901B468A40}"/>
          </ac:spMkLst>
        </pc:spChg>
        <pc:spChg chg="add mod">
          <ac:chgData name="Xuzhaoyuan" userId="92dacafb-b293-4395-ae6b-ab8c0207f0fc" providerId="ADAL" clId="{42D4C640-E2B4-480F-B3E5-EF6A90FC37BF}" dt="2022-05-03T08:33:47.801" v="4149" actId="1076"/>
          <ac:spMkLst>
            <pc:docMk/>
            <pc:sldMk cId="1795113716" sldId="1103"/>
            <ac:spMk id="96" creationId="{C80FB9BC-B0D0-4E34-A4B5-A763A76B5F75}"/>
          </ac:spMkLst>
        </pc:spChg>
        <pc:spChg chg="add mod">
          <ac:chgData name="Xuzhaoyuan" userId="92dacafb-b293-4395-ae6b-ab8c0207f0fc" providerId="ADAL" clId="{42D4C640-E2B4-480F-B3E5-EF6A90FC37BF}" dt="2022-05-03T08:35:00.034" v="4172" actId="14100"/>
          <ac:spMkLst>
            <pc:docMk/>
            <pc:sldMk cId="1795113716" sldId="1103"/>
            <ac:spMk id="97" creationId="{C779A9CE-7B2A-4080-9CB2-364470F300C5}"/>
          </ac:spMkLst>
        </pc:spChg>
        <pc:spChg chg="add mod">
          <ac:chgData name="Xuzhaoyuan" userId="92dacafb-b293-4395-ae6b-ab8c0207f0fc" providerId="ADAL" clId="{42D4C640-E2B4-480F-B3E5-EF6A90FC37BF}" dt="2022-05-03T08:34:17.538" v="4156" actId="14100"/>
          <ac:spMkLst>
            <pc:docMk/>
            <pc:sldMk cId="1795113716" sldId="1103"/>
            <ac:spMk id="98" creationId="{F232BAE7-3108-4259-A783-F307FD942969}"/>
          </ac:spMkLst>
        </pc:spChg>
        <pc:spChg chg="add mod">
          <ac:chgData name="Xuzhaoyuan" userId="92dacafb-b293-4395-ae6b-ab8c0207f0fc" providerId="ADAL" clId="{42D4C640-E2B4-480F-B3E5-EF6A90FC37BF}" dt="2022-05-03T08:34:30.321" v="4162" actId="14100"/>
          <ac:spMkLst>
            <pc:docMk/>
            <pc:sldMk cId="1795113716" sldId="1103"/>
            <ac:spMk id="99" creationId="{058D52C9-6136-4556-A564-D7D1971F948E}"/>
          </ac:spMkLst>
        </pc:spChg>
        <pc:picChg chg="add mod">
          <ac:chgData name="Xuzhaoyuan" userId="92dacafb-b293-4395-ae6b-ab8c0207f0fc" providerId="ADAL" clId="{42D4C640-E2B4-480F-B3E5-EF6A90FC37BF}" dt="2022-05-03T08:35:14.402" v="4174" actId="1076"/>
          <ac:picMkLst>
            <pc:docMk/>
            <pc:sldMk cId="1795113716" sldId="1103"/>
            <ac:picMk id="23" creationId="{DFA5CF73-DEBA-4813-B99A-B695D8AC9B03}"/>
          </ac:picMkLst>
        </pc:picChg>
        <pc:picChg chg="add del mod">
          <ac:chgData name="Xuzhaoyuan" userId="92dacafb-b293-4395-ae6b-ab8c0207f0fc" providerId="ADAL" clId="{42D4C640-E2B4-480F-B3E5-EF6A90FC37BF}" dt="2022-05-03T07:15:38.638" v="3733" actId="478"/>
          <ac:picMkLst>
            <pc:docMk/>
            <pc:sldMk cId="1795113716" sldId="1103"/>
            <ac:picMk id="24" creationId="{2D8A0D4F-09AA-438C-9E92-48F0AB580C01}"/>
          </ac:picMkLst>
        </pc:picChg>
        <pc:picChg chg="add del mod">
          <ac:chgData name="Xuzhaoyuan" userId="92dacafb-b293-4395-ae6b-ab8c0207f0fc" providerId="ADAL" clId="{42D4C640-E2B4-480F-B3E5-EF6A90FC37BF}" dt="2022-05-03T07:06:44.252" v="3677" actId="478"/>
          <ac:picMkLst>
            <pc:docMk/>
            <pc:sldMk cId="1795113716" sldId="1103"/>
            <ac:picMk id="25" creationId="{65A721A4-EACD-4A93-9230-9B44D501C9DD}"/>
          </ac:picMkLst>
        </pc:picChg>
        <pc:picChg chg="add del mod">
          <ac:chgData name="Xuzhaoyuan" userId="92dacafb-b293-4395-ae6b-ab8c0207f0fc" providerId="ADAL" clId="{42D4C640-E2B4-480F-B3E5-EF6A90FC37BF}" dt="2022-05-03T07:16:07.250" v="3745" actId="478"/>
          <ac:picMkLst>
            <pc:docMk/>
            <pc:sldMk cId="1795113716" sldId="1103"/>
            <ac:picMk id="45" creationId="{BE4052F6-47AC-4372-9F34-CBE2D30262A6}"/>
          </ac:picMkLst>
        </pc:picChg>
        <pc:picChg chg="add del mod">
          <ac:chgData name="Xuzhaoyuan" userId="92dacafb-b293-4395-ae6b-ab8c0207f0fc" providerId="ADAL" clId="{42D4C640-E2B4-480F-B3E5-EF6A90FC37BF}" dt="2022-05-03T07:32:09.327" v="3894" actId="478"/>
          <ac:picMkLst>
            <pc:docMk/>
            <pc:sldMk cId="1795113716" sldId="1103"/>
            <ac:picMk id="46" creationId="{49EFFFF3-47CE-4AA1-88F0-D6CF22A93025}"/>
          </ac:picMkLst>
        </pc:picChg>
        <pc:picChg chg="add del mod">
          <ac:chgData name="Xuzhaoyuan" userId="92dacafb-b293-4395-ae6b-ab8c0207f0fc" providerId="ADAL" clId="{42D4C640-E2B4-480F-B3E5-EF6A90FC37BF}" dt="2022-05-03T07:32:10.026" v="3895" actId="478"/>
          <ac:picMkLst>
            <pc:docMk/>
            <pc:sldMk cId="1795113716" sldId="1103"/>
            <ac:picMk id="47" creationId="{A0335403-C447-4930-B4F5-EF053D72B29F}"/>
          </ac:picMkLst>
        </pc:picChg>
        <pc:picChg chg="add del mod">
          <ac:chgData name="Xuzhaoyuan" userId="92dacafb-b293-4395-ae6b-ab8c0207f0fc" providerId="ADAL" clId="{42D4C640-E2B4-480F-B3E5-EF6A90FC37BF}" dt="2022-05-03T07:15:52.342" v="3744" actId="478"/>
          <ac:picMkLst>
            <pc:docMk/>
            <pc:sldMk cId="1795113716" sldId="1103"/>
            <ac:picMk id="60" creationId="{13D31819-E2AF-405F-AD99-0F3AB8528249}"/>
          </ac:picMkLst>
        </pc:picChg>
        <pc:picChg chg="add del mod">
          <ac:chgData name="Xuzhaoyuan" userId="92dacafb-b293-4395-ae6b-ab8c0207f0fc" providerId="ADAL" clId="{42D4C640-E2B4-480F-B3E5-EF6A90FC37BF}" dt="2022-05-03T08:10:51.643" v="3971" actId="478"/>
          <ac:picMkLst>
            <pc:docMk/>
            <pc:sldMk cId="1795113716" sldId="1103"/>
            <ac:picMk id="62" creationId="{C72B3FFE-7285-4BA0-8F5E-EE9C5DBAE00E}"/>
          </ac:picMkLst>
        </pc:picChg>
        <pc:picChg chg="add del mod">
          <ac:chgData name="Xuzhaoyuan" userId="92dacafb-b293-4395-ae6b-ab8c0207f0fc" providerId="ADAL" clId="{42D4C640-E2B4-480F-B3E5-EF6A90FC37BF}" dt="2022-05-03T08:05:06.037" v="3967" actId="478"/>
          <ac:picMkLst>
            <pc:docMk/>
            <pc:sldMk cId="1795113716" sldId="1103"/>
            <ac:picMk id="64" creationId="{EB81323A-9CCD-4591-961E-8878E91D27DB}"/>
          </ac:picMkLst>
        </pc:picChg>
        <pc:picChg chg="add del mod">
          <ac:chgData name="Xuzhaoyuan" userId="92dacafb-b293-4395-ae6b-ab8c0207f0fc" providerId="ADAL" clId="{42D4C640-E2B4-480F-B3E5-EF6A90FC37BF}" dt="2022-05-03T07:37:42.344" v="3898" actId="478"/>
          <ac:picMkLst>
            <pc:docMk/>
            <pc:sldMk cId="1795113716" sldId="1103"/>
            <ac:picMk id="68" creationId="{9539FACF-1032-4B1C-9076-8F3A64F73E3C}"/>
          </ac:picMkLst>
        </pc:picChg>
        <pc:picChg chg="add del mod">
          <ac:chgData name="Xuzhaoyuan" userId="92dacafb-b293-4395-ae6b-ab8c0207f0fc" providerId="ADAL" clId="{42D4C640-E2B4-480F-B3E5-EF6A90FC37BF}" dt="2022-05-03T07:38:12.611" v="3906" actId="478"/>
          <ac:picMkLst>
            <pc:docMk/>
            <pc:sldMk cId="1795113716" sldId="1103"/>
            <ac:picMk id="70" creationId="{22572EA9-6476-417D-96BB-FEB4F420E9C8}"/>
          </ac:picMkLst>
        </pc:picChg>
        <pc:picChg chg="add del mod">
          <ac:chgData name="Xuzhaoyuan" userId="92dacafb-b293-4395-ae6b-ab8c0207f0fc" providerId="ADAL" clId="{42D4C640-E2B4-480F-B3E5-EF6A90FC37BF}" dt="2022-05-03T07:43:59.283" v="3914" actId="478"/>
          <ac:picMkLst>
            <pc:docMk/>
            <pc:sldMk cId="1795113716" sldId="1103"/>
            <ac:picMk id="72" creationId="{800555DB-96B4-493B-BF7F-9C65DC27BA3A}"/>
          </ac:picMkLst>
        </pc:picChg>
        <pc:picChg chg="add del mod">
          <ac:chgData name="Xuzhaoyuan" userId="92dacafb-b293-4395-ae6b-ab8c0207f0fc" providerId="ADAL" clId="{42D4C640-E2B4-480F-B3E5-EF6A90FC37BF}" dt="2022-05-03T07:46:31.186" v="3926" actId="478"/>
          <ac:picMkLst>
            <pc:docMk/>
            <pc:sldMk cId="1795113716" sldId="1103"/>
            <ac:picMk id="74" creationId="{B7549810-F726-4BB7-ABCE-27A806D0892D}"/>
          </ac:picMkLst>
        </pc:picChg>
        <pc:picChg chg="add del mod">
          <ac:chgData name="Xuzhaoyuan" userId="92dacafb-b293-4395-ae6b-ab8c0207f0fc" providerId="ADAL" clId="{42D4C640-E2B4-480F-B3E5-EF6A90FC37BF}" dt="2022-05-03T07:46:39.494" v="3933" actId="478"/>
          <ac:picMkLst>
            <pc:docMk/>
            <pc:sldMk cId="1795113716" sldId="1103"/>
            <ac:picMk id="76" creationId="{7A663100-4026-4921-853A-7FAB69C0F81E}"/>
          </ac:picMkLst>
        </pc:picChg>
        <pc:picChg chg="add del mod">
          <ac:chgData name="Xuzhaoyuan" userId="92dacafb-b293-4395-ae6b-ab8c0207f0fc" providerId="ADAL" clId="{42D4C640-E2B4-480F-B3E5-EF6A90FC37BF}" dt="2022-05-03T07:50:50.573" v="3943" actId="478"/>
          <ac:picMkLst>
            <pc:docMk/>
            <pc:sldMk cId="1795113716" sldId="1103"/>
            <ac:picMk id="78" creationId="{5BD38F3E-D9D5-4871-AF11-4DE6DF9063A7}"/>
          </ac:picMkLst>
        </pc:picChg>
        <pc:picChg chg="add mod">
          <ac:chgData name="Xuzhaoyuan" userId="92dacafb-b293-4395-ae6b-ab8c0207f0fc" providerId="ADAL" clId="{42D4C640-E2B4-480F-B3E5-EF6A90FC37BF}" dt="2022-05-03T08:02:00.601" v="3962" actId="1076"/>
          <ac:picMkLst>
            <pc:docMk/>
            <pc:sldMk cId="1795113716" sldId="1103"/>
            <ac:picMk id="80" creationId="{616CC836-14D6-4839-9697-41A722FDFF11}"/>
          </ac:picMkLst>
        </pc:picChg>
        <pc:picChg chg="add mod">
          <ac:chgData name="Xuzhaoyuan" userId="92dacafb-b293-4395-ae6b-ab8c0207f0fc" providerId="ADAL" clId="{42D4C640-E2B4-480F-B3E5-EF6A90FC37BF}" dt="2022-05-03T07:52:42.066" v="3956" actId="1076"/>
          <ac:picMkLst>
            <pc:docMk/>
            <pc:sldMk cId="1795113716" sldId="1103"/>
            <ac:picMk id="82" creationId="{51E0006E-8F5C-4943-B787-9F8ECFD9322A}"/>
          </ac:picMkLst>
        </pc:picChg>
        <pc:picChg chg="add del mod">
          <ac:chgData name="Xuzhaoyuan" userId="92dacafb-b293-4395-ae6b-ab8c0207f0fc" providerId="ADAL" clId="{42D4C640-E2B4-480F-B3E5-EF6A90FC37BF}" dt="2022-05-03T08:26:48.064" v="3986" actId="478"/>
          <ac:picMkLst>
            <pc:docMk/>
            <pc:sldMk cId="1795113716" sldId="1103"/>
            <ac:picMk id="85" creationId="{47B7D93D-BD67-4D19-A02E-80F09BCB9BB4}"/>
          </ac:picMkLst>
        </pc:picChg>
        <pc:picChg chg="add del mod">
          <ac:chgData name="Xuzhaoyuan" userId="92dacafb-b293-4395-ae6b-ab8c0207f0fc" providerId="ADAL" clId="{42D4C640-E2B4-480F-B3E5-EF6A90FC37BF}" dt="2022-05-03T08:25:41.947" v="3980" actId="478"/>
          <ac:picMkLst>
            <pc:docMk/>
            <pc:sldMk cId="1795113716" sldId="1103"/>
            <ac:picMk id="87" creationId="{DCD07B52-0CC8-44EA-BA60-6F3D89FA67D9}"/>
          </ac:picMkLst>
        </pc:picChg>
        <pc:picChg chg="add mod">
          <ac:chgData name="Xuzhaoyuan" userId="92dacafb-b293-4395-ae6b-ab8c0207f0fc" providerId="ADAL" clId="{42D4C640-E2B4-480F-B3E5-EF6A90FC37BF}" dt="2022-05-03T08:34:46.570" v="4165" actId="1076"/>
          <ac:picMkLst>
            <pc:docMk/>
            <pc:sldMk cId="1795113716" sldId="1103"/>
            <ac:picMk id="89" creationId="{5A7ACB22-E172-4D3A-9420-E1AD9A70B924}"/>
          </ac:picMkLst>
        </pc:picChg>
        <pc:picChg chg="add mod">
          <ac:chgData name="Xuzhaoyuan" userId="92dacafb-b293-4395-ae6b-ab8c0207f0fc" providerId="ADAL" clId="{42D4C640-E2B4-480F-B3E5-EF6A90FC37BF}" dt="2022-05-03T08:34:53.858" v="4169" actId="1076"/>
          <ac:picMkLst>
            <pc:docMk/>
            <pc:sldMk cId="1795113716" sldId="1103"/>
            <ac:picMk id="91" creationId="{64200C2D-05A8-4231-B7B7-FF14924A6AAF}"/>
          </ac:picMkLst>
        </pc:picChg>
        <pc:cxnChg chg="add mod">
          <ac:chgData name="Xuzhaoyuan" userId="92dacafb-b293-4395-ae6b-ab8c0207f0fc" providerId="ADAL" clId="{42D4C640-E2B4-480F-B3E5-EF6A90FC37BF}" dt="2022-05-03T07:08:31.507" v="3698" actId="1076"/>
          <ac:cxnSpMkLst>
            <pc:docMk/>
            <pc:sldMk cId="1795113716" sldId="1103"/>
            <ac:cxnSpMk id="5" creationId="{3D7D2EB7-811F-477F-9784-1EBB93D1C9F0}"/>
          </ac:cxnSpMkLst>
        </pc:cxnChg>
        <pc:cxnChg chg="add mod">
          <ac:chgData name="Xuzhaoyuan" userId="92dacafb-b293-4395-ae6b-ab8c0207f0fc" providerId="ADAL" clId="{42D4C640-E2B4-480F-B3E5-EF6A90FC37BF}" dt="2022-05-03T07:08:29.524" v="3697" actId="1076"/>
          <ac:cxnSpMkLst>
            <pc:docMk/>
            <pc:sldMk cId="1795113716" sldId="1103"/>
            <ac:cxnSpMk id="8" creationId="{BB5AE7CC-BEAD-454A-9832-E5B416BD0AB3}"/>
          </ac:cxnSpMkLst>
        </pc:cxnChg>
        <pc:cxnChg chg="add mod">
          <ac:chgData name="Xuzhaoyuan" userId="92dacafb-b293-4395-ae6b-ab8c0207f0fc" providerId="ADAL" clId="{42D4C640-E2B4-480F-B3E5-EF6A90FC37BF}" dt="2022-05-03T07:08:29.524" v="3697" actId="1076"/>
          <ac:cxnSpMkLst>
            <pc:docMk/>
            <pc:sldMk cId="1795113716" sldId="1103"/>
            <ac:cxnSpMk id="9" creationId="{A517E647-28AA-4640-9B31-12992A16EF26}"/>
          </ac:cxnSpMkLst>
        </pc:cxnChg>
        <pc:cxnChg chg="add mod">
          <ac:chgData name="Xuzhaoyuan" userId="92dacafb-b293-4395-ae6b-ab8c0207f0fc" providerId="ADAL" clId="{42D4C640-E2B4-480F-B3E5-EF6A90FC37BF}" dt="2022-05-03T07:08:31.507" v="3698" actId="1076"/>
          <ac:cxnSpMkLst>
            <pc:docMk/>
            <pc:sldMk cId="1795113716" sldId="1103"/>
            <ac:cxnSpMk id="12" creationId="{3F1F1E1D-C715-40AE-AA87-97364E5A96AF}"/>
          </ac:cxnSpMkLst>
        </pc:cxnChg>
        <pc:cxnChg chg="add mod">
          <ac:chgData name="Xuzhaoyuan" userId="92dacafb-b293-4395-ae6b-ab8c0207f0fc" providerId="ADAL" clId="{42D4C640-E2B4-480F-B3E5-EF6A90FC37BF}" dt="2022-05-03T07:08:29.524" v="3697" actId="1076"/>
          <ac:cxnSpMkLst>
            <pc:docMk/>
            <pc:sldMk cId="1795113716" sldId="1103"/>
            <ac:cxnSpMk id="15" creationId="{C353645B-7D5A-42A8-B02B-DD5453161DE2}"/>
          </ac:cxnSpMkLst>
        </pc:cxnChg>
        <pc:cxnChg chg="add mod">
          <ac:chgData name="Xuzhaoyuan" userId="92dacafb-b293-4395-ae6b-ab8c0207f0fc" providerId="ADAL" clId="{42D4C640-E2B4-480F-B3E5-EF6A90FC37BF}" dt="2022-05-03T07:08:29.524" v="3697" actId="1076"/>
          <ac:cxnSpMkLst>
            <pc:docMk/>
            <pc:sldMk cId="1795113716" sldId="1103"/>
            <ac:cxnSpMk id="16" creationId="{0C310A5F-2E37-4185-9992-4222AE9BD07A}"/>
          </ac:cxnSpMkLst>
        </pc:cxnChg>
        <pc:cxnChg chg="add mod">
          <ac:chgData name="Xuzhaoyuan" userId="92dacafb-b293-4395-ae6b-ab8c0207f0fc" providerId="ADAL" clId="{42D4C640-E2B4-480F-B3E5-EF6A90FC37BF}" dt="2022-05-03T07:07:47.502" v="3686" actId="1076"/>
          <ac:cxnSpMkLst>
            <pc:docMk/>
            <pc:sldMk cId="1795113716" sldId="1103"/>
            <ac:cxnSpMk id="18" creationId="{8492FAC6-7184-49AE-9CD4-DFAED69718F6}"/>
          </ac:cxnSpMkLst>
        </pc:cxnChg>
        <pc:cxnChg chg="add mod">
          <ac:chgData name="Xuzhaoyuan" userId="92dacafb-b293-4395-ae6b-ab8c0207f0fc" providerId="ADAL" clId="{42D4C640-E2B4-480F-B3E5-EF6A90FC37BF}" dt="2022-05-03T07:07:47.502" v="3686" actId="1076"/>
          <ac:cxnSpMkLst>
            <pc:docMk/>
            <pc:sldMk cId="1795113716" sldId="1103"/>
            <ac:cxnSpMk id="19" creationId="{924F023C-ABD6-4BE3-99D5-09D7809723EA}"/>
          </ac:cxnSpMkLst>
        </pc:cxnChg>
        <pc:cxnChg chg="add mod">
          <ac:chgData name="Xuzhaoyuan" userId="92dacafb-b293-4395-ae6b-ab8c0207f0fc" providerId="ADAL" clId="{42D4C640-E2B4-480F-B3E5-EF6A90FC37BF}" dt="2022-05-03T07:08:44.843" v="3703" actId="1076"/>
          <ac:cxnSpMkLst>
            <pc:docMk/>
            <pc:sldMk cId="1795113716" sldId="1103"/>
            <ac:cxnSpMk id="21" creationId="{6E7EE62C-0246-43B6-A53A-C6B3F2C8AF7C}"/>
          </ac:cxnSpMkLst>
        </pc:cxnChg>
        <pc:cxnChg chg="add mod">
          <ac:chgData name="Xuzhaoyuan" userId="92dacafb-b293-4395-ae6b-ab8c0207f0fc" providerId="ADAL" clId="{42D4C640-E2B4-480F-B3E5-EF6A90FC37BF}" dt="2022-05-03T07:07:47.502" v="3686" actId="1076"/>
          <ac:cxnSpMkLst>
            <pc:docMk/>
            <pc:sldMk cId="1795113716" sldId="1103"/>
            <ac:cxnSpMk id="22" creationId="{B748D8C0-58D7-4EB7-B361-9131574B40EB}"/>
          </ac:cxnSpMkLst>
        </pc:cxnChg>
        <pc:cxnChg chg="add mod">
          <ac:chgData name="Xuzhaoyuan" userId="92dacafb-b293-4395-ae6b-ab8c0207f0fc" providerId="ADAL" clId="{42D4C640-E2B4-480F-B3E5-EF6A90FC37BF}" dt="2022-05-03T07:07:47.502" v="3686" actId="1076"/>
          <ac:cxnSpMkLst>
            <pc:docMk/>
            <pc:sldMk cId="1795113716" sldId="1103"/>
            <ac:cxnSpMk id="27" creationId="{240EF7DE-9FFC-41D8-AEDB-1D00CFFA3235}"/>
          </ac:cxnSpMkLst>
        </pc:cxnChg>
        <pc:cxnChg chg="add mod">
          <ac:chgData name="Xuzhaoyuan" userId="92dacafb-b293-4395-ae6b-ab8c0207f0fc" providerId="ADAL" clId="{42D4C640-E2B4-480F-B3E5-EF6A90FC37BF}" dt="2022-05-03T07:07:47.502" v="3686" actId="1076"/>
          <ac:cxnSpMkLst>
            <pc:docMk/>
            <pc:sldMk cId="1795113716" sldId="1103"/>
            <ac:cxnSpMk id="28" creationId="{134BA83D-67A4-423C-9A0D-FB456C66A847}"/>
          </ac:cxnSpMkLst>
        </pc:cxnChg>
        <pc:cxnChg chg="add mod">
          <ac:chgData name="Xuzhaoyuan" userId="92dacafb-b293-4395-ae6b-ab8c0207f0fc" providerId="ADAL" clId="{42D4C640-E2B4-480F-B3E5-EF6A90FC37BF}" dt="2022-05-03T07:08:29.524" v="3697" actId="1076"/>
          <ac:cxnSpMkLst>
            <pc:docMk/>
            <pc:sldMk cId="1795113716" sldId="1103"/>
            <ac:cxnSpMk id="29" creationId="{9F838E4F-B2BC-431F-8F36-4AAEF8600827}"/>
          </ac:cxnSpMkLst>
        </pc:cxnChg>
        <pc:cxnChg chg="add mod">
          <ac:chgData name="Xuzhaoyuan" userId="92dacafb-b293-4395-ae6b-ab8c0207f0fc" providerId="ADAL" clId="{42D4C640-E2B4-480F-B3E5-EF6A90FC37BF}" dt="2022-05-03T07:07:47.502" v="3686" actId="1076"/>
          <ac:cxnSpMkLst>
            <pc:docMk/>
            <pc:sldMk cId="1795113716" sldId="1103"/>
            <ac:cxnSpMk id="30" creationId="{074D629F-7E92-419A-BCA1-9A26318CB4F5}"/>
          </ac:cxnSpMkLst>
        </pc:cxnChg>
      </pc:sldChg>
      <pc:sldChg chg="addSp delSp modSp del mod">
        <pc:chgData name="Xuzhaoyuan" userId="92dacafb-b293-4395-ae6b-ab8c0207f0fc" providerId="ADAL" clId="{42D4C640-E2B4-480F-B3E5-EF6A90FC37BF}" dt="2022-05-11T11:59:18.446" v="8532" actId="47"/>
        <pc:sldMkLst>
          <pc:docMk/>
          <pc:sldMk cId="3888088203" sldId="1104"/>
        </pc:sldMkLst>
        <pc:spChg chg="add mod">
          <ac:chgData name="Xuzhaoyuan" userId="92dacafb-b293-4395-ae6b-ab8c0207f0fc" providerId="ADAL" clId="{42D4C640-E2B4-480F-B3E5-EF6A90FC37BF}" dt="2022-05-04T12:19:04.591" v="5956" actId="1076"/>
          <ac:spMkLst>
            <pc:docMk/>
            <pc:sldMk cId="3888088203" sldId="1104"/>
            <ac:spMk id="2" creationId="{5877B824-65C4-443A-ABF0-EB8D51FE6952}"/>
          </ac:spMkLst>
        </pc:spChg>
        <pc:spChg chg="add mod">
          <ac:chgData name="Xuzhaoyuan" userId="92dacafb-b293-4395-ae6b-ab8c0207f0fc" providerId="ADAL" clId="{42D4C640-E2B4-480F-B3E5-EF6A90FC37BF}" dt="2022-05-04T12:09:46.608" v="5769" actId="1076"/>
          <ac:spMkLst>
            <pc:docMk/>
            <pc:sldMk cId="3888088203" sldId="1104"/>
            <ac:spMk id="3" creationId="{C646373C-5B2A-48CB-8A59-AE6D2C5AE426}"/>
          </ac:spMkLst>
        </pc:spChg>
        <pc:spChg chg="mod">
          <ac:chgData name="Xuzhaoyuan" userId="92dacafb-b293-4395-ae6b-ab8c0207f0fc" providerId="ADAL" clId="{42D4C640-E2B4-480F-B3E5-EF6A90FC37BF}" dt="2022-05-04T12:01:03.460" v="5529" actId="20577"/>
          <ac:spMkLst>
            <pc:docMk/>
            <pc:sldMk cId="3888088203" sldId="1104"/>
            <ac:spMk id="4" creationId="{65D00C4A-DAE2-4146-894E-3C84C23D9733}"/>
          </ac:spMkLst>
        </pc:spChg>
        <pc:spChg chg="add del mod">
          <ac:chgData name="Xuzhaoyuan" userId="92dacafb-b293-4395-ae6b-ab8c0207f0fc" providerId="ADAL" clId="{42D4C640-E2B4-480F-B3E5-EF6A90FC37BF}" dt="2022-05-04T12:09:29.925" v="5763" actId="478"/>
          <ac:spMkLst>
            <pc:docMk/>
            <pc:sldMk cId="3888088203" sldId="1104"/>
            <ac:spMk id="5" creationId="{A33CE76D-B5BE-470B-90E6-4D117DECD30C}"/>
          </ac:spMkLst>
        </pc:spChg>
        <pc:spChg chg="add del mod">
          <ac:chgData name="Xuzhaoyuan" userId="92dacafb-b293-4395-ae6b-ab8c0207f0fc" providerId="ADAL" clId="{42D4C640-E2B4-480F-B3E5-EF6A90FC37BF}" dt="2022-05-04T12:09:29.925" v="5763" actId="478"/>
          <ac:spMkLst>
            <pc:docMk/>
            <pc:sldMk cId="3888088203" sldId="1104"/>
            <ac:spMk id="6" creationId="{5A84E88C-7AFA-4896-B2EF-BDA6624C5727}"/>
          </ac:spMkLst>
        </pc:spChg>
        <pc:spChg chg="add del mod">
          <ac:chgData name="Xuzhaoyuan" userId="92dacafb-b293-4395-ae6b-ab8c0207f0fc" providerId="ADAL" clId="{42D4C640-E2B4-480F-B3E5-EF6A90FC37BF}" dt="2022-05-04T12:09:29.925" v="5763" actId="478"/>
          <ac:spMkLst>
            <pc:docMk/>
            <pc:sldMk cId="3888088203" sldId="1104"/>
            <ac:spMk id="7" creationId="{6BD468E3-1D86-41E2-8FDA-85E29FB0062F}"/>
          </ac:spMkLst>
        </pc:spChg>
        <pc:spChg chg="add del mod">
          <ac:chgData name="Xuzhaoyuan" userId="92dacafb-b293-4395-ae6b-ab8c0207f0fc" providerId="ADAL" clId="{42D4C640-E2B4-480F-B3E5-EF6A90FC37BF}" dt="2022-05-04T12:09:29.925" v="5763" actId="478"/>
          <ac:spMkLst>
            <pc:docMk/>
            <pc:sldMk cId="3888088203" sldId="1104"/>
            <ac:spMk id="8" creationId="{B133AD5B-F0C2-424F-92B2-F812B4302D6F}"/>
          </ac:spMkLst>
        </pc:spChg>
        <pc:spChg chg="add del mod">
          <ac:chgData name="Xuzhaoyuan" userId="92dacafb-b293-4395-ae6b-ab8c0207f0fc" providerId="ADAL" clId="{42D4C640-E2B4-480F-B3E5-EF6A90FC37BF}" dt="2022-05-04T12:09:29.925" v="5763" actId="478"/>
          <ac:spMkLst>
            <pc:docMk/>
            <pc:sldMk cId="3888088203" sldId="1104"/>
            <ac:spMk id="9" creationId="{99E6B483-CE0A-48F5-BE46-82D7CBF5507D}"/>
          </ac:spMkLst>
        </pc:spChg>
        <pc:spChg chg="add del mod">
          <ac:chgData name="Xuzhaoyuan" userId="92dacafb-b293-4395-ae6b-ab8c0207f0fc" providerId="ADAL" clId="{42D4C640-E2B4-480F-B3E5-EF6A90FC37BF}" dt="2022-05-04T12:02:05.755" v="5537" actId="478"/>
          <ac:spMkLst>
            <pc:docMk/>
            <pc:sldMk cId="3888088203" sldId="1104"/>
            <ac:spMk id="10" creationId="{A1EBB356-B98A-4820-90A7-381A886963C7}"/>
          </ac:spMkLst>
        </pc:spChg>
        <pc:spChg chg="add del mod">
          <ac:chgData name="Xuzhaoyuan" userId="92dacafb-b293-4395-ae6b-ab8c0207f0fc" providerId="ADAL" clId="{42D4C640-E2B4-480F-B3E5-EF6A90FC37BF}" dt="2022-05-04T12:02:05.755" v="5537" actId="478"/>
          <ac:spMkLst>
            <pc:docMk/>
            <pc:sldMk cId="3888088203" sldId="1104"/>
            <ac:spMk id="11" creationId="{9DBD9494-6670-43D6-A8F7-1EE860052168}"/>
          </ac:spMkLst>
        </pc:spChg>
        <pc:spChg chg="add del mod">
          <ac:chgData name="Xuzhaoyuan" userId="92dacafb-b293-4395-ae6b-ab8c0207f0fc" providerId="ADAL" clId="{42D4C640-E2B4-480F-B3E5-EF6A90FC37BF}" dt="2022-05-04T12:09:49.566" v="5770" actId="478"/>
          <ac:spMkLst>
            <pc:docMk/>
            <pc:sldMk cId="3888088203" sldId="1104"/>
            <ac:spMk id="12" creationId="{E6137C18-BC5A-4C0E-AD42-AD2025742839}"/>
          </ac:spMkLst>
        </pc:spChg>
        <pc:spChg chg="add del mod">
          <ac:chgData name="Xuzhaoyuan" userId="92dacafb-b293-4395-ae6b-ab8c0207f0fc" providerId="ADAL" clId="{42D4C640-E2B4-480F-B3E5-EF6A90FC37BF}" dt="2022-05-04T12:09:49.566" v="5770" actId="478"/>
          <ac:spMkLst>
            <pc:docMk/>
            <pc:sldMk cId="3888088203" sldId="1104"/>
            <ac:spMk id="13" creationId="{A5402BEF-2DB7-4B29-AC44-001F0AEA57BE}"/>
          </ac:spMkLst>
        </pc:spChg>
        <pc:spChg chg="add del mod">
          <ac:chgData name="Xuzhaoyuan" userId="92dacafb-b293-4395-ae6b-ab8c0207f0fc" providerId="ADAL" clId="{42D4C640-E2B4-480F-B3E5-EF6A90FC37BF}" dt="2022-05-04T12:09:49.566" v="5770" actId="478"/>
          <ac:spMkLst>
            <pc:docMk/>
            <pc:sldMk cId="3888088203" sldId="1104"/>
            <ac:spMk id="14" creationId="{3318C1EC-8E76-4AAE-B5A1-B0A575CEA2FF}"/>
          </ac:spMkLst>
        </pc:spChg>
        <pc:spChg chg="add del mod">
          <ac:chgData name="Xuzhaoyuan" userId="92dacafb-b293-4395-ae6b-ab8c0207f0fc" providerId="ADAL" clId="{42D4C640-E2B4-480F-B3E5-EF6A90FC37BF}" dt="2022-05-04T12:09:49.566" v="5770" actId="478"/>
          <ac:spMkLst>
            <pc:docMk/>
            <pc:sldMk cId="3888088203" sldId="1104"/>
            <ac:spMk id="15" creationId="{421C7AC3-E584-4C48-BD40-7A93F881F151}"/>
          </ac:spMkLst>
        </pc:spChg>
        <pc:spChg chg="add del mod">
          <ac:chgData name="Xuzhaoyuan" userId="92dacafb-b293-4395-ae6b-ab8c0207f0fc" providerId="ADAL" clId="{42D4C640-E2B4-480F-B3E5-EF6A90FC37BF}" dt="2022-05-04T12:09:49.566" v="5770" actId="478"/>
          <ac:spMkLst>
            <pc:docMk/>
            <pc:sldMk cId="3888088203" sldId="1104"/>
            <ac:spMk id="16" creationId="{6B835F10-3AF0-4631-8405-4018205F3C90}"/>
          </ac:spMkLst>
        </pc:spChg>
        <pc:spChg chg="add del mod">
          <ac:chgData name="Xuzhaoyuan" userId="92dacafb-b293-4395-ae6b-ab8c0207f0fc" providerId="ADAL" clId="{42D4C640-E2B4-480F-B3E5-EF6A90FC37BF}" dt="2022-05-04T12:02:05.755" v="5537" actId="478"/>
          <ac:spMkLst>
            <pc:docMk/>
            <pc:sldMk cId="3888088203" sldId="1104"/>
            <ac:spMk id="17" creationId="{702051B5-49FC-48B8-BBB5-4244C0D883C3}"/>
          </ac:spMkLst>
        </pc:spChg>
        <pc:spChg chg="add del mod">
          <ac:chgData name="Xuzhaoyuan" userId="92dacafb-b293-4395-ae6b-ab8c0207f0fc" providerId="ADAL" clId="{42D4C640-E2B4-480F-B3E5-EF6A90FC37BF}" dt="2022-05-04T12:02:05.755" v="5537" actId="478"/>
          <ac:spMkLst>
            <pc:docMk/>
            <pc:sldMk cId="3888088203" sldId="1104"/>
            <ac:spMk id="18" creationId="{90271C66-5665-45A5-9EE0-1CECD6C47D52}"/>
          </ac:spMkLst>
        </pc:spChg>
        <pc:spChg chg="add del mod">
          <ac:chgData name="Xuzhaoyuan" userId="92dacafb-b293-4395-ae6b-ab8c0207f0fc" providerId="ADAL" clId="{42D4C640-E2B4-480F-B3E5-EF6A90FC37BF}" dt="2022-05-04T12:04:29.343" v="5615" actId="478"/>
          <ac:spMkLst>
            <pc:docMk/>
            <pc:sldMk cId="3888088203" sldId="1104"/>
            <ac:spMk id="19" creationId="{69D7D8ED-00E1-48B9-91A0-ED33B095AA0C}"/>
          </ac:spMkLst>
        </pc:spChg>
        <pc:spChg chg="add mod">
          <ac:chgData name="Xuzhaoyuan" userId="92dacafb-b293-4395-ae6b-ab8c0207f0fc" providerId="ADAL" clId="{42D4C640-E2B4-480F-B3E5-EF6A90FC37BF}" dt="2022-05-04T12:09:46.608" v="5769" actId="1076"/>
          <ac:spMkLst>
            <pc:docMk/>
            <pc:sldMk cId="3888088203" sldId="1104"/>
            <ac:spMk id="20" creationId="{8DF5F8E3-6208-45CE-8A5E-3DC42FF686BF}"/>
          </ac:spMkLst>
        </pc:spChg>
        <pc:spChg chg="add mod">
          <ac:chgData name="Xuzhaoyuan" userId="92dacafb-b293-4395-ae6b-ab8c0207f0fc" providerId="ADAL" clId="{42D4C640-E2B4-480F-B3E5-EF6A90FC37BF}" dt="2022-05-04T12:09:46.608" v="5769" actId="1076"/>
          <ac:spMkLst>
            <pc:docMk/>
            <pc:sldMk cId="3888088203" sldId="1104"/>
            <ac:spMk id="21" creationId="{99EF0DF4-DCF6-4D2B-A93A-BED23E051046}"/>
          </ac:spMkLst>
        </pc:spChg>
        <pc:spChg chg="add mod">
          <ac:chgData name="Xuzhaoyuan" userId="92dacafb-b293-4395-ae6b-ab8c0207f0fc" providerId="ADAL" clId="{42D4C640-E2B4-480F-B3E5-EF6A90FC37BF}" dt="2022-05-04T12:18:17.614" v="5929" actId="1076"/>
          <ac:spMkLst>
            <pc:docMk/>
            <pc:sldMk cId="3888088203" sldId="1104"/>
            <ac:spMk id="22" creationId="{88DC5FBE-E053-4B90-96D9-DE715A9D27B9}"/>
          </ac:spMkLst>
        </pc:spChg>
        <pc:spChg chg="add mod">
          <ac:chgData name="Xuzhaoyuan" userId="92dacafb-b293-4395-ae6b-ab8c0207f0fc" providerId="ADAL" clId="{42D4C640-E2B4-480F-B3E5-EF6A90FC37BF}" dt="2022-05-04T12:18:17.614" v="5929" actId="1076"/>
          <ac:spMkLst>
            <pc:docMk/>
            <pc:sldMk cId="3888088203" sldId="1104"/>
            <ac:spMk id="23" creationId="{BBF83BF1-1228-4BE7-9139-C32326773271}"/>
          </ac:spMkLst>
        </pc:spChg>
        <pc:spChg chg="add mod">
          <ac:chgData name="Xuzhaoyuan" userId="92dacafb-b293-4395-ae6b-ab8c0207f0fc" providerId="ADAL" clId="{42D4C640-E2B4-480F-B3E5-EF6A90FC37BF}" dt="2022-05-04T12:10:40.391" v="5776" actId="1076"/>
          <ac:spMkLst>
            <pc:docMk/>
            <pc:sldMk cId="3888088203" sldId="1104"/>
            <ac:spMk id="24" creationId="{6BB3C858-9413-413C-AD1A-3DDE407A8971}"/>
          </ac:spMkLst>
        </pc:spChg>
        <pc:spChg chg="add mod">
          <ac:chgData name="Xuzhaoyuan" userId="92dacafb-b293-4395-ae6b-ab8c0207f0fc" providerId="ADAL" clId="{42D4C640-E2B4-480F-B3E5-EF6A90FC37BF}" dt="2022-05-04T12:20:33.863" v="6017" actId="1076"/>
          <ac:spMkLst>
            <pc:docMk/>
            <pc:sldMk cId="3888088203" sldId="1104"/>
            <ac:spMk id="25" creationId="{04F8FBEA-7F30-41B6-8FAB-9B13470A1D4F}"/>
          </ac:spMkLst>
        </pc:spChg>
        <pc:spChg chg="add mod">
          <ac:chgData name="Xuzhaoyuan" userId="92dacafb-b293-4395-ae6b-ab8c0207f0fc" providerId="ADAL" clId="{42D4C640-E2B4-480F-B3E5-EF6A90FC37BF}" dt="2022-05-04T12:20:44.280" v="6026" actId="1076"/>
          <ac:spMkLst>
            <pc:docMk/>
            <pc:sldMk cId="3888088203" sldId="1104"/>
            <ac:spMk id="26" creationId="{62653D69-B866-44DF-AA7B-DD025E527390}"/>
          </ac:spMkLst>
        </pc:spChg>
        <pc:spChg chg="add mod">
          <ac:chgData name="Xuzhaoyuan" userId="92dacafb-b293-4395-ae6b-ab8c0207f0fc" providerId="ADAL" clId="{42D4C640-E2B4-480F-B3E5-EF6A90FC37BF}" dt="2022-05-04T12:18:17.614" v="5929" actId="1076"/>
          <ac:spMkLst>
            <pc:docMk/>
            <pc:sldMk cId="3888088203" sldId="1104"/>
            <ac:spMk id="27" creationId="{D6704776-E874-4573-8092-F477553F0971}"/>
          </ac:spMkLst>
        </pc:spChg>
        <pc:spChg chg="add mod">
          <ac:chgData name="Xuzhaoyuan" userId="92dacafb-b293-4395-ae6b-ab8c0207f0fc" providerId="ADAL" clId="{42D4C640-E2B4-480F-B3E5-EF6A90FC37BF}" dt="2022-05-04T12:18:17.614" v="5929" actId="1076"/>
          <ac:spMkLst>
            <pc:docMk/>
            <pc:sldMk cId="3888088203" sldId="1104"/>
            <ac:spMk id="28" creationId="{96282994-6E14-4EBA-8DA3-2808E9707F1A}"/>
          </ac:spMkLst>
        </pc:spChg>
        <pc:spChg chg="add mod">
          <ac:chgData name="Xuzhaoyuan" userId="92dacafb-b293-4395-ae6b-ab8c0207f0fc" providerId="ADAL" clId="{42D4C640-E2B4-480F-B3E5-EF6A90FC37BF}" dt="2022-05-04T12:18:32.718" v="5938" actId="1076"/>
          <ac:spMkLst>
            <pc:docMk/>
            <pc:sldMk cId="3888088203" sldId="1104"/>
            <ac:spMk id="29" creationId="{75816708-9DB1-4318-9B81-4F4A67527532}"/>
          </ac:spMkLst>
        </pc:spChg>
        <pc:spChg chg="add mod">
          <ac:chgData name="Xuzhaoyuan" userId="92dacafb-b293-4395-ae6b-ab8c0207f0fc" providerId="ADAL" clId="{42D4C640-E2B4-480F-B3E5-EF6A90FC37BF}" dt="2022-05-04T12:19:07.678" v="5957" actId="1076"/>
          <ac:spMkLst>
            <pc:docMk/>
            <pc:sldMk cId="3888088203" sldId="1104"/>
            <ac:spMk id="30" creationId="{57D42DC5-8315-4713-846E-B5EDC7D9E9C0}"/>
          </ac:spMkLst>
        </pc:spChg>
        <pc:spChg chg="add mod">
          <ac:chgData name="Xuzhaoyuan" userId="92dacafb-b293-4395-ae6b-ab8c0207f0fc" providerId="ADAL" clId="{42D4C640-E2B4-480F-B3E5-EF6A90FC37BF}" dt="2022-05-04T12:20:01.350" v="6002" actId="1076"/>
          <ac:spMkLst>
            <pc:docMk/>
            <pc:sldMk cId="3888088203" sldId="1104"/>
            <ac:spMk id="31" creationId="{705FD2DE-4174-4E7F-A8A8-D4D72594D1DE}"/>
          </ac:spMkLst>
        </pc:spChg>
        <pc:spChg chg="add mod">
          <ac:chgData name="Xuzhaoyuan" userId="92dacafb-b293-4395-ae6b-ab8c0207f0fc" providerId="ADAL" clId="{42D4C640-E2B4-480F-B3E5-EF6A90FC37BF}" dt="2022-05-04T12:20:26.336" v="6011" actId="1076"/>
          <ac:spMkLst>
            <pc:docMk/>
            <pc:sldMk cId="3888088203" sldId="1104"/>
            <ac:spMk id="32" creationId="{3D2FBFF3-4E59-42BB-96F3-CC5CAC357CF7}"/>
          </ac:spMkLst>
        </pc:spChg>
        <pc:spChg chg="add del mod">
          <ac:chgData name="Xuzhaoyuan" userId="92dacafb-b293-4395-ae6b-ab8c0207f0fc" providerId="ADAL" clId="{42D4C640-E2B4-480F-B3E5-EF6A90FC37BF}" dt="2022-05-04T12:19:25.431" v="5967" actId="478"/>
          <ac:spMkLst>
            <pc:docMk/>
            <pc:sldMk cId="3888088203" sldId="1104"/>
            <ac:spMk id="33" creationId="{05C7C4F1-F0D0-4934-9576-1547A3D63B72}"/>
          </ac:spMkLst>
        </pc:spChg>
        <pc:spChg chg="add mod">
          <ac:chgData name="Xuzhaoyuan" userId="92dacafb-b293-4395-ae6b-ab8c0207f0fc" providerId="ADAL" clId="{42D4C640-E2B4-480F-B3E5-EF6A90FC37BF}" dt="2022-05-04T12:20:01.350" v="6002" actId="1076"/>
          <ac:spMkLst>
            <pc:docMk/>
            <pc:sldMk cId="3888088203" sldId="1104"/>
            <ac:spMk id="34" creationId="{40E501CC-6A44-410E-AFC6-B17AE3EBE9F6}"/>
          </ac:spMkLst>
        </pc:spChg>
        <pc:spChg chg="add mod">
          <ac:chgData name="Xuzhaoyuan" userId="92dacafb-b293-4395-ae6b-ab8c0207f0fc" providerId="ADAL" clId="{42D4C640-E2B4-480F-B3E5-EF6A90FC37BF}" dt="2022-05-04T12:20:01.350" v="6002" actId="1076"/>
          <ac:spMkLst>
            <pc:docMk/>
            <pc:sldMk cId="3888088203" sldId="1104"/>
            <ac:spMk id="35" creationId="{8F1E4CD2-6A3C-4C38-8751-93083C57734D}"/>
          </ac:spMkLst>
        </pc:spChg>
        <pc:spChg chg="add mod">
          <ac:chgData name="Xuzhaoyuan" userId="92dacafb-b293-4395-ae6b-ab8c0207f0fc" providerId="ADAL" clId="{42D4C640-E2B4-480F-B3E5-EF6A90FC37BF}" dt="2022-05-04T12:20:01.350" v="6002" actId="1076"/>
          <ac:spMkLst>
            <pc:docMk/>
            <pc:sldMk cId="3888088203" sldId="1104"/>
            <ac:spMk id="36" creationId="{23323433-3541-43AC-882F-73E058240000}"/>
          </ac:spMkLst>
        </pc:spChg>
      </pc:sldChg>
      <pc:sldChg chg="addSp delSp modSp mod ord">
        <pc:chgData name="Xuzhaoyuan" userId="92dacafb-b293-4395-ae6b-ab8c0207f0fc" providerId="ADAL" clId="{42D4C640-E2B4-480F-B3E5-EF6A90FC37BF}" dt="2022-05-11T13:08:25.577" v="9339" actId="1076"/>
        <pc:sldMkLst>
          <pc:docMk/>
          <pc:sldMk cId="3770318101" sldId="1105"/>
        </pc:sldMkLst>
        <pc:spChg chg="add mod">
          <ac:chgData name="Xuzhaoyuan" userId="92dacafb-b293-4395-ae6b-ab8c0207f0fc" providerId="ADAL" clId="{42D4C640-E2B4-480F-B3E5-EF6A90FC37BF}" dt="2022-05-11T13:08:25.577" v="9339" actId="1076"/>
          <ac:spMkLst>
            <pc:docMk/>
            <pc:sldMk cId="3770318101" sldId="1105"/>
            <ac:spMk id="2" creationId="{ED62AF4C-759F-4618-BE26-D7DBC9C77DFF}"/>
          </ac:spMkLst>
        </pc:spChg>
        <pc:spChg chg="mod">
          <ac:chgData name="Xuzhaoyuan" userId="92dacafb-b293-4395-ae6b-ab8c0207f0fc" providerId="ADAL" clId="{42D4C640-E2B4-480F-B3E5-EF6A90FC37BF}" dt="2022-05-11T08:03:03.719" v="8216" actId="20577"/>
          <ac:spMkLst>
            <pc:docMk/>
            <pc:sldMk cId="3770318101" sldId="1105"/>
            <ac:spMk id="4" creationId="{65D00C4A-DAE2-4146-894E-3C84C23D9733}"/>
          </ac:spMkLst>
        </pc:spChg>
        <pc:spChg chg="add mod">
          <ac:chgData name="Xuzhaoyuan" userId="92dacafb-b293-4395-ae6b-ab8c0207f0fc" providerId="ADAL" clId="{42D4C640-E2B4-480F-B3E5-EF6A90FC37BF}" dt="2022-05-11T13:08:11.293" v="9331" actId="20577"/>
          <ac:spMkLst>
            <pc:docMk/>
            <pc:sldMk cId="3770318101" sldId="1105"/>
            <ac:spMk id="6" creationId="{389E64BD-A85E-43EE-8010-722D390BC749}"/>
          </ac:spMkLst>
        </pc:spChg>
        <pc:spChg chg="add mod">
          <ac:chgData name="Xuzhaoyuan" userId="92dacafb-b293-4395-ae6b-ab8c0207f0fc" providerId="ADAL" clId="{42D4C640-E2B4-480F-B3E5-EF6A90FC37BF}" dt="2022-05-11T13:08:14.746" v="9334" actId="20577"/>
          <ac:spMkLst>
            <pc:docMk/>
            <pc:sldMk cId="3770318101" sldId="1105"/>
            <ac:spMk id="7" creationId="{F4CCE7BE-6EB7-4E40-9797-2A0A830595D0}"/>
          </ac:spMkLst>
        </pc:spChg>
        <pc:spChg chg="add mod">
          <ac:chgData name="Xuzhaoyuan" userId="92dacafb-b293-4395-ae6b-ab8c0207f0fc" providerId="ADAL" clId="{42D4C640-E2B4-480F-B3E5-EF6A90FC37BF}" dt="2022-05-11T13:08:17.857" v="9335" actId="14100"/>
          <ac:spMkLst>
            <pc:docMk/>
            <pc:sldMk cId="3770318101" sldId="1105"/>
            <ac:spMk id="8" creationId="{A7B10D82-A561-448A-9B78-F4711659E461}"/>
          </ac:spMkLst>
        </pc:spChg>
        <pc:spChg chg="add mod">
          <ac:chgData name="Xuzhaoyuan" userId="92dacafb-b293-4395-ae6b-ab8c0207f0fc" providerId="ADAL" clId="{42D4C640-E2B4-480F-B3E5-EF6A90FC37BF}" dt="2022-05-11T13:07:50.289" v="9322" actId="14100"/>
          <ac:spMkLst>
            <pc:docMk/>
            <pc:sldMk cId="3770318101" sldId="1105"/>
            <ac:spMk id="15" creationId="{6CA28C15-BBF7-4FFA-8ABA-8D2FF1641DBB}"/>
          </ac:spMkLst>
        </pc:spChg>
        <pc:spChg chg="add mod">
          <ac:chgData name="Xuzhaoyuan" userId="92dacafb-b293-4395-ae6b-ab8c0207f0fc" providerId="ADAL" clId="{42D4C640-E2B4-480F-B3E5-EF6A90FC37BF}" dt="2022-05-04T12:48:06.878" v="6172" actId="1076"/>
          <ac:spMkLst>
            <pc:docMk/>
            <pc:sldMk cId="3770318101" sldId="1105"/>
            <ac:spMk id="16" creationId="{92F769C8-C5D6-4A36-AC59-6726D0C32054}"/>
          </ac:spMkLst>
        </pc:spChg>
        <pc:spChg chg="add mod">
          <ac:chgData name="Xuzhaoyuan" userId="92dacafb-b293-4395-ae6b-ab8c0207f0fc" providerId="ADAL" clId="{42D4C640-E2B4-480F-B3E5-EF6A90FC37BF}" dt="2022-05-04T12:48:06.878" v="6172" actId="1076"/>
          <ac:spMkLst>
            <pc:docMk/>
            <pc:sldMk cId="3770318101" sldId="1105"/>
            <ac:spMk id="17" creationId="{D6CF3438-BEE6-4361-866E-8792234F7DCC}"/>
          </ac:spMkLst>
        </pc:spChg>
        <pc:spChg chg="add del mod">
          <ac:chgData name="Xuzhaoyuan" userId="92dacafb-b293-4395-ae6b-ab8c0207f0fc" providerId="ADAL" clId="{42D4C640-E2B4-480F-B3E5-EF6A90FC37BF}" dt="2022-05-11T08:04:35.493" v="8220" actId="478"/>
          <ac:spMkLst>
            <pc:docMk/>
            <pc:sldMk cId="3770318101" sldId="1105"/>
            <ac:spMk id="18" creationId="{38423372-32A8-4457-AECA-F07B3CE32957}"/>
          </ac:spMkLst>
        </pc:spChg>
        <pc:spChg chg="add del mod">
          <ac:chgData name="Xuzhaoyuan" userId="92dacafb-b293-4395-ae6b-ab8c0207f0fc" providerId="ADAL" clId="{42D4C640-E2B4-480F-B3E5-EF6A90FC37BF}" dt="2022-05-11T13:08:23.436" v="9338" actId="478"/>
          <ac:spMkLst>
            <pc:docMk/>
            <pc:sldMk cId="3770318101" sldId="1105"/>
            <ac:spMk id="18" creationId="{3F44BE71-344E-4101-B89A-55FB24E6119D}"/>
          </ac:spMkLst>
        </pc:spChg>
        <pc:spChg chg="add del mod">
          <ac:chgData name="Xuzhaoyuan" userId="92dacafb-b293-4395-ae6b-ab8c0207f0fc" providerId="ADAL" clId="{42D4C640-E2B4-480F-B3E5-EF6A90FC37BF}" dt="2022-05-11T13:08:23.436" v="9338" actId="478"/>
          <ac:spMkLst>
            <pc:docMk/>
            <pc:sldMk cId="3770318101" sldId="1105"/>
            <ac:spMk id="19" creationId="{C01EDC9D-BF74-4EC1-B01D-023D74AEEF97}"/>
          </ac:spMkLst>
        </pc:spChg>
        <pc:spChg chg="add del mod">
          <ac:chgData name="Xuzhaoyuan" userId="92dacafb-b293-4395-ae6b-ab8c0207f0fc" providerId="ADAL" clId="{42D4C640-E2B4-480F-B3E5-EF6A90FC37BF}" dt="2022-05-04T12:49:47.762" v="6262"/>
          <ac:spMkLst>
            <pc:docMk/>
            <pc:sldMk cId="3770318101" sldId="1105"/>
            <ac:spMk id="19" creationId="{E105FF48-DCCA-44F4-8E1F-3FA5C01C6453}"/>
          </ac:spMkLst>
        </pc:spChg>
        <pc:spChg chg="add del mod">
          <ac:chgData name="Xuzhaoyuan" userId="92dacafb-b293-4395-ae6b-ab8c0207f0fc" providerId="ADAL" clId="{42D4C640-E2B4-480F-B3E5-EF6A90FC37BF}" dt="2022-05-04T12:49:47.762" v="6262"/>
          <ac:spMkLst>
            <pc:docMk/>
            <pc:sldMk cId="3770318101" sldId="1105"/>
            <ac:spMk id="20" creationId="{BBB6DA7A-05F3-4B02-B568-BB1A3F6F3AFE}"/>
          </ac:spMkLst>
        </pc:spChg>
        <pc:spChg chg="add mod">
          <ac:chgData name="Xuzhaoyuan" userId="92dacafb-b293-4395-ae6b-ab8c0207f0fc" providerId="ADAL" clId="{42D4C640-E2B4-480F-B3E5-EF6A90FC37BF}" dt="2022-05-11T13:07:34.624" v="9298" actId="1076"/>
          <ac:spMkLst>
            <pc:docMk/>
            <pc:sldMk cId="3770318101" sldId="1105"/>
            <ac:spMk id="21" creationId="{619D9587-8BA4-4641-9528-03BEC6468DB3}"/>
          </ac:spMkLst>
        </pc:spChg>
        <pc:spChg chg="add mod">
          <ac:chgData name="Xuzhaoyuan" userId="92dacafb-b293-4395-ae6b-ab8c0207f0fc" providerId="ADAL" clId="{42D4C640-E2B4-480F-B3E5-EF6A90FC37BF}" dt="2022-05-11T13:07:47.817" v="9321" actId="1076"/>
          <ac:spMkLst>
            <pc:docMk/>
            <pc:sldMk cId="3770318101" sldId="1105"/>
            <ac:spMk id="22" creationId="{1C54AB65-D257-44AC-B7C6-D9425AD34CAC}"/>
          </ac:spMkLst>
        </pc:spChg>
        <pc:picChg chg="add mod">
          <ac:chgData name="Xuzhaoyuan" userId="92dacafb-b293-4395-ae6b-ab8c0207f0fc" providerId="ADAL" clId="{42D4C640-E2B4-480F-B3E5-EF6A90FC37BF}" dt="2022-05-04T12:48:06.878" v="6172" actId="1076"/>
          <ac:picMkLst>
            <pc:docMk/>
            <pc:sldMk cId="3770318101" sldId="1105"/>
            <ac:picMk id="3" creationId="{55774769-FB42-4965-9F5E-3BDFC5C17BD7}"/>
          </ac:picMkLst>
        </pc:picChg>
        <pc:picChg chg="add mod">
          <ac:chgData name="Xuzhaoyuan" userId="92dacafb-b293-4395-ae6b-ab8c0207f0fc" providerId="ADAL" clId="{42D4C640-E2B4-480F-B3E5-EF6A90FC37BF}" dt="2022-05-04T12:48:06.878" v="6172" actId="1076"/>
          <ac:picMkLst>
            <pc:docMk/>
            <pc:sldMk cId="3770318101" sldId="1105"/>
            <ac:picMk id="5" creationId="{82F1EFAC-ED48-42F4-ADD2-8C10EC02294D}"/>
          </ac:picMkLst>
        </pc:picChg>
        <pc:picChg chg="add del mod">
          <ac:chgData name="Xuzhaoyuan" userId="92dacafb-b293-4395-ae6b-ab8c0207f0fc" providerId="ADAL" clId="{42D4C640-E2B4-480F-B3E5-EF6A90FC37BF}" dt="2022-05-04T12:44:38.860" v="6127" actId="478"/>
          <ac:picMkLst>
            <pc:docMk/>
            <pc:sldMk cId="3770318101" sldId="1105"/>
            <ac:picMk id="10" creationId="{FA889124-2EAA-4186-AC33-EF347F5EB982}"/>
          </ac:picMkLst>
        </pc:picChg>
        <pc:picChg chg="add mod">
          <ac:chgData name="Xuzhaoyuan" userId="92dacafb-b293-4395-ae6b-ab8c0207f0fc" providerId="ADAL" clId="{42D4C640-E2B4-480F-B3E5-EF6A90FC37BF}" dt="2022-05-04T12:48:06.878" v="6172" actId="1076"/>
          <ac:picMkLst>
            <pc:docMk/>
            <pc:sldMk cId="3770318101" sldId="1105"/>
            <ac:picMk id="12" creationId="{4BD8A70C-E983-4FFC-9FE6-DE379E079C0E}"/>
          </ac:picMkLst>
        </pc:picChg>
        <pc:picChg chg="add mod">
          <ac:chgData name="Xuzhaoyuan" userId="92dacafb-b293-4395-ae6b-ab8c0207f0fc" providerId="ADAL" clId="{42D4C640-E2B4-480F-B3E5-EF6A90FC37BF}" dt="2022-05-04T12:48:06.878" v="6172" actId="1076"/>
          <ac:picMkLst>
            <pc:docMk/>
            <pc:sldMk cId="3770318101" sldId="1105"/>
            <ac:picMk id="14" creationId="{5F0C24FC-5523-409B-A6E2-8A7E802E3C8D}"/>
          </ac:picMkLst>
        </pc:picChg>
      </pc:sldChg>
      <pc:sldChg chg="del">
        <pc:chgData name="Xuzhaoyuan" userId="92dacafb-b293-4395-ae6b-ab8c0207f0fc" providerId="ADAL" clId="{42D4C640-E2B4-480F-B3E5-EF6A90FC37BF}" dt="2022-04-30T03:29:24.633" v="329" actId="47"/>
        <pc:sldMkLst>
          <pc:docMk/>
          <pc:sldMk cId="4155112598" sldId="1106"/>
        </pc:sldMkLst>
      </pc:sldChg>
      <pc:sldChg chg="addSp delSp modSp mod ord delAnim modAnim">
        <pc:chgData name="Xuzhaoyuan" userId="92dacafb-b293-4395-ae6b-ab8c0207f0fc" providerId="ADAL" clId="{42D4C640-E2B4-480F-B3E5-EF6A90FC37BF}" dt="2022-05-11T12:33:26.722" v="8948" actId="20577"/>
        <pc:sldMkLst>
          <pc:docMk/>
          <pc:sldMk cId="2174285288" sldId="1107"/>
        </pc:sldMkLst>
        <pc:spChg chg="del">
          <ac:chgData name="Xuzhaoyuan" userId="92dacafb-b293-4395-ae6b-ab8c0207f0fc" providerId="ADAL" clId="{42D4C640-E2B4-480F-B3E5-EF6A90FC37BF}" dt="2022-05-06T14:03:30.446" v="7956" actId="478"/>
          <ac:spMkLst>
            <pc:docMk/>
            <pc:sldMk cId="2174285288" sldId="1107"/>
            <ac:spMk id="2" creationId="{CD106ED0-F56E-4630-8100-1A75110241A4}"/>
          </ac:spMkLst>
        </pc:spChg>
        <pc:spChg chg="mod">
          <ac:chgData name="Xuzhaoyuan" userId="92dacafb-b293-4395-ae6b-ab8c0207f0fc" providerId="ADAL" clId="{42D4C640-E2B4-480F-B3E5-EF6A90FC37BF}" dt="2022-05-06T14:03:22.797" v="7955" actId="20577"/>
          <ac:spMkLst>
            <pc:docMk/>
            <pc:sldMk cId="2174285288" sldId="1107"/>
            <ac:spMk id="4" creationId="{65D00C4A-DAE2-4146-894E-3C84C23D9733}"/>
          </ac:spMkLst>
        </pc:spChg>
        <pc:spChg chg="add del">
          <ac:chgData name="Xuzhaoyuan" userId="92dacafb-b293-4395-ae6b-ab8c0207f0fc" providerId="ADAL" clId="{42D4C640-E2B4-480F-B3E5-EF6A90FC37BF}" dt="2022-05-11T08:19:57.633" v="8240" actId="478"/>
          <ac:spMkLst>
            <pc:docMk/>
            <pc:sldMk cId="2174285288" sldId="1107"/>
            <ac:spMk id="6" creationId="{2623A808-A93F-4C47-B4B3-F358DA634F10}"/>
          </ac:spMkLst>
        </pc:spChg>
        <pc:spChg chg="add mod">
          <ac:chgData name="Xuzhaoyuan" userId="92dacafb-b293-4395-ae6b-ab8c0207f0fc" providerId="ADAL" clId="{42D4C640-E2B4-480F-B3E5-EF6A90FC37BF}" dt="2022-05-11T12:33:13.632" v="8934" actId="14100"/>
          <ac:spMkLst>
            <pc:docMk/>
            <pc:sldMk cId="2174285288" sldId="1107"/>
            <ac:spMk id="6" creationId="{CBDDA520-891F-4294-A838-D8906FA59B47}"/>
          </ac:spMkLst>
        </pc:spChg>
        <pc:spChg chg="add mod">
          <ac:chgData name="Xuzhaoyuan" userId="92dacafb-b293-4395-ae6b-ab8c0207f0fc" providerId="ADAL" clId="{42D4C640-E2B4-480F-B3E5-EF6A90FC37BF}" dt="2022-05-11T12:32:24.168" v="8906" actId="14100"/>
          <ac:spMkLst>
            <pc:docMk/>
            <pc:sldMk cId="2174285288" sldId="1107"/>
            <ac:spMk id="7" creationId="{55594668-2F87-4866-92ED-EDB69C72B359}"/>
          </ac:spMkLst>
        </pc:spChg>
        <pc:spChg chg="add mod">
          <ac:chgData name="Xuzhaoyuan" userId="92dacafb-b293-4395-ae6b-ab8c0207f0fc" providerId="ADAL" clId="{42D4C640-E2B4-480F-B3E5-EF6A90FC37BF}" dt="2022-05-11T12:33:26.722" v="8948" actId="20577"/>
          <ac:spMkLst>
            <pc:docMk/>
            <pc:sldMk cId="2174285288" sldId="1107"/>
            <ac:spMk id="8" creationId="{F1575D3E-07BE-477D-AB56-69BCCDCA819E}"/>
          </ac:spMkLst>
        </pc:spChg>
        <pc:spChg chg="del mod">
          <ac:chgData name="Xuzhaoyuan" userId="92dacafb-b293-4395-ae6b-ab8c0207f0fc" providerId="ADAL" clId="{42D4C640-E2B4-480F-B3E5-EF6A90FC37BF}" dt="2022-05-04T09:01:42.222" v="4888" actId="478"/>
          <ac:spMkLst>
            <pc:docMk/>
            <pc:sldMk cId="2174285288" sldId="1107"/>
            <ac:spMk id="21" creationId="{A09B17F9-ABDF-4A48-8D49-98F87C5D669E}"/>
          </ac:spMkLst>
        </pc:spChg>
        <pc:spChg chg="mod topLvl">
          <ac:chgData name="Xuzhaoyuan" userId="92dacafb-b293-4395-ae6b-ab8c0207f0fc" providerId="ADAL" clId="{42D4C640-E2B4-480F-B3E5-EF6A90FC37BF}" dt="2022-04-29T06:29:58.449" v="10" actId="164"/>
          <ac:spMkLst>
            <pc:docMk/>
            <pc:sldMk cId="2174285288" sldId="1107"/>
            <ac:spMk id="23" creationId="{151C99A7-3218-4E7F-94C5-CBEF28979E80}"/>
          </ac:spMkLst>
        </pc:spChg>
        <pc:spChg chg="mod topLvl">
          <ac:chgData name="Xuzhaoyuan" userId="92dacafb-b293-4395-ae6b-ab8c0207f0fc" providerId="ADAL" clId="{42D4C640-E2B4-480F-B3E5-EF6A90FC37BF}" dt="2022-04-29T06:29:58.449" v="10" actId="164"/>
          <ac:spMkLst>
            <pc:docMk/>
            <pc:sldMk cId="2174285288" sldId="1107"/>
            <ac:spMk id="24" creationId="{61411D15-63D0-4933-B5F8-75282E8BA474}"/>
          </ac:spMkLst>
        </pc:spChg>
        <pc:spChg chg="del mod topLvl">
          <ac:chgData name="Xuzhaoyuan" userId="92dacafb-b293-4395-ae6b-ab8c0207f0fc" providerId="ADAL" clId="{42D4C640-E2B4-480F-B3E5-EF6A90FC37BF}" dt="2022-04-29T06:29:54.436" v="9" actId="478"/>
          <ac:spMkLst>
            <pc:docMk/>
            <pc:sldMk cId="2174285288" sldId="1107"/>
            <ac:spMk id="25" creationId="{B426E60C-D508-46E7-9780-6CC06CD29B7D}"/>
          </ac:spMkLst>
        </pc:spChg>
        <pc:spChg chg="add del mod">
          <ac:chgData name="Xuzhaoyuan" userId="92dacafb-b293-4395-ae6b-ab8c0207f0fc" providerId="ADAL" clId="{42D4C640-E2B4-480F-B3E5-EF6A90FC37BF}" dt="2022-05-04T09:00:54.909" v="4872" actId="478"/>
          <ac:spMkLst>
            <pc:docMk/>
            <pc:sldMk cId="2174285288" sldId="1107"/>
            <ac:spMk id="26" creationId="{2D03B508-2296-4FC6-8453-0CB17D42C39B}"/>
          </ac:spMkLst>
        </pc:spChg>
        <pc:spChg chg="mod topLvl">
          <ac:chgData name="Xuzhaoyuan" userId="92dacafb-b293-4395-ae6b-ab8c0207f0fc" providerId="ADAL" clId="{42D4C640-E2B4-480F-B3E5-EF6A90FC37BF}" dt="2022-04-29T06:31:05.415" v="24" actId="164"/>
          <ac:spMkLst>
            <pc:docMk/>
            <pc:sldMk cId="2174285288" sldId="1107"/>
            <ac:spMk id="34" creationId="{F1E14FEC-65E2-49E9-B3F7-FCF0335B47A0}"/>
          </ac:spMkLst>
        </pc:spChg>
        <pc:spChg chg="mod topLvl">
          <ac:chgData name="Xuzhaoyuan" userId="92dacafb-b293-4395-ae6b-ab8c0207f0fc" providerId="ADAL" clId="{42D4C640-E2B4-480F-B3E5-EF6A90FC37BF}" dt="2022-04-29T06:31:05.415" v="24" actId="164"/>
          <ac:spMkLst>
            <pc:docMk/>
            <pc:sldMk cId="2174285288" sldId="1107"/>
            <ac:spMk id="35" creationId="{FC149DDA-00A8-44F3-A5C8-946E86B7B25F}"/>
          </ac:spMkLst>
        </pc:spChg>
        <pc:spChg chg="mod">
          <ac:chgData name="Xuzhaoyuan" userId="92dacafb-b293-4395-ae6b-ab8c0207f0fc" providerId="ADAL" clId="{42D4C640-E2B4-480F-B3E5-EF6A90FC37BF}" dt="2022-04-29T06:31:17.949" v="29"/>
          <ac:spMkLst>
            <pc:docMk/>
            <pc:sldMk cId="2174285288" sldId="1107"/>
            <ac:spMk id="40" creationId="{4FCA070C-399A-4A4A-A169-C0D364EBFE96}"/>
          </ac:spMkLst>
        </pc:spChg>
        <pc:spChg chg="mod">
          <ac:chgData name="Xuzhaoyuan" userId="92dacafb-b293-4395-ae6b-ab8c0207f0fc" providerId="ADAL" clId="{42D4C640-E2B4-480F-B3E5-EF6A90FC37BF}" dt="2022-04-29T06:31:17.949" v="29"/>
          <ac:spMkLst>
            <pc:docMk/>
            <pc:sldMk cId="2174285288" sldId="1107"/>
            <ac:spMk id="41" creationId="{E522215A-20A6-4022-B3BB-E04BAD08A1D4}"/>
          </ac:spMkLst>
        </pc:spChg>
        <pc:spChg chg="add del mod">
          <ac:chgData name="Xuzhaoyuan" userId="92dacafb-b293-4395-ae6b-ab8c0207f0fc" providerId="ADAL" clId="{42D4C640-E2B4-480F-B3E5-EF6A90FC37BF}" dt="2022-05-04T09:01:42.222" v="4888" actId="478"/>
          <ac:spMkLst>
            <pc:docMk/>
            <pc:sldMk cId="2174285288" sldId="1107"/>
            <ac:spMk id="43" creationId="{32468EF6-7785-4F80-93A4-5CD6C1CACF91}"/>
          </ac:spMkLst>
        </pc:spChg>
        <pc:spChg chg="add del mod">
          <ac:chgData name="Xuzhaoyuan" userId="92dacafb-b293-4395-ae6b-ab8c0207f0fc" providerId="ADAL" clId="{42D4C640-E2B4-480F-B3E5-EF6A90FC37BF}" dt="2022-05-04T09:00:54.909" v="4872" actId="478"/>
          <ac:spMkLst>
            <pc:docMk/>
            <pc:sldMk cId="2174285288" sldId="1107"/>
            <ac:spMk id="44" creationId="{4B9C2FD9-0EE9-4E70-8BEA-3B67C32DB603}"/>
          </ac:spMkLst>
        </pc:spChg>
        <pc:spChg chg="add del mod">
          <ac:chgData name="Xuzhaoyuan" userId="92dacafb-b293-4395-ae6b-ab8c0207f0fc" providerId="ADAL" clId="{42D4C640-E2B4-480F-B3E5-EF6A90FC37BF}" dt="2022-05-04T09:01:42.222" v="4888" actId="478"/>
          <ac:spMkLst>
            <pc:docMk/>
            <pc:sldMk cId="2174285288" sldId="1107"/>
            <ac:spMk id="45" creationId="{F720F2AA-5C61-424C-8633-CE516E1626E6}"/>
          </ac:spMkLst>
        </pc:spChg>
        <pc:spChg chg="add del mod">
          <ac:chgData name="Xuzhaoyuan" userId="92dacafb-b293-4395-ae6b-ab8c0207f0fc" providerId="ADAL" clId="{42D4C640-E2B4-480F-B3E5-EF6A90FC37BF}" dt="2022-05-04T09:01:42.222" v="4888" actId="478"/>
          <ac:spMkLst>
            <pc:docMk/>
            <pc:sldMk cId="2174285288" sldId="1107"/>
            <ac:spMk id="46" creationId="{15BD3F9D-AD73-40FE-A95C-97C1437CB98E}"/>
          </ac:spMkLst>
        </pc:spChg>
        <pc:spChg chg="add del mod">
          <ac:chgData name="Xuzhaoyuan" userId="92dacafb-b293-4395-ae6b-ab8c0207f0fc" providerId="ADAL" clId="{42D4C640-E2B4-480F-B3E5-EF6A90FC37BF}" dt="2022-05-04T09:01:42.222" v="4888" actId="478"/>
          <ac:spMkLst>
            <pc:docMk/>
            <pc:sldMk cId="2174285288" sldId="1107"/>
            <ac:spMk id="47" creationId="{F833A368-0060-4E62-A23E-05EBCFF80099}"/>
          </ac:spMkLst>
        </pc:spChg>
        <pc:spChg chg="add del mod">
          <ac:chgData name="Xuzhaoyuan" userId="92dacafb-b293-4395-ae6b-ab8c0207f0fc" providerId="ADAL" clId="{42D4C640-E2B4-480F-B3E5-EF6A90FC37BF}" dt="2022-05-06T14:03:30.446" v="7956" actId="478"/>
          <ac:spMkLst>
            <pc:docMk/>
            <pc:sldMk cId="2174285288" sldId="1107"/>
            <ac:spMk id="48" creationId="{7FAF6544-B32C-43EC-8CE9-B0696DE876EC}"/>
          </ac:spMkLst>
        </pc:spChg>
        <pc:spChg chg="add del mod">
          <ac:chgData name="Xuzhaoyuan" userId="92dacafb-b293-4395-ae6b-ab8c0207f0fc" providerId="ADAL" clId="{42D4C640-E2B4-480F-B3E5-EF6A90FC37BF}" dt="2022-04-30T04:53:52.085" v="666" actId="478"/>
          <ac:spMkLst>
            <pc:docMk/>
            <pc:sldMk cId="2174285288" sldId="1107"/>
            <ac:spMk id="49" creationId="{2E25B667-FCE3-4348-9724-4D5F96684CF9}"/>
          </ac:spMkLst>
        </pc:spChg>
        <pc:spChg chg="mod">
          <ac:chgData name="Xuzhaoyuan" userId="92dacafb-b293-4395-ae6b-ab8c0207f0fc" providerId="ADAL" clId="{42D4C640-E2B4-480F-B3E5-EF6A90FC37BF}" dt="2022-04-30T04:27:20.132" v="660" actId="571"/>
          <ac:spMkLst>
            <pc:docMk/>
            <pc:sldMk cId="2174285288" sldId="1107"/>
            <ac:spMk id="51" creationId="{F32B4EB1-5104-4A61-95E5-44710E056D98}"/>
          </ac:spMkLst>
        </pc:spChg>
        <pc:spChg chg="mod">
          <ac:chgData name="Xuzhaoyuan" userId="92dacafb-b293-4395-ae6b-ab8c0207f0fc" providerId="ADAL" clId="{42D4C640-E2B4-480F-B3E5-EF6A90FC37BF}" dt="2022-04-30T04:27:20.132" v="660" actId="571"/>
          <ac:spMkLst>
            <pc:docMk/>
            <pc:sldMk cId="2174285288" sldId="1107"/>
            <ac:spMk id="52" creationId="{18B0BE07-CF16-4028-B1ED-70A8A8AB917B}"/>
          </ac:spMkLst>
        </pc:spChg>
        <pc:spChg chg="add del mod">
          <ac:chgData name="Xuzhaoyuan" userId="92dacafb-b293-4395-ae6b-ab8c0207f0fc" providerId="ADAL" clId="{42D4C640-E2B4-480F-B3E5-EF6A90FC37BF}" dt="2022-04-30T04:53:52.085" v="666" actId="478"/>
          <ac:spMkLst>
            <pc:docMk/>
            <pc:sldMk cId="2174285288" sldId="1107"/>
            <ac:spMk id="54" creationId="{6B948721-2CF7-4AF7-9C62-49774345A116}"/>
          </ac:spMkLst>
        </pc:spChg>
        <pc:spChg chg="mod">
          <ac:chgData name="Xuzhaoyuan" userId="92dacafb-b293-4395-ae6b-ab8c0207f0fc" providerId="ADAL" clId="{42D4C640-E2B4-480F-B3E5-EF6A90FC37BF}" dt="2022-05-04T09:01:47.223" v="4889"/>
          <ac:spMkLst>
            <pc:docMk/>
            <pc:sldMk cId="2174285288" sldId="1107"/>
            <ac:spMk id="56" creationId="{5EFCD708-E9CC-4B05-A4FD-06D4ED9BFFDB}"/>
          </ac:spMkLst>
        </pc:spChg>
        <pc:spChg chg="add del mod">
          <ac:chgData name="Xuzhaoyuan" userId="92dacafb-b293-4395-ae6b-ab8c0207f0fc" providerId="ADAL" clId="{42D4C640-E2B4-480F-B3E5-EF6A90FC37BF}" dt="2022-05-06T14:03:30.446" v="7956" actId="478"/>
          <ac:spMkLst>
            <pc:docMk/>
            <pc:sldMk cId="2174285288" sldId="1107"/>
            <ac:spMk id="67" creationId="{DE5C56F7-4831-4689-98E9-22D31C1B5F29}"/>
          </ac:spMkLst>
        </pc:spChg>
        <pc:spChg chg="mod">
          <ac:chgData name="Xuzhaoyuan" userId="92dacafb-b293-4395-ae6b-ab8c0207f0fc" providerId="ADAL" clId="{42D4C640-E2B4-480F-B3E5-EF6A90FC37BF}" dt="2022-05-04T09:01:47.223" v="4889"/>
          <ac:spMkLst>
            <pc:docMk/>
            <pc:sldMk cId="2174285288" sldId="1107"/>
            <ac:spMk id="69" creationId="{25237003-8E0E-49DE-B69B-BDA71055930B}"/>
          </ac:spMkLst>
        </pc:spChg>
        <pc:spChg chg="mod">
          <ac:chgData name="Xuzhaoyuan" userId="92dacafb-b293-4395-ae6b-ab8c0207f0fc" providerId="ADAL" clId="{42D4C640-E2B4-480F-B3E5-EF6A90FC37BF}" dt="2022-05-04T09:01:47.223" v="4889"/>
          <ac:spMkLst>
            <pc:docMk/>
            <pc:sldMk cId="2174285288" sldId="1107"/>
            <ac:spMk id="70" creationId="{1EB4301F-E9D0-4CEE-B921-2D2319987A04}"/>
          </ac:spMkLst>
        </pc:spChg>
        <pc:spChg chg="mod">
          <ac:chgData name="Xuzhaoyuan" userId="92dacafb-b293-4395-ae6b-ab8c0207f0fc" providerId="ADAL" clId="{42D4C640-E2B4-480F-B3E5-EF6A90FC37BF}" dt="2022-05-04T09:01:47.223" v="4889"/>
          <ac:spMkLst>
            <pc:docMk/>
            <pc:sldMk cId="2174285288" sldId="1107"/>
            <ac:spMk id="73" creationId="{3DE6C05A-1DA5-41E0-BD28-6CD1824B9933}"/>
          </ac:spMkLst>
        </pc:spChg>
        <pc:spChg chg="mod">
          <ac:chgData name="Xuzhaoyuan" userId="92dacafb-b293-4395-ae6b-ab8c0207f0fc" providerId="ADAL" clId="{42D4C640-E2B4-480F-B3E5-EF6A90FC37BF}" dt="2022-05-04T09:01:47.223" v="4889"/>
          <ac:spMkLst>
            <pc:docMk/>
            <pc:sldMk cId="2174285288" sldId="1107"/>
            <ac:spMk id="74" creationId="{42F2441A-7941-4EB9-AEF0-593B471CBDD5}"/>
          </ac:spMkLst>
        </pc:spChg>
        <pc:spChg chg="add del mod">
          <ac:chgData name="Xuzhaoyuan" userId="92dacafb-b293-4395-ae6b-ab8c0207f0fc" providerId="ADAL" clId="{42D4C640-E2B4-480F-B3E5-EF6A90FC37BF}" dt="2022-05-06T14:03:30.446" v="7956" actId="478"/>
          <ac:spMkLst>
            <pc:docMk/>
            <pc:sldMk cId="2174285288" sldId="1107"/>
            <ac:spMk id="76" creationId="{1ECE0CD3-45E5-4D1B-AF59-5C2D73AF8A3C}"/>
          </ac:spMkLst>
        </pc:spChg>
        <pc:spChg chg="add del mod">
          <ac:chgData name="Xuzhaoyuan" userId="92dacafb-b293-4395-ae6b-ab8c0207f0fc" providerId="ADAL" clId="{42D4C640-E2B4-480F-B3E5-EF6A90FC37BF}" dt="2022-05-06T14:03:30.446" v="7956" actId="478"/>
          <ac:spMkLst>
            <pc:docMk/>
            <pc:sldMk cId="2174285288" sldId="1107"/>
            <ac:spMk id="77" creationId="{188969CB-504D-4DBE-82EE-6CC4287A7F95}"/>
          </ac:spMkLst>
        </pc:spChg>
        <pc:spChg chg="add del mod">
          <ac:chgData name="Xuzhaoyuan" userId="92dacafb-b293-4395-ae6b-ab8c0207f0fc" providerId="ADAL" clId="{42D4C640-E2B4-480F-B3E5-EF6A90FC37BF}" dt="2022-05-06T14:03:30.446" v="7956" actId="478"/>
          <ac:spMkLst>
            <pc:docMk/>
            <pc:sldMk cId="2174285288" sldId="1107"/>
            <ac:spMk id="78" creationId="{790FEB65-303D-413B-BFBC-140BBE9DE957}"/>
          </ac:spMkLst>
        </pc:spChg>
        <pc:spChg chg="add del mod">
          <ac:chgData name="Xuzhaoyuan" userId="92dacafb-b293-4395-ae6b-ab8c0207f0fc" providerId="ADAL" clId="{42D4C640-E2B4-480F-B3E5-EF6A90FC37BF}" dt="2022-05-06T14:03:30.446" v="7956" actId="478"/>
          <ac:spMkLst>
            <pc:docMk/>
            <pc:sldMk cId="2174285288" sldId="1107"/>
            <ac:spMk id="79" creationId="{551C5672-F4AF-49C2-954E-3E33C406BE13}"/>
          </ac:spMkLst>
        </pc:spChg>
        <pc:spChg chg="add del mod">
          <ac:chgData name="Xuzhaoyuan" userId="92dacafb-b293-4395-ae6b-ab8c0207f0fc" providerId="ADAL" clId="{42D4C640-E2B4-480F-B3E5-EF6A90FC37BF}" dt="2022-05-06T14:03:30.446" v="7956" actId="478"/>
          <ac:spMkLst>
            <pc:docMk/>
            <pc:sldMk cId="2174285288" sldId="1107"/>
            <ac:spMk id="80" creationId="{EB1090F1-2094-4DA6-9AD4-D32939DAA420}"/>
          </ac:spMkLst>
        </pc:spChg>
        <pc:spChg chg="add del mod">
          <ac:chgData name="Xuzhaoyuan" userId="92dacafb-b293-4395-ae6b-ab8c0207f0fc" providerId="ADAL" clId="{42D4C640-E2B4-480F-B3E5-EF6A90FC37BF}" dt="2022-05-06T14:03:30.446" v="7956" actId="478"/>
          <ac:spMkLst>
            <pc:docMk/>
            <pc:sldMk cId="2174285288" sldId="1107"/>
            <ac:spMk id="81" creationId="{4373F0CB-DC59-4E36-814D-8F88BD866378}"/>
          </ac:spMkLst>
        </pc:spChg>
        <pc:spChg chg="add del mod">
          <ac:chgData name="Xuzhaoyuan" userId="92dacafb-b293-4395-ae6b-ab8c0207f0fc" providerId="ADAL" clId="{42D4C640-E2B4-480F-B3E5-EF6A90FC37BF}" dt="2022-05-06T14:03:30.446" v="7956" actId="478"/>
          <ac:spMkLst>
            <pc:docMk/>
            <pc:sldMk cId="2174285288" sldId="1107"/>
            <ac:spMk id="82" creationId="{81198F31-0F45-4EDC-8C4A-27D2E7F7DED0}"/>
          </ac:spMkLst>
        </pc:spChg>
        <pc:grpChg chg="del">
          <ac:chgData name="Xuzhaoyuan" userId="92dacafb-b293-4395-ae6b-ab8c0207f0fc" providerId="ADAL" clId="{42D4C640-E2B4-480F-B3E5-EF6A90FC37BF}" dt="2022-04-29T06:29:34.507" v="1" actId="165"/>
          <ac:grpSpMkLst>
            <pc:docMk/>
            <pc:sldMk cId="2174285288" sldId="1107"/>
            <ac:grpSpMk id="3" creationId="{DEF4CCB6-8A70-42C3-B11D-A3E0DCF52107}"/>
          </ac:grpSpMkLst>
        </pc:grpChg>
        <pc:grpChg chg="del">
          <ac:chgData name="Xuzhaoyuan" userId="92dacafb-b293-4395-ae6b-ab8c0207f0fc" providerId="ADAL" clId="{42D4C640-E2B4-480F-B3E5-EF6A90FC37BF}" dt="2022-04-29T06:31:01.314" v="23" actId="478"/>
          <ac:grpSpMkLst>
            <pc:docMk/>
            <pc:sldMk cId="2174285288" sldId="1107"/>
            <ac:grpSpMk id="5" creationId="{3B8C14C9-E5C7-4C06-BA2D-4AED997917B0}"/>
          </ac:grpSpMkLst>
        </pc:grpChg>
        <pc:grpChg chg="del mod">
          <ac:chgData name="Xuzhaoyuan" userId="92dacafb-b293-4395-ae6b-ab8c0207f0fc" providerId="ADAL" clId="{42D4C640-E2B4-480F-B3E5-EF6A90FC37BF}" dt="2022-05-04T09:01:42.222" v="4888" actId="478"/>
          <ac:grpSpMkLst>
            <pc:docMk/>
            <pc:sldMk cId="2174285288" sldId="1107"/>
            <ac:grpSpMk id="9" creationId="{E7808370-3465-45FB-8AF7-3D8263D15576}"/>
          </ac:grpSpMkLst>
        </pc:grpChg>
        <pc:grpChg chg="del">
          <ac:chgData name="Xuzhaoyuan" userId="92dacafb-b293-4395-ae6b-ab8c0207f0fc" providerId="ADAL" clId="{42D4C640-E2B4-480F-B3E5-EF6A90FC37BF}" dt="2022-04-29T06:30:03.144" v="12" actId="478"/>
          <ac:grpSpMkLst>
            <pc:docMk/>
            <pc:sldMk cId="2174285288" sldId="1107"/>
            <ac:grpSpMk id="27" creationId="{DB7A0069-6E25-418A-B164-DE96A9B944EA}"/>
          </ac:grpSpMkLst>
        </pc:grpChg>
        <pc:grpChg chg="add del mod">
          <ac:chgData name="Xuzhaoyuan" userId="92dacafb-b293-4395-ae6b-ab8c0207f0fc" providerId="ADAL" clId="{42D4C640-E2B4-480F-B3E5-EF6A90FC37BF}" dt="2022-05-04T09:01:42.222" v="4888" actId="478"/>
          <ac:grpSpMkLst>
            <pc:docMk/>
            <pc:sldMk cId="2174285288" sldId="1107"/>
            <ac:grpSpMk id="32" creationId="{4D68B826-9506-47D3-B9D9-60F219600A12}"/>
          </ac:grpSpMkLst>
        </pc:grpChg>
        <pc:grpChg chg="add del mod">
          <ac:chgData name="Xuzhaoyuan" userId="92dacafb-b293-4395-ae6b-ab8c0207f0fc" providerId="ADAL" clId="{42D4C640-E2B4-480F-B3E5-EF6A90FC37BF}" dt="2022-04-29T06:30:44.552" v="18" actId="165"/>
          <ac:grpSpMkLst>
            <pc:docMk/>
            <pc:sldMk cId="2174285288" sldId="1107"/>
            <ac:grpSpMk id="33" creationId="{2F4A5555-D873-4C46-BB4F-044E8824B8CE}"/>
          </ac:grpSpMkLst>
        </pc:grpChg>
        <pc:grpChg chg="add del mod">
          <ac:chgData name="Xuzhaoyuan" userId="92dacafb-b293-4395-ae6b-ab8c0207f0fc" providerId="ADAL" clId="{42D4C640-E2B4-480F-B3E5-EF6A90FC37BF}" dt="2022-05-04T09:01:42.222" v="4888" actId="478"/>
          <ac:grpSpMkLst>
            <pc:docMk/>
            <pc:sldMk cId="2174285288" sldId="1107"/>
            <ac:grpSpMk id="38" creationId="{13F20A62-3A95-4B83-AD67-7A066BE247BB}"/>
          </ac:grpSpMkLst>
        </pc:grpChg>
        <pc:grpChg chg="add del mod">
          <ac:chgData name="Xuzhaoyuan" userId="92dacafb-b293-4395-ae6b-ab8c0207f0fc" providerId="ADAL" clId="{42D4C640-E2B4-480F-B3E5-EF6A90FC37BF}" dt="2022-05-04T09:00:54.909" v="4872" actId="478"/>
          <ac:grpSpMkLst>
            <pc:docMk/>
            <pc:sldMk cId="2174285288" sldId="1107"/>
            <ac:grpSpMk id="39" creationId="{BA730428-B4FC-4603-A51D-B58C74CE7C55}"/>
          </ac:grpSpMkLst>
        </pc:grpChg>
        <pc:grpChg chg="add del mod">
          <ac:chgData name="Xuzhaoyuan" userId="92dacafb-b293-4395-ae6b-ab8c0207f0fc" providerId="ADAL" clId="{42D4C640-E2B4-480F-B3E5-EF6A90FC37BF}" dt="2022-04-30T04:53:52.085" v="666" actId="478"/>
          <ac:grpSpMkLst>
            <pc:docMk/>
            <pc:sldMk cId="2174285288" sldId="1107"/>
            <ac:grpSpMk id="50" creationId="{63667705-0EDE-4C0B-B491-77FE072CA45B}"/>
          </ac:grpSpMkLst>
        </pc:grpChg>
        <pc:grpChg chg="add del mod">
          <ac:chgData name="Xuzhaoyuan" userId="92dacafb-b293-4395-ae6b-ab8c0207f0fc" providerId="ADAL" clId="{42D4C640-E2B4-480F-B3E5-EF6A90FC37BF}" dt="2022-05-06T14:03:30.446" v="7956" actId="478"/>
          <ac:grpSpMkLst>
            <pc:docMk/>
            <pc:sldMk cId="2174285288" sldId="1107"/>
            <ac:grpSpMk id="55" creationId="{5BE3972B-5BA8-4C11-9FDD-2861EF631B1E}"/>
          </ac:grpSpMkLst>
        </pc:grpChg>
        <pc:grpChg chg="add del mod">
          <ac:chgData name="Xuzhaoyuan" userId="92dacafb-b293-4395-ae6b-ab8c0207f0fc" providerId="ADAL" clId="{42D4C640-E2B4-480F-B3E5-EF6A90FC37BF}" dt="2022-05-06T14:03:30.446" v="7956" actId="478"/>
          <ac:grpSpMkLst>
            <pc:docMk/>
            <pc:sldMk cId="2174285288" sldId="1107"/>
            <ac:grpSpMk id="68" creationId="{DF19C2A0-7863-4542-8BB2-D7D9F6BCF4EE}"/>
          </ac:grpSpMkLst>
        </pc:grpChg>
        <pc:grpChg chg="add del mod">
          <ac:chgData name="Xuzhaoyuan" userId="92dacafb-b293-4395-ae6b-ab8c0207f0fc" providerId="ADAL" clId="{42D4C640-E2B4-480F-B3E5-EF6A90FC37BF}" dt="2022-05-06T14:03:30.446" v="7956" actId="478"/>
          <ac:grpSpMkLst>
            <pc:docMk/>
            <pc:sldMk cId="2174285288" sldId="1107"/>
            <ac:grpSpMk id="72" creationId="{B4BF8DFA-9125-4FBC-AD1D-B89F11297D82}"/>
          </ac:grpSpMkLst>
        </pc:grpChg>
        <pc:picChg chg="add del mod">
          <ac:chgData name="Xuzhaoyuan" userId="92dacafb-b293-4395-ae6b-ab8c0207f0fc" providerId="ADAL" clId="{42D4C640-E2B4-480F-B3E5-EF6A90FC37BF}" dt="2022-05-11T08:19:38.319" v="8235" actId="478"/>
          <ac:picMkLst>
            <pc:docMk/>
            <pc:sldMk cId="2174285288" sldId="1107"/>
            <ac:picMk id="2" creationId="{D3960B04-E66E-4337-93F2-8DAC5CD205C9}"/>
          </ac:picMkLst>
        </pc:picChg>
        <pc:picChg chg="add del mod">
          <ac:chgData name="Xuzhaoyuan" userId="92dacafb-b293-4395-ae6b-ab8c0207f0fc" providerId="ADAL" clId="{42D4C640-E2B4-480F-B3E5-EF6A90FC37BF}" dt="2022-05-11T08:19:38.319" v="8235" actId="478"/>
          <ac:picMkLst>
            <pc:docMk/>
            <pc:sldMk cId="2174285288" sldId="1107"/>
            <ac:picMk id="3" creationId="{95360F8E-A37F-43C7-99C7-FAB0462374E8}"/>
          </ac:picMkLst>
        </pc:picChg>
        <pc:picChg chg="add mod">
          <ac:chgData name="Xuzhaoyuan" userId="92dacafb-b293-4395-ae6b-ab8c0207f0fc" providerId="ADAL" clId="{42D4C640-E2B4-480F-B3E5-EF6A90FC37BF}" dt="2022-05-11T12:32:57.125" v="8909" actId="1076"/>
          <ac:picMkLst>
            <pc:docMk/>
            <pc:sldMk cId="2174285288" sldId="1107"/>
            <ac:picMk id="5" creationId="{8419D079-5B5A-437E-9467-38DF4F8E9B52}"/>
          </ac:picMkLst>
        </pc:picChg>
        <pc:picChg chg="add mod">
          <ac:chgData name="Xuzhaoyuan" userId="92dacafb-b293-4395-ae6b-ab8c0207f0fc" providerId="ADAL" clId="{42D4C640-E2B4-480F-B3E5-EF6A90FC37BF}" dt="2022-04-29T06:29:58.449" v="10" actId="164"/>
          <ac:picMkLst>
            <pc:docMk/>
            <pc:sldMk cId="2174285288" sldId="1107"/>
            <ac:picMk id="31" creationId="{48EF624A-299A-43D7-9A6B-F6417AF0AFFA}"/>
          </ac:picMkLst>
        </pc:picChg>
        <pc:picChg chg="del mod topLvl">
          <ac:chgData name="Xuzhaoyuan" userId="92dacafb-b293-4395-ae6b-ab8c0207f0fc" providerId="ADAL" clId="{42D4C640-E2B4-480F-B3E5-EF6A90FC37BF}" dt="2022-04-29T06:30:46.749" v="19" actId="478"/>
          <ac:picMkLst>
            <pc:docMk/>
            <pc:sldMk cId="2174285288" sldId="1107"/>
            <ac:picMk id="36" creationId="{C9F1BCF1-FB18-4134-92CA-E3D151013241}"/>
          </ac:picMkLst>
        </pc:picChg>
        <pc:picChg chg="add mod">
          <ac:chgData name="Xuzhaoyuan" userId="92dacafb-b293-4395-ae6b-ab8c0207f0fc" providerId="ADAL" clId="{42D4C640-E2B4-480F-B3E5-EF6A90FC37BF}" dt="2022-04-29T06:31:05.415" v="24" actId="164"/>
          <ac:picMkLst>
            <pc:docMk/>
            <pc:sldMk cId="2174285288" sldId="1107"/>
            <ac:picMk id="37" creationId="{2B551F2F-D53D-4B59-A7E4-ABE36C97E37D}"/>
          </ac:picMkLst>
        </pc:picChg>
        <pc:picChg chg="mod">
          <ac:chgData name="Xuzhaoyuan" userId="92dacafb-b293-4395-ae6b-ab8c0207f0fc" providerId="ADAL" clId="{42D4C640-E2B4-480F-B3E5-EF6A90FC37BF}" dt="2022-04-29T06:31:17.949" v="29"/>
          <ac:picMkLst>
            <pc:docMk/>
            <pc:sldMk cId="2174285288" sldId="1107"/>
            <ac:picMk id="42" creationId="{9D5B3307-853E-4634-9716-4D80039A5472}"/>
          </ac:picMkLst>
        </pc:picChg>
        <pc:picChg chg="mod">
          <ac:chgData name="Xuzhaoyuan" userId="92dacafb-b293-4395-ae6b-ab8c0207f0fc" providerId="ADAL" clId="{42D4C640-E2B4-480F-B3E5-EF6A90FC37BF}" dt="2022-04-30T04:27:20.132" v="660" actId="571"/>
          <ac:picMkLst>
            <pc:docMk/>
            <pc:sldMk cId="2174285288" sldId="1107"/>
            <ac:picMk id="53" creationId="{218D171F-9A88-4A06-B63B-AAEE457A5290}"/>
          </ac:picMkLst>
        </pc:picChg>
        <pc:picChg chg="mod">
          <ac:chgData name="Xuzhaoyuan" userId="92dacafb-b293-4395-ae6b-ab8c0207f0fc" providerId="ADAL" clId="{42D4C640-E2B4-480F-B3E5-EF6A90FC37BF}" dt="2022-05-04T09:01:47.223" v="4889"/>
          <ac:picMkLst>
            <pc:docMk/>
            <pc:sldMk cId="2174285288" sldId="1107"/>
            <ac:picMk id="71" creationId="{BB51D4AF-3398-4260-9C8E-E657221B58C9}"/>
          </ac:picMkLst>
        </pc:picChg>
        <pc:picChg chg="mod">
          <ac:chgData name="Xuzhaoyuan" userId="92dacafb-b293-4395-ae6b-ab8c0207f0fc" providerId="ADAL" clId="{42D4C640-E2B4-480F-B3E5-EF6A90FC37BF}" dt="2022-05-04T09:01:47.223" v="4889"/>
          <ac:picMkLst>
            <pc:docMk/>
            <pc:sldMk cId="2174285288" sldId="1107"/>
            <ac:picMk id="75" creationId="{1856E900-1369-4B0E-9C7F-13D0719A46D4}"/>
          </ac:picMkLst>
        </pc:picChg>
        <pc:cxnChg chg="mod">
          <ac:chgData name="Xuzhaoyuan" userId="92dacafb-b293-4395-ae6b-ab8c0207f0fc" providerId="ADAL" clId="{42D4C640-E2B4-480F-B3E5-EF6A90FC37BF}" dt="2022-05-04T09:01:42.222" v="4888" actId="478"/>
          <ac:cxnSpMkLst>
            <pc:docMk/>
            <pc:sldMk cId="2174285288" sldId="1107"/>
            <ac:cxnSpMk id="11" creationId="{36795457-5255-4312-993E-D8ABE934A98D}"/>
          </ac:cxnSpMkLst>
        </pc:cxnChg>
        <pc:cxnChg chg="mod">
          <ac:chgData name="Xuzhaoyuan" userId="92dacafb-b293-4395-ae6b-ab8c0207f0fc" providerId="ADAL" clId="{42D4C640-E2B4-480F-B3E5-EF6A90FC37BF}" dt="2022-05-06T14:03:30.446" v="7956" actId="478"/>
          <ac:cxnSpMkLst>
            <pc:docMk/>
            <pc:sldMk cId="2174285288" sldId="1107"/>
            <ac:cxnSpMk id="57" creationId="{86C076F0-82C1-494E-8240-19169641039D}"/>
          </ac:cxnSpMkLst>
        </pc:cxnChg>
        <pc:cxnChg chg="mod">
          <ac:chgData name="Xuzhaoyuan" userId="92dacafb-b293-4395-ae6b-ab8c0207f0fc" providerId="ADAL" clId="{42D4C640-E2B4-480F-B3E5-EF6A90FC37BF}" dt="2022-05-04T09:01:47.223" v="4889"/>
          <ac:cxnSpMkLst>
            <pc:docMk/>
            <pc:sldMk cId="2174285288" sldId="1107"/>
            <ac:cxnSpMk id="58" creationId="{8257D732-4F2B-45D6-A977-5F8E7EC464A6}"/>
          </ac:cxnSpMkLst>
        </pc:cxnChg>
        <pc:cxnChg chg="mod">
          <ac:chgData name="Xuzhaoyuan" userId="92dacafb-b293-4395-ae6b-ab8c0207f0fc" providerId="ADAL" clId="{42D4C640-E2B4-480F-B3E5-EF6A90FC37BF}" dt="2022-05-04T09:01:47.223" v="4889"/>
          <ac:cxnSpMkLst>
            <pc:docMk/>
            <pc:sldMk cId="2174285288" sldId="1107"/>
            <ac:cxnSpMk id="59" creationId="{9731D97A-DD1D-420D-866A-8D2F664D8BB6}"/>
          </ac:cxnSpMkLst>
        </pc:cxnChg>
        <pc:cxnChg chg="mod">
          <ac:chgData name="Xuzhaoyuan" userId="92dacafb-b293-4395-ae6b-ab8c0207f0fc" providerId="ADAL" clId="{42D4C640-E2B4-480F-B3E5-EF6A90FC37BF}" dt="2022-05-04T09:01:47.223" v="4889"/>
          <ac:cxnSpMkLst>
            <pc:docMk/>
            <pc:sldMk cId="2174285288" sldId="1107"/>
            <ac:cxnSpMk id="60" creationId="{7D66E07B-76CF-4EF7-8822-F2CC3C1C4179}"/>
          </ac:cxnSpMkLst>
        </pc:cxnChg>
        <pc:cxnChg chg="mod">
          <ac:chgData name="Xuzhaoyuan" userId="92dacafb-b293-4395-ae6b-ab8c0207f0fc" providerId="ADAL" clId="{42D4C640-E2B4-480F-B3E5-EF6A90FC37BF}" dt="2022-05-04T09:01:47.223" v="4889"/>
          <ac:cxnSpMkLst>
            <pc:docMk/>
            <pc:sldMk cId="2174285288" sldId="1107"/>
            <ac:cxnSpMk id="61" creationId="{6D867E41-9621-4A3F-9A79-57129E59D14C}"/>
          </ac:cxnSpMkLst>
        </pc:cxnChg>
        <pc:cxnChg chg="mod">
          <ac:chgData name="Xuzhaoyuan" userId="92dacafb-b293-4395-ae6b-ab8c0207f0fc" providerId="ADAL" clId="{42D4C640-E2B4-480F-B3E5-EF6A90FC37BF}" dt="2022-05-04T09:01:47.223" v="4889"/>
          <ac:cxnSpMkLst>
            <pc:docMk/>
            <pc:sldMk cId="2174285288" sldId="1107"/>
            <ac:cxnSpMk id="62" creationId="{C371F197-3BB2-4818-A72F-A0C791BBDBDB}"/>
          </ac:cxnSpMkLst>
        </pc:cxnChg>
        <pc:cxnChg chg="mod">
          <ac:chgData name="Xuzhaoyuan" userId="92dacafb-b293-4395-ae6b-ab8c0207f0fc" providerId="ADAL" clId="{42D4C640-E2B4-480F-B3E5-EF6A90FC37BF}" dt="2022-05-04T09:01:47.223" v="4889"/>
          <ac:cxnSpMkLst>
            <pc:docMk/>
            <pc:sldMk cId="2174285288" sldId="1107"/>
            <ac:cxnSpMk id="63" creationId="{8803B07B-906F-423C-A21A-4B2CB370602C}"/>
          </ac:cxnSpMkLst>
        </pc:cxnChg>
        <pc:cxnChg chg="mod">
          <ac:chgData name="Xuzhaoyuan" userId="92dacafb-b293-4395-ae6b-ab8c0207f0fc" providerId="ADAL" clId="{42D4C640-E2B4-480F-B3E5-EF6A90FC37BF}" dt="2022-05-04T09:01:47.223" v="4889"/>
          <ac:cxnSpMkLst>
            <pc:docMk/>
            <pc:sldMk cId="2174285288" sldId="1107"/>
            <ac:cxnSpMk id="64" creationId="{3EF25B7E-DCC2-4723-ACBA-78511FEA10C9}"/>
          </ac:cxnSpMkLst>
        </pc:cxnChg>
        <pc:cxnChg chg="mod">
          <ac:chgData name="Xuzhaoyuan" userId="92dacafb-b293-4395-ae6b-ab8c0207f0fc" providerId="ADAL" clId="{42D4C640-E2B4-480F-B3E5-EF6A90FC37BF}" dt="2022-05-04T09:01:47.223" v="4889"/>
          <ac:cxnSpMkLst>
            <pc:docMk/>
            <pc:sldMk cId="2174285288" sldId="1107"/>
            <ac:cxnSpMk id="65" creationId="{6842B0E2-C725-4445-8BA7-8CE7E116309D}"/>
          </ac:cxnSpMkLst>
        </pc:cxnChg>
        <pc:cxnChg chg="mod">
          <ac:chgData name="Xuzhaoyuan" userId="92dacafb-b293-4395-ae6b-ab8c0207f0fc" providerId="ADAL" clId="{42D4C640-E2B4-480F-B3E5-EF6A90FC37BF}" dt="2022-05-04T09:01:47.223" v="4889"/>
          <ac:cxnSpMkLst>
            <pc:docMk/>
            <pc:sldMk cId="2174285288" sldId="1107"/>
            <ac:cxnSpMk id="66" creationId="{1AF62017-00C5-414E-9253-FDE760F86C25}"/>
          </ac:cxnSpMkLst>
        </pc:cxnChg>
      </pc:sldChg>
      <pc:sldChg chg="addSp delSp modSp add del mod ord">
        <pc:chgData name="Xuzhaoyuan" userId="92dacafb-b293-4395-ae6b-ab8c0207f0fc" providerId="ADAL" clId="{42D4C640-E2B4-480F-B3E5-EF6A90FC37BF}" dt="2022-05-04T03:01:50.527" v="4219" actId="47"/>
        <pc:sldMkLst>
          <pc:docMk/>
          <pc:sldMk cId="3425355771" sldId="1108"/>
        </pc:sldMkLst>
        <pc:spChg chg="del">
          <ac:chgData name="Xuzhaoyuan" userId="92dacafb-b293-4395-ae6b-ab8c0207f0fc" providerId="ADAL" clId="{42D4C640-E2B4-480F-B3E5-EF6A90FC37BF}" dt="2022-04-30T10:37:00.743" v="918" actId="478"/>
          <ac:spMkLst>
            <pc:docMk/>
            <pc:sldMk cId="3425355771" sldId="1108"/>
            <ac:spMk id="2" creationId="{451CEEDF-0AE1-4215-B7B5-0FFF6E35620C}"/>
          </ac:spMkLst>
        </pc:spChg>
        <pc:spChg chg="del">
          <ac:chgData name="Xuzhaoyuan" userId="92dacafb-b293-4395-ae6b-ab8c0207f0fc" providerId="ADAL" clId="{42D4C640-E2B4-480F-B3E5-EF6A90FC37BF}" dt="2022-04-30T10:37:00.743" v="918" actId="478"/>
          <ac:spMkLst>
            <pc:docMk/>
            <pc:sldMk cId="3425355771" sldId="1108"/>
            <ac:spMk id="3" creationId="{28D79DBB-CAEB-445D-A41F-C94FD437B79A}"/>
          </ac:spMkLst>
        </pc:spChg>
        <pc:spChg chg="del">
          <ac:chgData name="Xuzhaoyuan" userId="92dacafb-b293-4395-ae6b-ab8c0207f0fc" providerId="ADAL" clId="{42D4C640-E2B4-480F-B3E5-EF6A90FC37BF}" dt="2022-04-30T10:37:00.743" v="918" actId="478"/>
          <ac:spMkLst>
            <pc:docMk/>
            <pc:sldMk cId="3425355771" sldId="1108"/>
            <ac:spMk id="5" creationId="{1B1E7558-BAF0-4228-BBE0-9BC49A093D56}"/>
          </ac:spMkLst>
        </pc:spChg>
        <pc:spChg chg="add del mod">
          <ac:chgData name="Xuzhaoyuan" userId="92dacafb-b293-4395-ae6b-ab8c0207f0fc" providerId="ADAL" clId="{42D4C640-E2B4-480F-B3E5-EF6A90FC37BF}" dt="2022-05-01T05:53:22.487" v="1406" actId="478"/>
          <ac:spMkLst>
            <pc:docMk/>
            <pc:sldMk cId="3425355771" sldId="1108"/>
            <ac:spMk id="6" creationId="{7C66FE49-3277-4157-933A-5F495B3F4E67}"/>
          </ac:spMkLst>
        </pc:spChg>
        <pc:spChg chg="del">
          <ac:chgData name="Xuzhaoyuan" userId="92dacafb-b293-4395-ae6b-ab8c0207f0fc" providerId="ADAL" clId="{42D4C640-E2B4-480F-B3E5-EF6A90FC37BF}" dt="2022-04-30T10:37:00.743" v="918" actId="478"/>
          <ac:spMkLst>
            <pc:docMk/>
            <pc:sldMk cId="3425355771" sldId="1108"/>
            <ac:spMk id="11" creationId="{D84A6A9A-B2E6-46F0-82F8-D29643466BBF}"/>
          </ac:spMkLst>
        </pc:spChg>
        <pc:spChg chg="del">
          <ac:chgData name="Xuzhaoyuan" userId="92dacafb-b293-4395-ae6b-ab8c0207f0fc" providerId="ADAL" clId="{42D4C640-E2B4-480F-B3E5-EF6A90FC37BF}" dt="2022-04-30T10:37:00.743" v="918" actId="478"/>
          <ac:spMkLst>
            <pc:docMk/>
            <pc:sldMk cId="3425355771" sldId="1108"/>
            <ac:spMk id="12" creationId="{3D4DA9CB-16EE-44FE-A865-5C649E1CBAF2}"/>
          </ac:spMkLst>
        </pc:spChg>
        <pc:spChg chg="del">
          <ac:chgData name="Xuzhaoyuan" userId="92dacafb-b293-4395-ae6b-ab8c0207f0fc" providerId="ADAL" clId="{42D4C640-E2B4-480F-B3E5-EF6A90FC37BF}" dt="2022-04-30T10:37:00.743" v="918" actId="478"/>
          <ac:spMkLst>
            <pc:docMk/>
            <pc:sldMk cId="3425355771" sldId="1108"/>
            <ac:spMk id="13" creationId="{AC251478-4EB4-4C44-990B-01F00C251A28}"/>
          </ac:spMkLst>
        </pc:spChg>
        <pc:spChg chg="del">
          <ac:chgData name="Xuzhaoyuan" userId="92dacafb-b293-4395-ae6b-ab8c0207f0fc" providerId="ADAL" clId="{42D4C640-E2B4-480F-B3E5-EF6A90FC37BF}" dt="2022-04-30T10:37:00.743" v="918" actId="478"/>
          <ac:spMkLst>
            <pc:docMk/>
            <pc:sldMk cId="3425355771" sldId="1108"/>
            <ac:spMk id="14" creationId="{5139FFBF-707B-430C-B490-4D1A0F98A3F6}"/>
          </ac:spMkLst>
        </pc:spChg>
        <pc:spChg chg="del">
          <ac:chgData name="Xuzhaoyuan" userId="92dacafb-b293-4395-ae6b-ab8c0207f0fc" providerId="ADAL" clId="{42D4C640-E2B4-480F-B3E5-EF6A90FC37BF}" dt="2022-04-30T10:37:00.743" v="918" actId="478"/>
          <ac:spMkLst>
            <pc:docMk/>
            <pc:sldMk cId="3425355771" sldId="1108"/>
            <ac:spMk id="16" creationId="{471284A0-481C-44CC-BF20-F8CD5385E4E1}"/>
          </ac:spMkLst>
        </pc:spChg>
        <pc:spChg chg="del">
          <ac:chgData name="Xuzhaoyuan" userId="92dacafb-b293-4395-ae6b-ab8c0207f0fc" providerId="ADAL" clId="{42D4C640-E2B4-480F-B3E5-EF6A90FC37BF}" dt="2022-04-30T10:37:00.743" v="918" actId="478"/>
          <ac:spMkLst>
            <pc:docMk/>
            <pc:sldMk cId="3425355771" sldId="1108"/>
            <ac:spMk id="17" creationId="{C69D54B5-A728-4773-87D6-D12933D75E8C}"/>
          </ac:spMkLst>
        </pc:spChg>
        <pc:spChg chg="del">
          <ac:chgData name="Xuzhaoyuan" userId="92dacafb-b293-4395-ae6b-ab8c0207f0fc" providerId="ADAL" clId="{42D4C640-E2B4-480F-B3E5-EF6A90FC37BF}" dt="2022-04-30T10:37:00.743" v="918" actId="478"/>
          <ac:spMkLst>
            <pc:docMk/>
            <pc:sldMk cId="3425355771" sldId="1108"/>
            <ac:spMk id="18" creationId="{8C5EB4D4-B7AD-4343-9404-D3E0EC26467D}"/>
          </ac:spMkLst>
        </pc:spChg>
        <pc:spChg chg="del">
          <ac:chgData name="Xuzhaoyuan" userId="92dacafb-b293-4395-ae6b-ab8c0207f0fc" providerId="ADAL" clId="{42D4C640-E2B4-480F-B3E5-EF6A90FC37BF}" dt="2022-04-30T10:37:00.743" v="918" actId="478"/>
          <ac:spMkLst>
            <pc:docMk/>
            <pc:sldMk cId="3425355771" sldId="1108"/>
            <ac:spMk id="23" creationId="{D5D31744-551F-4552-9586-E0D5E97ABEF4}"/>
          </ac:spMkLst>
        </pc:spChg>
        <pc:spChg chg="del">
          <ac:chgData name="Xuzhaoyuan" userId="92dacafb-b293-4395-ae6b-ab8c0207f0fc" providerId="ADAL" clId="{42D4C640-E2B4-480F-B3E5-EF6A90FC37BF}" dt="2022-04-30T10:37:00.743" v="918" actId="478"/>
          <ac:spMkLst>
            <pc:docMk/>
            <pc:sldMk cId="3425355771" sldId="1108"/>
            <ac:spMk id="24" creationId="{4F01FC00-1F25-48F0-9A69-A3EFA8DD36E6}"/>
          </ac:spMkLst>
        </pc:spChg>
        <pc:spChg chg="del">
          <ac:chgData name="Xuzhaoyuan" userId="92dacafb-b293-4395-ae6b-ab8c0207f0fc" providerId="ADAL" clId="{42D4C640-E2B4-480F-B3E5-EF6A90FC37BF}" dt="2022-04-30T10:37:00.743" v="918" actId="478"/>
          <ac:spMkLst>
            <pc:docMk/>
            <pc:sldMk cId="3425355771" sldId="1108"/>
            <ac:spMk id="25" creationId="{6C66DFA3-043B-4E33-BEEB-863188C97894}"/>
          </ac:spMkLst>
        </pc:spChg>
        <pc:spChg chg="del">
          <ac:chgData name="Xuzhaoyuan" userId="92dacafb-b293-4395-ae6b-ab8c0207f0fc" providerId="ADAL" clId="{42D4C640-E2B4-480F-B3E5-EF6A90FC37BF}" dt="2022-04-30T10:37:00.743" v="918" actId="478"/>
          <ac:spMkLst>
            <pc:docMk/>
            <pc:sldMk cId="3425355771" sldId="1108"/>
            <ac:spMk id="26" creationId="{65DA9FBA-8E44-49DC-9EC4-14848CCEE5DF}"/>
          </ac:spMkLst>
        </pc:spChg>
        <pc:spChg chg="del">
          <ac:chgData name="Xuzhaoyuan" userId="92dacafb-b293-4395-ae6b-ab8c0207f0fc" providerId="ADAL" clId="{42D4C640-E2B4-480F-B3E5-EF6A90FC37BF}" dt="2022-04-30T10:37:00.743" v="918" actId="478"/>
          <ac:spMkLst>
            <pc:docMk/>
            <pc:sldMk cId="3425355771" sldId="1108"/>
            <ac:spMk id="27" creationId="{041C9AB3-13B8-4236-8202-AF5345B9E064}"/>
          </ac:spMkLst>
        </pc:spChg>
        <pc:spChg chg="add del mod">
          <ac:chgData name="Xuzhaoyuan" userId="92dacafb-b293-4395-ae6b-ab8c0207f0fc" providerId="ADAL" clId="{42D4C640-E2B4-480F-B3E5-EF6A90FC37BF}" dt="2022-05-01T05:53:22.487" v="1406" actId="478"/>
          <ac:spMkLst>
            <pc:docMk/>
            <pc:sldMk cId="3425355771" sldId="1108"/>
            <ac:spMk id="58" creationId="{41E7242B-FFAC-4E8D-A855-31F72F0F1F1B}"/>
          </ac:spMkLst>
        </pc:spChg>
        <pc:spChg chg="add del">
          <ac:chgData name="Xuzhaoyuan" userId="92dacafb-b293-4395-ae6b-ab8c0207f0fc" providerId="ADAL" clId="{42D4C640-E2B4-480F-B3E5-EF6A90FC37BF}" dt="2022-04-30T11:19:10.594" v="1001" actId="22"/>
          <ac:spMkLst>
            <pc:docMk/>
            <pc:sldMk cId="3425355771" sldId="1108"/>
            <ac:spMk id="60" creationId="{8F42440A-498F-4312-92CB-6B98B7692B4E}"/>
          </ac:spMkLst>
        </pc:spChg>
        <pc:spChg chg="del">
          <ac:chgData name="Xuzhaoyuan" userId="92dacafb-b293-4395-ae6b-ab8c0207f0fc" providerId="ADAL" clId="{42D4C640-E2B4-480F-B3E5-EF6A90FC37BF}" dt="2022-04-30T10:37:00.743" v="918" actId="478"/>
          <ac:spMkLst>
            <pc:docMk/>
            <pc:sldMk cId="3425355771" sldId="1108"/>
            <ac:spMk id="73" creationId="{46C90A32-70A7-42CF-A909-37A77134362B}"/>
          </ac:spMkLst>
        </pc:spChg>
        <pc:spChg chg="del">
          <ac:chgData name="Xuzhaoyuan" userId="92dacafb-b293-4395-ae6b-ab8c0207f0fc" providerId="ADAL" clId="{42D4C640-E2B4-480F-B3E5-EF6A90FC37BF}" dt="2022-04-30T10:37:00.743" v="918" actId="478"/>
          <ac:spMkLst>
            <pc:docMk/>
            <pc:sldMk cId="3425355771" sldId="1108"/>
            <ac:spMk id="84" creationId="{D0B5E2E6-6EF2-4318-8401-2A77627A2925}"/>
          </ac:spMkLst>
        </pc:spChg>
        <pc:spChg chg="del">
          <ac:chgData name="Xuzhaoyuan" userId="92dacafb-b293-4395-ae6b-ab8c0207f0fc" providerId="ADAL" clId="{42D4C640-E2B4-480F-B3E5-EF6A90FC37BF}" dt="2022-04-30T10:37:00.743" v="918" actId="478"/>
          <ac:spMkLst>
            <pc:docMk/>
            <pc:sldMk cId="3425355771" sldId="1108"/>
            <ac:spMk id="85" creationId="{DC2BA8B3-42D1-4FF6-A908-1D76E19AC05C}"/>
          </ac:spMkLst>
        </pc:spChg>
        <pc:spChg chg="del">
          <ac:chgData name="Xuzhaoyuan" userId="92dacafb-b293-4395-ae6b-ab8c0207f0fc" providerId="ADAL" clId="{42D4C640-E2B4-480F-B3E5-EF6A90FC37BF}" dt="2022-04-30T10:37:00.743" v="918" actId="478"/>
          <ac:spMkLst>
            <pc:docMk/>
            <pc:sldMk cId="3425355771" sldId="1108"/>
            <ac:spMk id="86" creationId="{056D6871-3939-4193-938F-0E5248FE7075}"/>
          </ac:spMkLst>
        </pc:spChg>
        <pc:spChg chg="del">
          <ac:chgData name="Xuzhaoyuan" userId="92dacafb-b293-4395-ae6b-ab8c0207f0fc" providerId="ADAL" clId="{42D4C640-E2B4-480F-B3E5-EF6A90FC37BF}" dt="2022-04-30T10:37:00.743" v="918" actId="478"/>
          <ac:spMkLst>
            <pc:docMk/>
            <pc:sldMk cId="3425355771" sldId="1108"/>
            <ac:spMk id="87" creationId="{EC7B4845-35AB-43DB-8BC7-8688AC307D93}"/>
          </ac:spMkLst>
        </pc:spChg>
        <pc:spChg chg="del">
          <ac:chgData name="Xuzhaoyuan" userId="92dacafb-b293-4395-ae6b-ab8c0207f0fc" providerId="ADAL" clId="{42D4C640-E2B4-480F-B3E5-EF6A90FC37BF}" dt="2022-04-30T10:37:00.743" v="918" actId="478"/>
          <ac:spMkLst>
            <pc:docMk/>
            <pc:sldMk cId="3425355771" sldId="1108"/>
            <ac:spMk id="91" creationId="{413BF4A1-92D9-4345-A5BC-755AABEE66CE}"/>
          </ac:spMkLst>
        </pc:spChg>
        <pc:spChg chg="del">
          <ac:chgData name="Xuzhaoyuan" userId="92dacafb-b293-4395-ae6b-ab8c0207f0fc" providerId="ADAL" clId="{42D4C640-E2B4-480F-B3E5-EF6A90FC37BF}" dt="2022-04-30T10:37:00.743" v="918" actId="478"/>
          <ac:spMkLst>
            <pc:docMk/>
            <pc:sldMk cId="3425355771" sldId="1108"/>
            <ac:spMk id="92" creationId="{6C8E3C3D-6D22-487E-A3F5-B239E43D607B}"/>
          </ac:spMkLst>
        </pc:spChg>
        <pc:spChg chg="del">
          <ac:chgData name="Xuzhaoyuan" userId="92dacafb-b293-4395-ae6b-ab8c0207f0fc" providerId="ADAL" clId="{42D4C640-E2B4-480F-B3E5-EF6A90FC37BF}" dt="2022-04-30T10:37:00.743" v="918" actId="478"/>
          <ac:spMkLst>
            <pc:docMk/>
            <pc:sldMk cId="3425355771" sldId="1108"/>
            <ac:spMk id="99" creationId="{62808EB2-D359-4DD2-9A0B-046C4D709227}"/>
          </ac:spMkLst>
        </pc:spChg>
        <pc:spChg chg="del">
          <ac:chgData name="Xuzhaoyuan" userId="92dacafb-b293-4395-ae6b-ab8c0207f0fc" providerId="ADAL" clId="{42D4C640-E2B4-480F-B3E5-EF6A90FC37BF}" dt="2022-04-30T10:37:00.743" v="918" actId="478"/>
          <ac:spMkLst>
            <pc:docMk/>
            <pc:sldMk cId="3425355771" sldId="1108"/>
            <ac:spMk id="100" creationId="{A6255652-D4D7-455F-8082-ADD264AFC681}"/>
          </ac:spMkLst>
        </pc:spChg>
        <pc:spChg chg="del">
          <ac:chgData name="Xuzhaoyuan" userId="92dacafb-b293-4395-ae6b-ab8c0207f0fc" providerId="ADAL" clId="{42D4C640-E2B4-480F-B3E5-EF6A90FC37BF}" dt="2022-04-30T10:37:00.743" v="918" actId="478"/>
          <ac:spMkLst>
            <pc:docMk/>
            <pc:sldMk cId="3425355771" sldId="1108"/>
            <ac:spMk id="106" creationId="{59C199B7-B41C-4DBE-8E94-CFC2AB205C76}"/>
          </ac:spMkLst>
        </pc:spChg>
        <pc:spChg chg="del">
          <ac:chgData name="Xuzhaoyuan" userId="92dacafb-b293-4395-ae6b-ab8c0207f0fc" providerId="ADAL" clId="{42D4C640-E2B4-480F-B3E5-EF6A90FC37BF}" dt="2022-04-30T10:37:00.743" v="918" actId="478"/>
          <ac:spMkLst>
            <pc:docMk/>
            <pc:sldMk cId="3425355771" sldId="1108"/>
            <ac:spMk id="107" creationId="{3CDD7947-50A0-4AAE-A905-F2B41CB835EE}"/>
          </ac:spMkLst>
        </pc:spChg>
        <pc:spChg chg="del">
          <ac:chgData name="Xuzhaoyuan" userId="92dacafb-b293-4395-ae6b-ab8c0207f0fc" providerId="ADAL" clId="{42D4C640-E2B4-480F-B3E5-EF6A90FC37BF}" dt="2022-04-30T10:37:00.743" v="918" actId="478"/>
          <ac:spMkLst>
            <pc:docMk/>
            <pc:sldMk cId="3425355771" sldId="1108"/>
            <ac:spMk id="125" creationId="{823FC1FC-BCB2-4409-8DFB-232EB36DA195}"/>
          </ac:spMkLst>
        </pc:spChg>
        <pc:picChg chg="del">
          <ac:chgData name="Xuzhaoyuan" userId="92dacafb-b293-4395-ae6b-ab8c0207f0fc" providerId="ADAL" clId="{42D4C640-E2B4-480F-B3E5-EF6A90FC37BF}" dt="2022-04-30T10:37:00.743" v="918" actId="478"/>
          <ac:picMkLst>
            <pc:docMk/>
            <pc:sldMk cId="3425355771" sldId="1108"/>
            <ac:picMk id="155" creationId="{9CA42C95-0390-4383-A5FF-3E3737521F92}"/>
          </ac:picMkLst>
        </pc:picChg>
        <pc:cxnChg chg="add mod">
          <ac:chgData name="Xuzhaoyuan" userId="92dacafb-b293-4395-ae6b-ab8c0207f0fc" providerId="ADAL" clId="{42D4C640-E2B4-480F-B3E5-EF6A90FC37BF}" dt="2022-05-01T08:58:11.912" v="1531" actId="692"/>
          <ac:cxnSpMkLst>
            <pc:docMk/>
            <pc:sldMk cId="3425355771" sldId="1108"/>
            <ac:cxnSpMk id="9" creationId="{A0F23E29-C79B-41EF-B013-A8EE93D0904F}"/>
          </ac:cxnSpMkLst>
        </pc:cxnChg>
        <pc:cxnChg chg="del mod">
          <ac:chgData name="Xuzhaoyuan" userId="92dacafb-b293-4395-ae6b-ab8c0207f0fc" providerId="ADAL" clId="{42D4C640-E2B4-480F-B3E5-EF6A90FC37BF}" dt="2022-04-30T10:37:00.743" v="918" actId="478"/>
          <ac:cxnSpMkLst>
            <pc:docMk/>
            <pc:sldMk cId="3425355771" sldId="1108"/>
            <ac:cxnSpMk id="29" creationId="{0F087836-2792-4EB2-BFCC-EA47688D1E0E}"/>
          </ac:cxnSpMkLst>
        </pc:cxnChg>
        <pc:cxnChg chg="del mod">
          <ac:chgData name="Xuzhaoyuan" userId="92dacafb-b293-4395-ae6b-ab8c0207f0fc" providerId="ADAL" clId="{42D4C640-E2B4-480F-B3E5-EF6A90FC37BF}" dt="2022-04-30T10:37:00.743" v="918" actId="478"/>
          <ac:cxnSpMkLst>
            <pc:docMk/>
            <pc:sldMk cId="3425355771" sldId="1108"/>
            <ac:cxnSpMk id="30" creationId="{735C6A90-6149-4A8D-A1EA-436E31686AA6}"/>
          </ac:cxnSpMkLst>
        </pc:cxnChg>
        <pc:cxnChg chg="del mod">
          <ac:chgData name="Xuzhaoyuan" userId="92dacafb-b293-4395-ae6b-ab8c0207f0fc" providerId="ADAL" clId="{42D4C640-E2B4-480F-B3E5-EF6A90FC37BF}" dt="2022-04-30T10:37:00.743" v="918" actId="478"/>
          <ac:cxnSpMkLst>
            <pc:docMk/>
            <pc:sldMk cId="3425355771" sldId="1108"/>
            <ac:cxnSpMk id="34" creationId="{92D9B8DE-BFEC-4BAB-A14E-5275BE63DE6E}"/>
          </ac:cxnSpMkLst>
        </pc:cxnChg>
        <pc:cxnChg chg="del mod">
          <ac:chgData name="Xuzhaoyuan" userId="92dacafb-b293-4395-ae6b-ab8c0207f0fc" providerId="ADAL" clId="{42D4C640-E2B4-480F-B3E5-EF6A90FC37BF}" dt="2022-04-30T10:37:00.743" v="918" actId="478"/>
          <ac:cxnSpMkLst>
            <pc:docMk/>
            <pc:sldMk cId="3425355771" sldId="1108"/>
            <ac:cxnSpMk id="36" creationId="{9C64F4D0-F5C2-4927-8CF2-635EB1597073}"/>
          </ac:cxnSpMkLst>
        </pc:cxnChg>
        <pc:cxnChg chg="del mod">
          <ac:chgData name="Xuzhaoyuan" userId="92dacafb-b293-4395-ae6b-ab8c0207f0fc" providerId="ADAL" clId="{42D4C640-E2B4-480F-B3E5-EF6A90FC37BF}" dt="2022-04-30T10:37:00.743" v="918" actId="478"/>
          <ac:cxnSpMkLst>
            <pc:docMk/>
            <pc:sldMk cId="3425355771" sldId="1108"/>
            <ac:cxnSpMk id="39" creationId="{C26A0478-357F-4E19-B062-F2DD5F4CBC9A}"/>
          </ac:cxnSpMkLst>
        </pc:cxnChg>
        <pc:cxnChg chg="del mod">
          <ac:chgData name="Xuzhaoyuan" userId="92dacafb-b293-4395-ae6b-ab8c0207f0fc" providerId="ADAL" clId="{42D4C640-E2B4-480F-B3E5-EF6A90FC37BF}" dt="2022-04-30T10:37:00.743" v="918" actId="478"/>
          <ac:cxnSpMkLst>
            <pc:docMk/>
            <pc:sldMk cId="3425355771" sldId="1108"/>
            <ac:cxnSpMk id="42" creationId="{59D92FD6-ED94-4F82-9B17-4357D441289C}"/>
          </ac:cxnSpMkLst>
        </pc:cxnChg>
        <pc:cxnChg chg="del mod">
          <ac:chgData name="Xuzhaoyuan" userId="92dacafb-b293-4395-ae6b-ab8c0207f0fc" providerId="ADAL" clId="{42D4C640-E2B4-480F-B3E5-EF6A90FC37BF}" dt="2022-04-30T10:37:00.743" v="918" actId="478"/>
          <ac:cxnSpMkLst>
            <pc:docMk/>
            <pc:sldMk cId="3425355771" sldId="1108"/>
            <ac:cxnSpMk id="45" creationId="{8F29D09F-521C-48AA-BDA4-7D92A37B27EF}"/>
          </ac:cxnSpMkLst>
        </pc:cxnChg>
        <pc:cxnChg chg="del mod">
          <ac:chgData name="Xuzhaoyuan" userId="92dacafb-b293-4395-ae6b-ab8c0207f0fc" providerId="ADAL" clId="{42D4C640-E2B4-480F-B3E5-EF6A90FC37BF}" dt="2022-04-30T10:37:00.743" v="918" actId="478"/>
          <ac:cxnSpMkLst>
            <pc:docMk/>
            <pc:sldMk cId="3425355771" sldId="1108"/>
            <ac:cxnSpMk id="48" creationId="{DBCE96E4-EB20-4CB0-B1FD-81B60446E61D}"/>
          </ac:cxnSpMkLst>
        </pc:cxnChg>
        <pc:cxnChg chg="del mod">
          <ac:chgData name="Xuzhaoyuan" userId="92dacafb-b293-4395-ae6b-ab8c0207f0fc" providerId="ADAL" clId="{42D4C640-E2B4-480F-B3E5-EF6A90FC37BF}" dt="2022-04-30T10:37:00.743" v="918" actId="478"/>
          <ac:cxnSpMkLst>
            <pc:docMk/>
            <pc:sldMk cId="3425355771" sldId="1108"/>
            <ac:cxnSpMk id="51" creationId="{FE48497D-008F-4B4F-9A4C-AB958DEF6392}"/>
          </ac:cxnSpMkLst>
        </pc:cxnChg>
        <pc:cxnChg chg="del mod">
          <ac:chgData name="Xuzhaoyuan" userId="92dacafb-b293-4395-ae6b-ab8c0207f0fc" providerId="ADAL" clId="{42D4C640-E2B4-480F-B3E5-EF6A90FC37BF}" dt="2022-04-30T10:37:00.743" v="918" actId="478"/>
          <ac:cxnSpMkLst>
            <pc:docMk/>
            <pc:sldMk cId="3425355771" sldId="1108"/>
            <ac:cxnSpMk id="55" creationId="{D405365B-936C-4AC3-9520-41451D605FE2}"/>
          </ac:cxnSpMkLst>
        </pc:cxnChg>
        <pc:cxnChg chg="del mod">
          <ac:chgData name="Xuzhaoyuan" userId="92dacafb-b293-4395-ae6b-ab8c0207f0fc" providerId="ADAL" clId="{42D4C640-E2B4-480F-B3E5-EF6A90FC37BF}" dt="2022-04-30T10:37:00.743" v="918" actId="478"/>
          <ac:cxnSpMkLst>
            <pc:docMk/>
            <pc:sldMk cId="3425355771" sldId="1108"/>
            <ac:cxnSpMk id="57" creationId="{FBE7112E-8EF2-49D9-8854-4F4CA09F008B}"/>
          </ac:cxnSpMkLst>
        </pc:cxnChg>
        <pc:cxnChg chg="del mod">
          <ac:chgData name="Xuzhaoyuan" userId="92dacafb-b293-4395-ae6b-ab8c0207f0fc" providerId="ADAL" clId="{42D4C640-E2B4-480F-B3E5-EF6A90FC37BF}" dt="2022-04-30T10:37:00.743" v="918" actId="478"/>
          <ac:cxnSpMkLst>
            <pc:docMk/>
            <pc:sldMk cId="3425355771" sldId="1108"/>
            <ac:cxnSpMk id="63" creationId="{25EE35D6-5725-4085-A336-7C8A90737F41}"/>
          </ac:cxnSpMkLst>
        </pc:cxnChg>
        <pc:cxnChg chg="add mod">
          <ac:chgData name="Xuzhaoyuan" userId="92dacafb-b293-4395-ae6b-ab8c0207f0fc" providerId="ADAL" clId="{42D4C640-E2B4-480F-B3E5-EF6A90FC37BF}" dt="2022-05-01T08:58:11.912" v="1531" actId="692"/>
          <ac:cxnSpMkLst>
            <pc:docMk/>
            <pc:sldMk cId="3425355771" sldId="1108"/>
            <ac:cxnSpMk id="64" creationId="{E522073E-BD3B-4360-9406-2C6D00C21AA9}"/>
          </ac:cxnSpMkLst>
        </pc:cxnChg>
        <pc:cxnChg chg="del mod">
          <ac:chgData name="Xuzhaoyuan" userId="92dacafb-b293-4395-ae6b-ab8c0207f0fc" providerId="ADAL" clId="{42D4C640-E2B4-480F-B3E5-EF6A90FC37BF}" dt="2022-04-30T10:37:00.743" v="918" actId="478"/>
          <ac:cxnSpMkLst>
            <pc:docMk/>
            <pc:sldMk cId="3425355771" sldId="1108"/>
            <ac:cxnSpMk id="74" creationId="{B4158C0A-7044-4CCA-AF07-2F8E88E0A3CD}"/>
          </ac:cxnSpMkLst>
        </pc:cxnChg>
        <pc:cxnChg chg="del mod">
          <ac:chgData name="Xuzhaoyuan" userId="92dacafb-b293-4395-ae6b-ab8c0207f0fc" providerId="ADAL" clId="{42D4C640-E2B4-480F-B3E5-EF6A90FC37BF}" dt="2022-04-30T10:37:00.743" v="918" actId="478"/>
          <ac:cxnSpMkLst>
            <pc:docMk/>
            <pc:sldMk cId="3425355771" sldId="1108"/>
            <ac:cxnSpMk id="75" creationId="{4D6ECD7F-4E84-49E0-8C77-0D205C6C68B5}"/>
          </ac:cxnSpMkLst>
        </pc:cxnChg>
        <pc:cxnChg chg="del mod">
          <ac:chgData name="Xuzhaoyuan" userId="92dacafb-b293-4395-ae6b-ab8c0207f0fc" providerId="ADAL" clId="{42D4C640-E2B4-480F-B3E5-EF6A90FC37BF}" dt="2022-04-30T10:37:00.743" v="918" actId="478"/>
          <ac:cxnSpMkLst>
            <pc:docMk/>
            <pc:sldMk cId="3425355771" sldId="1108"/>
            <ac:cxnSpMk id="76" creationId="{BB3D0A6C-C0F6-4BC7-B0E4-54EDA3C4FFFB}"/>
          </ac:cxnSpMkLst>
        </pc:cxnChg>
        <pc:cxnChg chg="del">
          <ac:chgData name="Xuzhaoyuan" userId="92dacafb-b293-4395-ae6b-ab8c0207f0fc" providerId="ADAL" clId="{42D4C640-E2B4-480F-B3E5-EF6A90FC37BF}" dt="2022-04-30T10:37:00.743" v="918" actId="478"/>
          <ac:cxnSpMkLst>
            <pc:docMk/>
            <pc:sldMk cId="3425355771" sldId="1108"/>
            <ac:cxnSpMk id="79" creationId="{4AF87320-4E22-4B43-8AA8-527256B6C876}"/>
          </ac:cxnSpMkLst>
        </pc:cxnChg>
        <pc:cxnChg chg="del mod">
          <ac:chgData name="Xuzhaoyuan" userId="92dacafb-b293-4395-ae6b-ab8c0207f0fc" providerId="ADAL" clId="{42D4C640-E2B4-480F-B3E5-EF6A90FC37BF}" dt="2022-04-30T10:37:00.743" v="918" actId="478"/>
          <ac:cxnSpMkLst>
            <pc:docMk/>
            <pc:sldMk cId="3425355771" sldId="1108"/>
            <ac:cxnSpMk id="88" creationId="{E6F2D89D-FC9B-452F-8457-44BD0DAD4D5A}"/>
          </ac:cxnSpMkLst>
        </pc:cxnChg>
        <pc:cxnChg chg="del mod">
          <ac:chgData name="Xuzhaoyuan" userId="92dacafb-b293-4395-ae6b-ab8c0207f0fc" providerId="ADAL" clId="{42D4C640-E2B4-480F-B3E5-EF6A90FC37BF}" dt="2022-04-30T10:37:00.743" v="918" actId="478"/>
          <ac:cxnSpMkLst>
            <pc:docMk/>
            <pc:sldMk cId="3425355771" sldId="1108"/>
            <ac:cxnSpMk id="93" creationId="{19B12673-1EF0-4C34-B0FC-4812D60C54B9}"/>
          </ac:cxnSpMkLst>
        </pc:cxnChg>
        <pc:cxnChg chg="del mod">
          <ac:chgData name="Xuzhaoyuan" userId="92dacafb-b293-4395-ae6b-ab8c0207f0fc" providerId="ADAL" clId="{42D4C640-E2B4-480F-B3E5-EF6A90FC37BF}" dt="2022-04-30T10:37:00.743" v="918" actId="478"/>
          <ac:cxnSpMkLst>
            <pc:docMk/>
            <pc:sldMk cId="3425355771" sldId="1108"/>
            <ac:cxnSpMk id="94" creationId="{E6DE5842-10FE-4AA8-A040-E2E25E9860EB}"/>
          </ac:cxnSpMkLst>
        </pc:cxnChg>
        <pc:cxnChg chg="del mod">
          <ac:chgData name="Xuzhaoyuan" userId="92dacafb-b293-4395-ae6b-ab8c0207f0fc" providerId="ADAL" clId="{42D4C640-E2B4-480F-B3E5-EF6A90FC37BF}" dt="2022-04-30T10:37:00.743" v="918" actId="478"/>
          <ac:cxnSpMkLst>
            <pc:docMk/>
            <pc:sldMk cId="3425355771" sldId="1108"/>
            <ac:cxnSpMk id="103" creationId="{1FF7993E-8AA7-4464-8FAE-398B58F8EF1B}"/>
          </ac:cxnSpMkLst>
        </pc:cxnChg>
        <pc:cxnChg chg="del mod">
          <ac:chgData name="Xuzhaoyuan" userId="92dacafb-b293-4395-ae6b-ab8c0207f0fc" providerId="ADAL" clId="{42D4C640-E2B4-480F-B3E5-EF6A90FC37BF}" dt="2022-04-30T10:37:00.743" v="918" actId="478"/>
          <ac:cxnSpMkLst>
            <pc:docMk/>
            <pc:sldMk cId="3425355771" sldId="1108"/>
            <ac:cxnSpMk id="109" creationId="{425AB399-BA38-4506-B5B9-5CD7E104DEAA}"/>
          </ac:cxnSpMkLst>
        </pc:cxnChg>
        <pc:cxnChg chg="del mod">
          <ac:chgData name="Xuzhaoyuan" userId="92dacafb-b293-4395-ae6b-ab8c0207f0fc" providerId="ADAL" clId="{42D4C640-E2B4-480F-B3E5-EF6A90FC37BF}" dt="2022-04-30T10:37:00.743" v="918" actId="478"/>
          <ac:cxnSpMkLst>
            <pc:docMk/>
            <pc:sldMk cId="3425355771" sldId="1108"/>
            <ac:cxnSpMk id="110" creationId="{D49F0371-9AA1-4827-8979-88BA9EB25C88}"/>
          </ac:cxnSpMkLst>
        </pc:cxnChg>
        <pc:cxnChg chg="del mod">
          <ac:chgData name="Xuzhaoyuan" userId="92dacafb-b293-4395-ae6b-ab8c0207f0fc" providerId="ADAL" clId="{42D4C640-E2B4-480F-B3E5-EF6A90FC37BF}" dt="2022-04-30T10:37:00.743" v="918" actId="478"/>
          <ac:cxnSpMkLst>
            <pc:docMk/>
            <pc:sldMk cId="3425355771" sldId="1108"/>
            <ac:cxnSpMk id="113" creationId="{C653A28E-821D-428E-98AE-ED3771D7B210}"/>
          </ac:cxnSpMkLst>
        </pc:cxnChg>
        <pc:cxnChg chg="del mod">
          <ac:chgData name="Xuzhaoyuan" userId="92dacafb-b293-4395-ae6b-ab8c0207f0fc" providerId="ADAL" clId="{42D4C640-E2B4-480F-B3E5-EF6A90FC37BF}" dt="2022-04-30T10:37:00.743" v="918" actId="478"/>
          <ac:cxnSpMkLst>
            <pc:docMk/>
            <pc:sldMk cId="3425355771" sldId="1108"/>
            <ac:cxnSpMk id="116" creationId="{63EDC5C3-176D-4A05-8A59-0D83137ACAFE}"/>
          </ac:cxnSpMkLst>
        </pc:cxnChg>
        <pc:cxnChg chg="del mod">
          <ac:chgData name="Xuzhaoyuan" userId="92dacafb-b293-4395-ae6b-ab8c0207f0fc" providerId="ADAL" clId="{42D4C640-E2B4-480F-B3E5-EF6A90FC37BF}" dt="2022-04-30T10:37:00.743" v="918" actId="478"/>
          <ac:cxnSpMkLst>
            <pc:docMk/>
            <pc:sldMk cId="3425355771" sldId="1108"/>
            <ac:cxnSpMk id="131" creationId="{3E598C73-E12F-4A50-A9F3-DFCB21911C91}"/>
          </ac:cxnSpMkLst>
        </pc:cxnChg>
        <pc:cxnChg chg="del mod">
          <ac:chgData name="Xuzhaoyuan" userId="92dacafb-b293-4395-ae6b-ab8c0207f0fc" providerId="ADAL" clId="{42D4C640-E2B4-480F-B3E5-EF6A90FC37BF}" dt="2022-04-30T10:37:00.743" v="918" actId="478"/>
          <ac:cxnSpMkLst>
            <pc:docMk/>
            <pc:sldMk cId="3425355771" sldId="1108"/>
            <ac:cxnSpMk id="135" creationId="{0A4AB00E-2A52-450E-8349-512D9B367EB1}"/>
          </ac:cxnSpMkLst>
        </pc:cxnChg>
      </pc:sldChg>
      <pc:sldChg chg="addSp delSp modSp add del mod ord">
        <pc:chgData name="Xuzhaoyuan" userId="92dacafb-b293-4395-ae6b-ab8c0207f0fc" providerId="ADAL" clId="{42D4C640-E2B4-480F-B3E5-EF6A90FC37BF}" dt="2022-05-11T12:00:30.719" v="8549" actId="47"/>
        <pc:sldMkLst>
          <pc:docMk/>
          <pc:sldMk cId="1780565031" sldId="1109"/>
        </pc:sldMkLst>
        <pc:spChg chg="mod">
          <ac:chgData name="Xuzhaoyuan" userId="92dacafb-b293-4395-ae6b-ab8c0207f0fc" providerId="ADAL" clId="{42D4C640-E2B4-480F-B3E5-EF6A90FC37BF}" dt="2022-05-03T06:25:52.731" v="3443" actId="1076"/>
          <ac:spMkLst>
            <pc:docMk/>
            <pc:sldMk cId="1780565031" sldId="1109"/>
            <ac:spMk id="6" creationId="{7C66FE49-3277-4157-933A-5F495B3F4E67}"/>
          </ac:spMkLst>
        </pc:spChg>
        <pc:spChg chg="add del mod">
          <ac:chgData name="Xuzhaoyuan" userId="92dacafb-b293-4395-ae6b-ab8c0207f0fc" providerId="ADAL" clId="{42D4C640-E2B4-480F-B3E5-EF6A90FC37BF}" dt="2022-04-30T11:34:59.364" v="1023"/>
          <ac:spMkLst>
            <pc:docMk/>
            <pc:sldMk cId="1780565031" sldId="1109"/>
            <ac:spMk id="7" creationId="{3B304E61-69B5-4AFF-9594-55ACAC094852}"/>
          </ac:spMkLst>
        </pc:spChg>
        <pc:spChg chg="add mod topLvl">
          <ac:chgData name="Xuzhaoyuan" userId="92dacafb-b293-4395-ae6b-ab8c0207f0fc" providerId="ADAL" clId="{42D4C640-E2B4-480F-B3E5-EF6A90FC37BF}" dt="2022-05-03T06:27:39.254" v="3475" actId="1076"/>
          <ac:spMkLst>
            <pc:docMk/>
            <pc:sldMk cId="1780565031" sldId="1109"/>
            <ac:spMk id="11" creationId="{6A278064-AD21-4204-A3CC-60405BB940D7}"/>
          </ac:spMkLst>
        </pc:spChg>
        <pc:spChg chg="add del mod">
          <ac:chgData name="Xuzhaoyuan" userId="92dacafb-b293-4395-ae6b-ab8c0207f0fc" providerId="ADAL" clId="{42D4C640-E2B4-480F-B3E5-EF6A90FC37BF}" dt="2022-05-03T02:07:11.794" v="3093" actId="478"/>
          <ac:spMkLst>
            <pc:docMk/>
            <pc:sldMk cId="1780565031" sldId="1109"/>
            <ac:spMk id="27" creationId="{E27C5DEA-EEE1-41D8-90A7-E1BB9BB3A625}"/>
          </ac:spMkLst>
        </pc:spChg>
        <pc:spChg chg="add del mod">
          <ac:chgData name="Xuzhaoyuan" userId="92dacafb-b293-4395-ae6b-ab8c0207f0fc" providerId="ADAL" clId="{42D4C640-E2B4-480F-B3E5-EF6A90FC37BF}" dt="2022-05-03T02:07:11.794" v="3093" actId="478"/>
          <ac:spMkLst>
            <pc:docMk/>
            <pc:sldMk cId="1780565031" sldId="1109"/>
            <ac:spMk id="28" creationId="{388BA6CF-6C7E-47A3-8DE2-9A0D4941F804}"/>
          </ac:spMkLst>
        </pc:spChg>
        <pc:spChg chg="add del mod">
          <ac:chgData name="Xuzhaoyuan" userId="92dacafb-b293-4395-ae6b-ab8c0207f0fc" providerId="ADAL" clId="{42D4C640-E2B4-480F-B3E5-EF6A90FC37BF}" dt="2022-05-03T02:07:15.180" v="3094" actId="478"/>
          <ac:spMkLst>
            <pc:docMk/>
            <pc:sldMk cId="1780565031" sldId="1109"/>
            <ac:spMk id="29" creationId="{24228D80-5C13-473B-A800-561CF80DF87E}"/>
          </ac:spMkLst>
        </pc:spChg>
        <pc:spChg chg="add del mod">
          <ac:chgData name="Xuzhaoyuan" userId="92dacafb-b293-4395-ae6b-ab8c0207f0fc" providerId="ADAL" clId="{42D4C640-E2B4-480F-B3E5-EF6A90FC37BF}" dt="2022-05-03T02:07:08.326" v="3092" actId="478"/>
          <ac:spMkLst>
            <pc:docMk/>
            <pc:sldMk cId="1780565031" sldId="1109"/>
            <ac:spMk id="30" creationId="{8F72F8B9-7E48-415D-B809-8E64EB1B016B}"/>
          </ac:spMkLst>
        </pc:spChg>
        <pc:spChg chg="mod">
          <ac:chgData name="Xuzhaoyuan" userId="92dacafb-b293-4395-ae6b-ab8c0207f0fc" providerId="ADAL" clId="{42D4C640-E2B4-480F-B3E5-EF6A90FC37BF}" dt="2022-05-03T06:29:45.035" v="3621" actId="1076"/>
          <ac:spMkLst>
            <pc:docMk/>
            <pc:sldMk cId="1780565031" sldId="1109"/>
            <ac:spMk id="58" creationId="{41E7242B-FFAC-4E8D-A855-31F72F0F1F1B}"/>
          </ac:spMkLst>
        </pc:spChg>
        <pc:spChg chg="add del">
          <ac:chgData name="Xuzhaoyuan" userId="92dacafb-b293-4395-ae6b-ab8c0207f0fc" providerId="ADAL" clId="{42D4C640-E2B4-480F-B3E5-EF6A90FC37BF}" dt="2022-05-03T05:57:17.218" v="3166" actId="478"/>
          <ac:spMkLst>
            <pc:docMk/>
            <pc:sldMk cId="1780565031" sldId="1109"/>
            <ac:spMk id="68" creationId="{C63C7DCE-C40E-4462-9C0D-DC043E0C6BE6}"/>
          </ac:spMkLst>
        </pc:spChg>
        <pc:spChg chg="add del mod">
          <ac:chgData name="Xuzhaoyuan" userId="92dacafb-b293-4395-ae6b-ab8c0207f0fc" providerId="ADAL" clId="{42D4C640-E2B4-480F-B3E5-EF6A90FC37BF}" dt="2022-05-03T05:57:17.218" v="3166" actId="478"/>
          <ac:spMkLst>
            <pc:docMk/>
            <pc:sldMk cId="1780565031" sldId="1109"/>
            <ac:spMk id="72" creationId="{E5949C96-323A-4952-9A9C-04662DDC9264}"/>
          </ac:spMkLst>
        </pc:spChg>
        <pc:spChg chg="add del mod">
          <ac:chgData name="Xuzhaoyuan" userId="92dacafb-b293-4395-ae6b-ab8c0207f0fc" providerId="ADAL" clId="{42D4C640-E2B4-480F-B3E5-EF6A90FC37BF}" dt="2022-05-03T06:01:29.145" v="3209" actId="478"/>
          <ac:spMkLst>
            <pc:docMk/>
            <pc:sldMk cId="1780565031" sldId="1109"/>
            <ac:spMk id="83" creationId="{0E8ACF22-B6DA-4897-BF81-A823371292CC}"/>
          </ac:spMkLst>
        </pc:spChg>
        <pc:spChg chg="add del mod">
          <ac:chgData name="Xuzhaoyuan" userId="92dacafb-b293-4395-ae6b-ab8c0207f0fc" providerId="ADAL" clId="{42D4C640-E2B4-480F-B3E5-EF6A90FC37BF}" dt="2022-05-03T06:01:25.919" v="3208" actId="478"/>
          <ac:spMkLst>
            <pc:docMk/>
            <pc:sldMk cId="1780565031" sldId="1109"/>
            <ac:spMk id="84" creationId="{5A6CA760-743E-48AA-9577-68E96E556136}"/>
          </ac:spMkLst>
        </pc:spChg>
        <pc:spChg chg="add mod ord">
          <ac:chgData name="Xuzhaoyuan" userId="92dacafb-b293-4395-ae6b-ab8c0207f0fc" providerId="ADAL" clId="{42D4C640-E2B4-480F-B3E5-EF6A90FC37BF}" dt="2022-05-03T06:06:21.852" v="3214" actId="1076"/>
          <ac:spMkLst>
            <pc:docMk/>
            <pc:sldMk cId="1780565031" sldId="1109"/>
            <ac:spMk id="85" creationId="{2B26E14E-1A40-4A44-9227-10E84E777CF1}"/>
          </ac:spMkLst>
        </pc:spChg>
        <pc:spChg chg="add mod">
          <ac:chgData name="Xuzhaoyuan" userId="92dacafb-b293-4395-ae6b-ab8c0207f0fc" providerId="ADAL" clId="{42D4C640-E2B4-480F-B3E5-EF6A90FC37BF}" dt="2022-05-03T06:25:52.731" v="3443" actId="1076"/>
          <ac:spMkLst>
            <pc:docMk/>
            <pc:sldMk cId="1780565031" sldId="1109"/>
            <ac:spMk id="86" creationId="{530A7D9B-B506-4A8A-9822-A236462938AB}"/>
          </ac:spMkLst>
        </pc:spChg>
        <pc:spChg chg="add mod">
          <ac:chgData name="Xuzhaoyuan" userId="92dacafb-b293-4395-ae6b-ab8c0207f0fc" providerId="ADAL" clId="{42D4C640-E2B4-480F-B3E5-EF6A90FC37BF}" dt="2022-05-03T06:29:45.035" v="3621" actId="1076"/>
          <ac:spMkLst>
            <pc:docMk/>
            <pc:sldMk cId="1780565031" sldId="1109"/>
            <ac:spMk id="87" creationId="{CFE60F3A-DD2D-49C7-910F-3ED6B08AA519}"/>
          </ac:spMkLst>
        </pc:spChg>
        <pc:spChg chg="add mod">
          <ac:chgData name="Xuzhaoyuan" userId="92dacafb-b293-4395-ae6b-ab8c0207f0fc" providerId="ADAL" clId="{42D4C640-E2B4-480F-B3E5-EF6A90FC37BF}" dt="2022-05-03T06:29:45.035" v="3621" actId="1076"/>
          <ac:spMkLst>
            <pc:docMk/>
            <pc:sldMk cId="1780565031" sldId="1109"/>
            <ac:spMk id="88" creationId="{71FF1F8A-85C2-4783-958F-1DB79819AE0A}"/>
          </ac:spMkLst>
        </pc:spChg>
        <pc:spChg chg="add mod">
          <ac:chgData name="Xuzhaoyuan" userId="92dacafb-b293-4395-ae6b-ab8c0207f0fc" providerId="ADAL" clId="{42D4C640-E2B4-480F-B3E5-EF6A90FC37BF}" dt="2022-05-03T06:29:45.035" v="3621" actId="1076"/>
          <ac:spMkLst>
            <pc:docMk/>
            <pc:sldMk cId="1780565031" sldId="1109"/>
            <ac:spMk id="100" creationId="{0F865BBD-0037-439B-B42B-6386488F32D4}"/>
          </ac:spMkLst>
        </pc:spChg>
        <pc:spChg chg="add mod">
          <ac:chgData name="Xuzhaoyuan" userId="92dacafb-b293-4395-ae6b-ab8c0207f0fc" providerId="ADAL" clId="{42D4C640-E2B4-480F-B3E5-EF6A90FC37BF}" dt="2022-05-03T06:29:45.035" v="3621" actId="1076"/>
          <ac:spMkLst>
            <pc:docMk/>
            <pc:sldMk cId="1780565031" sldId="1109"/>
            <ac:spMk id="101" creationId="{4307581A-3D34-484A-A3E0-544EC00DAFE3}"/>
          </ac:spMkLst>
        </pc:spChg>
        <pc:spChg chg="add mod">
          <ac:chgData name="Xuzhaoyuan" userId="92dacafb-b293-4395-ae6b-ab8c0207f0fc" providerId="ADAL" clId="{42D4C640-E2B4-480F-B3E5-EF6A90FC37BF}" dt="2022-05-03T06:27:14.635" v="3468" actId="14100"/>
          <ac:spMkLst>
            <pc:docMk/>
            <pc:sldMk cId="1780565031" sldId="1109"/>
            <ac:spMk id="102" creationId="{FE60E7C2-DFA6-450B-B34A-71677713680D}"/>
          </ac:spMkLst>
        </pc:spChg>
        <pc:spChg chg="add mod">
          <ac:chgData name="Xuzhaoyuan" userId="92dacafb-b293-4395-ae6b-ab8c0207f0fc" providerId="ADAL" clId="{42D4C640-E2B4-480F-B3E5-EF6A90FC37BF}" dt="2022-05-03T06:30:06.131" v="3628" actId="14100"/>
          <ac:spMkLst>
            <pc:docMk/>
            <pc:sldMk cId="1780565031" sldId="1109"/>
            <ac:spMk id="103" creationId="{14E3559B-6C3D-4045-B515-91B72FC1CF69}"/>
          </ac:spMkLst>
        </pc:spChg>
        <pc:spChg chg="add mod ord">
          <ac:chgData name="Xuzhaoyuan" userId="92dacafb-b293-4395-ae6b-ab8c0207f0fc" providerId="ADAL" clId="{42D4C640-E2B4-480F-B3E5-EF6A90FC37BF}" dt="2022-05-03T06:30:00.171" v="3626" actId="1076"/>
          <ac:spMkLst>
            <pc:docMk/>
            <pc:sldMk cId="1780565031" sldId="1109"/>
            <ac:spMk id="104" creationId="{F3AED25F-E552-49E8-9ACC-4C77C8775E0B}"/>
          </ac:spMkLst>
        </pc:spChg>
        <pc:grpChg chg="add del mod">
          <ac:chgData name="Xuzhaoyuan" userId="92dacafb-b293-4395-ae6b-ab8c0207f0fc" providerId="ADAL" clId="{42D4C640-E2B4-480F-B3E5-EF6A90FC37BF}" dt="2022-05-01T04:39:30.359" v="1157" actId="165"/>
          <ac:grpSpMkLst>
            <pc:docMk/>
            <pc:sldMk cId="1780565031" sldId="1109"/>
            <ac:grpSpMk id="12" creationId="{0C725391-DD2A-4166-85B5-EFC0DA9A5158}"/>
          </ac:grpSpMkLst>
        </pc:grpChg>
        <pc:picChg chg="add del mod">
          <ac:chgData name="Xuzhaoyuan" userId="92dacafb-b293-4395-ae6b-ab8c0207f0fc" providerId="ADAL" clId="{42D4C640-E2B4-480F-B3E5-EF6A90FC37BF}" dt="2022-05-01T03:58:04.692" v="1037" actId="478"/>
          <ac:picMkLst>
            <pc:docMk/>
            <pc:sldMk cId="1780565031" sldId="1109"/>
            <ac:picMk id="3" creationId="{9C0C5E04-C197-4166-9042-8100C7F8DE2D}"/>
          </ac:picMkLst>
        </pc:picChg>
        <pc:picChg chg="add del mod">
          <ac:chgData name="Xuzhaoyuan" userId="92dacafb-b293-4395-ae6b-ab8c0207f0fc" providerId="ADAL" clId="{42D4C640-E2B4-480F-B3E5-EF6A90FC37BF}" dt="2022-05-01T05:57:19.845" v="1437" actId="478"/>
          <ac:picMkLst>
            <pc:docMk/>
            <pc:sldMk cId="1780565031" sldId="1109"/>
            <ac:picMk id="8" creationId="{8ECC10DC-1110-4360-92C6-21B3E4EE1F70}"/>
          </ac:picMkLst>
        </pc:picChg>
        <pc:picChg chg="add del mod">
          <ac:chgData name="Xuzhaoyuan" userId="92dacafb-b293-4395-ae6b-ab8c0207f0fc" providerId="ADAL" clId="{42D4C640-E2B4-480F-B3E5-EF6A90FC37BF}" dt="2022-05-01T07:07:47.160" v="1458" actId="478"/>
          <ac:picMkLst>
            <pc:docMk/>
            <pc:sldMk cId="1780565031" sldId="1109"/>
            <ac:picMk id="9" creationId="{6EAC6004-284B-4E16-A53F-BE46A201F4B5}"/>
          </ac:picMkLst>
        </pc:picChg>
        <pc:picChg chg="add del mod topLvl">
          <ac:chgData name="Xuzhaoyuan" userId="92dacafb-b293-4395-ae6b-ab8c0207f0fc" providerId="ADAL" clId="{42D4C640-E2B4-480F-B3E5-EF6A90FC37BF}" dt="2022-05-01T05:18:11.193" v="1321" actId="478"/>
          <ac:picMkLst>
            <pc:docMk/>
            <pc:sldMk cId="1780565031" sldId="1109"/>
            <ac:picMk id="10" creationId="{B2EC73C9-0551-4980-B9FD-E12986A43DFE}"/>
          </ac:picMkLst>
        </pc:picChg>
        <pc:picChg chg="add del mod">
          <ac:chgData name="Xuzhaoyuan" userId="92dacafb-b293-4395-ae6b-ab8c0207f0fc" providerId="ADAL" clId="{42D4C640-E2B4-480F-B3E5-EF6A90FC37BF}" dt="2022-05-01T04:59:34.723" v="1167" actId="478"/>
          <ac:picMkLst>
            <pc:docMk/>
            <pc:sldMk cId="1780565031" sldId="1109"/>
            <ac:picMk id="14" creationId="{A40610F8-3569-46A1-BCF3-5520B084D2C7}"/>
          </ac:picMkLst>
        </pc:picChg>
        <pc:picChg chg="add del mod">
          <ac:chgData name="Xuzhaoyuan" userId="92dacafb-b293-4395-ae6b-ab8c0207f0fc" providerId="ADAL" clId="{42D4C640-E2B4-480F-B3E5-EF6A90FC37BF}" dt="2022-05-03T02:07:08.326" v="3092" actId="478"/>
          <ac:picMkLst>
            <pc:docMk/>
            <pc:sldMk cId="1780565031" sldId="1109"/>
            <ac:picMk id="16" creationId="{BFA5F0F3-B3FC-43EC-A9E8-369234D13580}"/>
          </ac:picMkLst>
        </pc:picChg>
        <pc:picChg chg="add del mod">
          <ac:chgData name="Xuzhaoyuan" userId="92dacafb-b293-4395-ae6b-ab8c0207f0fc" providerId="ADAL" clId="{42D4C640-E2B4-480F-B3E5-EF6A90FC37BF}" dt="2022-05-01T05:01:54.230" v="1180" actId="478"/>
          <ac:picMkLst>
            <pc:docMk/>
            <pc:sldMk cId="1780565031" sldId="1109"/>
            <ac:picMk id="18" creationId="{3D14E006-4172-4E59-84F9-CFB343550E68}"/>
          </ac:picMkLst>
        </pc:picChg>
        <pc:picChg chg="add del mod">
          <ac:chgData name="Xuzhaoyuan" userId="92dacafb-b293-4395-ae6b-ab8c0207f0fc" providerId="ADAL" clId="{42D4C640-E2B4-480F-B3E5-EF6A90FC37BF}" dt="2022-05-03T02:07:08.326" v="3092" actId="478"/>
          <ac:picMkLst>
            <pc:docMk/>
            <pc:sldMk cId="1780565031" sldId="1109"/>
            <ac:picMk id="19" creationId="{E5152F38-1C2C-4F98-9EE7-73407E3E7E88}"/>
          </ac:picMkLst>
        </pc:picChg>
        <pc:picChg chg="add del mod">
          <ac:chgData name="Xuzhaoyuan" userId="92dacafb-b293-4395-ae6b-ab8c0207f0fc" providerId="ADAL" clId="{42D4C640-E2B4-480F-B3E5-EF6A90FC37BF}" dt="2022-05-03T02:24:49.898" v="3154" actId="478"/>
          <ac:picMkLst>
            <pc:docMk/>
            <pc:sldMk cId="1780565031" sldId="1109"/>
            <ac:picMk id="61" creationId="{6BEB1D08-108D-4DD5-8378-D79FACEDD7E4}"/>
          </ac:picMkLst>
        </pc:picChg>
        <pc:picChg chg="add del mod">
          <ac:chgData name="Xuzhaoyuan" userId="92dacafb-b293-4395-ae6b-ab8c0207f0fc" providerId="ADAL" clId="{42D4C640-E2B4-480F-B3E5-EF6A90FC37BF}" dt="2022-05-01T07:07:27.377" v="1450" actId="478"/>
          <ac:picMkLst>
            <pc:docMk/>
            <pc:sldMk cId="1780565031" sldId="1109"/>
            <ac:picMk id="63" creationId="{7967C04A-1011-483F-9E2D-A33855A29468}"/>
          </ac:picMkLst>
        </pc:picChg>
        <pc:picChg chg="add del mod">
          <ac:chgData name="Xuzhaoyuan" userId="92dacafb-b293-4395-ae6b-ab8c0207f0fc" providerId="ADAL" clId="{42D4C640-E2B4-480F-B3E5-EF6A90FC37BF}" dt="2022-05-01T07:08:29.949" v="1462" actId="478"/>
          <ac:picMkLst>
            <pc:docMk/>
            <pc:sldMk cId="1780565031" sldId="1109"/>
            <ac:picMk id="65" creationId="{C59895F5-CF3F-442E-B983-9D8C99ED544F}"/>
          </ac:picMkLst>
        </pc:picChg>
        <pc:picChg chg="add del mod">
          <ac:chgData name="Xuzhaoyuan" userId="92dacafb-b293-4395-ae6b-ab8c0207f0fc" providerId="ADAL" clId="{42D4C640-E2B4-480F-B3E5-EF6A90FC37BF}" dt="2022-05-03T02:22:12.915" v="3099" actId="478"/>
          <ac:picMkLst>
            <pc:docMk/>
            <pc:sldMk cId="1780565031" sldId="1109"/>
            <ac:picMk id="67" creationId="{E26A63CE-85F6-4AB2-B947-3F72ED623C32}"/>
          </ac:picMkLst>
        </pc:picChg>
        <pc:picChg chg="add mod">
          <ac:chgData name="Xuzhaoyuan" userId="92dacafb-b293-4395-ae6b-ab8c0207f0fc" providerId="ADAL" clId="{42D4C640-E2B4-480F-B3E5-EF6A90FC37BF}" dt="2022-05-03T06:06:21.852" v="3214" actId="1076"/>
          <ac:picMkLst>
            <pc:docMk/>
            <pc:sldMk cId="1780565031" sldId="1109"/>
            <ac:picMk id="80" creationId="{782FA3D7-8246-4B7B-8C3A-C9A1186DC352}"/>
          </ac:picMkLst>
        </pc:picChg>
        <pc:picChg chg="add mod">
          <ac:chgData name="Xuzhaoyuan" userId="92dacafb-b293-4395-ae6b-ab8c0207f0fc" providerId="ADAL" clId="{42D4C640-E2B4-480F-B3E5-EF6A90FC37BF}" dt="2022-05-03T06:27:39.254" v="3475" actId="1076"/>
          <ac:picMkLst>
            <pc:docMk/>
            <pc:sldMk cId="1780565031" sldId="1109"/>
            <ac:picMk id="82" creationId="{CE2290DF-64F6-45B5-8D34-9C6F8BAE9EA2}"/>
          </ac:picMkLst>
        </pc:picChg>
        <pc:picChg chg="add mod">
          <ac:chgData name="Xuzhaoyuan" userId="92dacafb-b293-4395-ae6b-ab8c0207f0fc" providerId="ADAL" clId="{42D4C640-E2B4-480F-B3E5-EF6A90FC37BF}" dt="2022-05-03T06:29:45.035" v="3621" actId="1076"/>
          <ac:picMkLst>
            <pc:docMk/>
            <pc:sldMk cId="1780565031" sldId="1109"/>
            <ac:picMk id="90" creationId="{09B1170B-EBFA-4D8F-ABC7-7497BC1D8A6F}"/>
          </ac:picMkLst>
        </pc:picChg>
        <pc:cxnChg chg="add del mod">
          <ac:chgData name="Xuzhaoyuan" userId="92dacafb-b293-4395-ae6b-ab8c0207f0fc" providerId="ADAL" clId="{42D4C640-E2B4-480F-B3E5-EF6A90FC37BF}" dt="2022-05-03T02:07:15.180" v="3094" actId="478"/>
          <ac:cxnSpMkLst>
            <pc:docMk/>
            <pc:sldMk cId="1780565031" sldId="1109"/>
            <ac:cxnSpMk id="21" creationId="{2EBF3405-C06E-4281-9526-140E9A5A4A02}"/>
          </ac:cxnSpMkLst>
        </pc:cxnChg>
        <pc:cxnChg chg="add del mod">
          <ac:chgData name="Xuzhaoyuan" userId="92dacafb-b293-4395-ae6b-ab8c0207f0fc" providerId="ADAL" clId="{42D4C640-E2B4-480F-B3E5-EF6A90FC37BF}" dt="2022-05-03T02:07:15.180" v="3094" actId="478"/>
          <ac:cxnSpMkLst>
            <pc:docMk/>
            <pc:sldMk cId="1780565031" sldId="1109"/>
            <ac:cxnSpMk id="24" creationId="{7F29AB70-92BB-4ABA-B3E7-48CF4071ED1E}"/>
          </ac:cxnSpMkLst>
        </pc:cxnChg>
        <pc:cxnChg chg="add del mod">
          <ac:chgData name="Xuzhaoyuan" userId="92dacafb-b293-4395-ae6b-ab8c0207f0fc" providerId="ADAL" clId="{42D4C640-E2B4-480F-B3E5-EF6A90FC37BF}" dt="2022-05-03T05:57:17.218" v="3166" actId="478"/>
          <ac:cxnSpMkLst>
            <pc:docMk/>
            <pc:sldMk cId="1780565031" sldId="1109"/>
            <ac:cxnSpMk id="70" creationId="{C637D5E1-9E7C-42DC-BD7E-626E44EA60CA}"/>
          </ac:cxnSpMkLst>
        </pc:cxnChg>
        <pc:cxnChg chg="add del mod">
          <ac:chgData name="Xuzhaoyuan" userId="92dacafb-b293-4395-ae6b-ab8c0207f0fc" providerId="ADAL" clId="{42D4C640-E2B4-480F-B3E5-EF6A90FC37BF}" dt="2022-05-03T05:57:17.218" v="3166" actId="478"/>
          <ac:cxnSpMkLst>
            <pc:docMk/>
            <pc:sldMk cId="1780565031" sldId="1109"/>
            <ac:cxnSpMk id="71" creationId="{0F207611-9085-4E82-A6EE-937966B38015}"/>
          </ac:cxnSpMkLst>
        </pc:cxnChg>
        <pc:cxnChg chg="add del mod">
          <ac:chgData name="Xuzhaoyuan" userId="92dacafb-b293-4395-ae6b-ab8c0207f0fc" providerId="ADAL" clId="{42D4C640-E2B4-480F-B3E5-EF6A90FC37BF}" dt="2022-05-03T05:57:17.218" v="3166" actId="478"/>
          <ac:cxnSpMkLst>
            <pc:docMk/>
            <pc:sldMk cId="1780565031" sldId="1109"/>
            <ac:cxnSpMk id="73" creationId="{5A7D7B66-D32F-4FCB-B56C-983AD0C4C562}"/>
          </ac:cxnSpMkLst>
        </pc:cxnChg>
        <pc:cxnChg chg="add del mod">
          <ac:chgData name="Xuzhaoyuan" userId="92dacafb-b293-4395-ae6b-ab8c0207f0fc" providerId="ADAL" clId="{42D4C640-E2B4-480F-B3E5-EF6A90FC37BF}" dt="2022-05-03T05:57:17.218" v="3166" actId="478"/>
          <ac:cxnSpMkLst>
            <pc:docMk/>
            <pc:sldMk cId="1780565031" sldId="1109"/>
            <ac:cxnSpMk id="74" creationId="{40319BEB-6E19-4EAE-87C4-E7ADD3A53F8A}"/>
          </ac:cxnSpMkLst>
        </pc:cxnChg>
        <pc:cxnChg chg="add mod">
          <ac:chgData name="Xuzhaoyuan" userId="92dacafb-b293-4395-ae6b-ab8c0207f0fc" providerId="ADAL" clId="{42D4C640-E2B4-480F-B3E5-EF6A90FC37BF}" dt="2022-05-03T06:38:58.423" v="3637" actId="692"/>
          <ac:cxnSpMkLst>
            <pc:docMk/>
            <pc:sldMk cId="1780565031" sldId="1109"/>
            <ac:cxnSpMk id="92" creationId="{42E2AA62-78A8-45DA-9EF7-BF5127D4D98C}"/>
          </ac:cxnSpMkLst>
        </pc:cxnChg>
        <pc:cxnChg chg="add mod">
          <ac:chgData name="Xuzhaoyuan" userId="92dacafb-b293-4395-ae6b-ab8c0207f0fc" providerId="ADAL" clId="{42D4C640-E2B4-480F-B3E5-EF6A90FC37BF}" dt="2022-05-03T06:38:58.423" v="3637" actId="692"/>
          <ac:cxnSpMkLst>
            <pc:docMk/>
            <pc:sldMk cId="1780565031" sldId="1109"/>
            <ac:cxnSpMk id="95" creationId="{5AA88858-89C8-4C7E-A7C5-3F2ECF397A6F}"/>
          </ac:cxnSpMkLst>
        </pc:cxnChg>
      </pc:sldChg>
      <pc:sldChg chg="addSp delSp modSp add del mod ord">
        <pc:chgData name="Xuzhaoyuan" userId="92dacafb-b293-4395-ae6b-ab8c0207f0fc" providerId="ADAL" clId="{42D4C640-E2B4-480F-B3E5-EF6A90FC37BF}" dt="2022-05-03T08:12:22.095" v="3979" actId="47"/>
        <pc:sldMkLst>
          <pc:docMk/>
          <pc:sldMk cId="1159502137" sldId="1110"/>
        </pc:sldMkLst>
        <pc:spChg chg="del">
          <ac:chgData name="Xuzhaoyuan" userId="92dacafb-b293-4395-ae6b-ab8c0207f0fc" providerId="ADAL" clId="{42D4C640-E2B4-480F-B3E5-EF6A90FC37BF}" dt="2022-05-03T06:45:08.144" v="3638" actId="478"/>
          <ac:spMkLst>
            <pc:docMk/>
            <pc:sldMk cId="1159502137" sldId="1110"/>
            <ac:spMk id="6" creationId="{7C66FE49-3277-4157-933A-5F495B3F4E67}"/>
          </ac:spMkLst>
        </pc:spChg>
        <pc:spChg chg="add del">
          <ac:chgData name="Xuzhaoyuan" userId="92dacafb-b293-4395-ae6b-ab8c0207f0fc" providerId="ADAL" clId="{42D4C640-E2B4-480F-B3E5-EF6A90FC37BF}" dt="2022-05-03T08:12:19.391" v="3978" actId="478"/>
          <ac:spMkLst>
            <pc:docMk/>
            <pc:sldMk cId="1159502137" sldId="1110"/>
            <ac:spMk id="11" creationId="{6A278064-AD21-4204-A3CC-60405BB940D7}"/>
          </ac:spMkLst>
        </pc:spChg>
        <pc:spChg chg="add del">
          <ac:chgData name="Xuzhaoyuan" userId="92dacafb-b293-4395-ae6b-ab8c0207f0fc" providerId="ADAL" clId="{42D4C640-E2B4-480F-B3E5-EF6A90FC37BF}" dt="2022-05-03T08:12:19.391" v="3978" actId="478"/>
          <ac:spMkLst>
            <pc:docMk/>
            <pc:sldMk cId="1159502137" sldId="1110"/>
            <ac:spMk id="27" creationId="{E27C5DEA-EEE1-41D8-90A7-E1BB9BB3A625}"/>
          </ac:spMkLst>
        </pc:spChg>
        <pc:spChg chg="add del">
          <ac:chgData name="Xuzhaoyuan" userId="92dacafb-b293-4395-ae6b-ab8c0207f0fc" providerId="ADAL" clId="{42D4C640-E2B4-480F-B3E5-EF6A90FC37BF}" dt="2022-05-03T08:12:19.391" v="3978" actId="478"/>
          <ac:spMkLst>
            <pc:docMk/>
            <pc:sldMk cId="1159502137" sldId="1110"/>
            <ac:spMk id="28" creationId="{388BA6CF-6C7E-47A3-8DE2-9A0D4941F804}"/>
          </ac:spMkLst>
        </pc:spChg>
        <pc:spChg chg="add del">
          <ac:chgData name="Xuzhaoyuan" userId="92dacafb-b293-4395-ae6b-ab8c0207f0fc" providerId="ADAL" clId="{42D4C640-E2B4-480F-B3E5-EF6A90FC37BF}" dt="2022-05-03T08:12:19.391" v="3978" actId="478"/>
          <ac:spMkLst>
            <pc:docMk/>
            <pc:sldMk cId="1159502137" sldId="1110"/>
            <ac:spMk id="29" creationId="{24228D80-5C13-473B-A800-561CF80DF87E}"/>
          </ac:spMkLst>
        </pc:spChg>
        <pc:spChg chg="add del">
          <ac:chgData name="Xuzhaoyuan" userId="92dacafb-b293-4395-ae6b-ab8c0207f0fc" providerId="ADAL" clId="{42D4C640-E2B4-480F-B3E5-EF6A90FC37BF}" dt="2022-05-03T08:12:19.391" v="3978" actId="478"/>
          <ac:spMkLst>
            <pc:docMk/>
            <pc:sldMk cId="1159502137" sldId="1110"/>
            <ac:spMk id="30" creationId="{8F72F8B9-7E48-415D-B809-8E64EB1B016B}"/>
          </ac:spMkLst>
        </pc:spChg>
        <pc:spChg chg="add del">
          <ac:chgData name="Xuzhaoyuan" userId="92dacafb-b293-4395-ae6b-ab8c0207f0fc" providerId="ADAL" clId="{42D4C640-E2B4-480F-B3E5-EF6A90FC37BF}" dt="2022-05-03T08:12:19.391" v="3978" actId="478"/>
          <ac:spMkLst>
            <pc:docMk/>
            <pc:sldMk cId="1159502137" sldId="1110"/>
            <ac:spMk id="58" creationId="{41E7242B-FFAC-4E8D-A855-31F72F0F1F1B}"/>
          </ac:spMkLst>
        </pc:spChg>
        <pc:spChg chg="add del">
          <ac:chgData name="Xuzhaoyuan" userId="92dacafb-b293-4395-ae6b-ab8c0207f0fc" providerId="ADAL" clId="{42D4C640-E2B4-480F-B3E5-EF6A90FC37BF}" dt="2022-05-03T08:12:19.391" v="3978" actId="478"/>
          <ac:spMkLst>
            <pc:docMk/>
            <pc:sldMk cId="1159502137" sldId="1110"/>
            <ac:spMk id="68" creationId="{C63C7DCE-C40E-4462-9C0D-DC043E0C6BE6}"/>
          </ac:spMkLst>
        </pc:spChg>
        <pc:spChg chg="add del">
          <ac:chgData name="Xuzhaoyuan" userId="92dacafb-b293-4395-ae6b-ab8c0207f0fc" providerId="ADAL" clId="{42D4C640-E2B4-480F-B3E5-EF6A90FC37BF}" dt="2022-05-03T08:12:19.391" v="3978" actId="478"/>
          <ac:spMkLst>
            <pc:docMk/>
            <pc:sldMk cId="1159502137" sldId="1110"/>
            <ac:spMk id="72" creationId="{E5949C96-323A-4952-9A9C-04662DDC9264}"/>
          </ac:spMkLst>
        </pc:spChg>
        <pc:picChg chg="add del">
          <ac:chgData name="Xuzhaoyuan" userId="92dacafb-b293-4395-ae6b-ab8c0207f0fc" providerId="ADAL" clId="{42D4C640-E2B4-480F-B3E5-EF6A90FC37BF}" dt="2022-05-03T08:12:19.391" v="3978" actId="478"/>
          <ac:picMkLst>
            <pc:docMk/>
            <pc:sldMk cId="1159502137" sldId="1110"/>
            <ac:picMk id="16" creationId="{BFA5F0F3-B3FC-43EC-A9E8-369234D13580}"/>
          </ac:picMkLst>
        </pc:picChg>
        <pc:picChg chg="add del">
          <ac:chgData name="Xuzhaoyuan" userId="92dacafb-b293-4395-ae6b-ab8c0207f0fc" providerId="ADAL" clId="{42D4C640-E2B4-480F-B3E5-EF6A90FC37BF}" dt="2022-05-03T08:12:19.391" v="3978" actId="478"/>
          <ac:picMkLst>
            <pc:docMk/>
            <pc:sldMk cId="1159502137" sldId="1110"/>
            <ac:picMk id="19" creationId="{E5152F38-1C2C-4F98-9EE7-73407E3E7E88}"/>
          </ac:picMkLst>
        </pc:picChg>
        <pc:picChg chg="add del">
          <ac:chgData name="Xuzhaoyuan" userId="92dacafb-b293-4395-ae6b-ab8c0207f0fc" providerId="ADAL" clId="{42D4C640-E2B4-480F-B3E5-EF6A90FC37BF}" dt="2022-05-03T08:12:19.391" v="3978" actId="478"/>
          <ac:picMkLst>
            <pc:docMk/>
            <pc:sldMk cId="1159502137" sldId="1110"/>
            <ac:picMk id="61" creationId="{6BEB1D08-108D-4DD5-8378-D79FACEDD7E4}"/>
          </ac:picMkLst>
        </pc:picChg>
        <pc:picChg chg="del">
          <ac:chgData name="Xuzhaoyuan" userId="92dacafb-b293-4395-ae6b-ab8c0207f0fc" providerId="ADAL" clId="{42D4C640-E2B4-480F-B3E5-EF6A90FC37BF}" dt="2022-05-03T06:45:08.144" v="3638" actId="478"/>
          <ac:picMkLst>
            <pc:docMk/>
            <pc:sldMk cId="1159502137" sldId="1110"/>
            <ac:picMk id="67" creationId="{E26A63CE-85F6-4AB2-B947-3F72ED623C32}"/>
          </ac:picMkLst>
        </pc:picChg>
        <pc:cxnChg chg="add del mod">
          <ac:chgData name="Xuzhaoyuan" userId="92dacafb-b293-4395-ae6b-ab8c0207f0fc" providerId="ADAL" clId="{42D4C640-E2B4-480F-B3E5-EF6A90FC37BF}" dt="2022-05-03T08:12:19.391" v="3978" actId="478"/>
          <ac:cxnSpMkLst>
            <pc:docMk/>
            <pc:sldMk cId="1159502137" sldId="1110"/>
            <ac:cxnSpMk id="21" creationId="{2EBF3405-C06E-4281-9526-140E9A5A4A02}"/>
          </ac:cxnSpMkLst>
        </pc:cxnChg>
        <pc:cxnChg chg="add del mod">
          <ac:chgData name="Xuzhaoyuan" userId="92dacafb-b293-4395-ae6b-ab8c0207f0fc" providerId="ADAL" clId="{42D4C640-E2B4-480F-B3E5-EF6A90FC37BF}" dt="2022-05-03T08:12:19.391" v="3978" actId="478"/>
          <ac:cxnSpMkLst>
            <pc:docMk/>
            <pc:sldMk cId="1159502137" sldId="1110"/>
            <ac:cxnSpMk id="24" creationId="{7F29AB70-92BB-4ABA-B3E7-48CF4071ED1E}"/>
          </ac:cxnSpMkLst>
        </pc:cxnChg>
        <pc:cxnChg chg="add del">
          <ac:chgData name="Xuzhaoyuan" userId="92dacafb-b293-4395-ae6b-ab8c0207f0fc" providerId="ADAL" clId="{42D4C640-E2B4-480F-B3E5-EF6A90FC37BF}" dt="2022-05-03T08:12:19.391" v="3978" actId="478"/>
          <ac:cxnSpMkLst>
            <pc:docMk/>
            <pc:sldMk cId="1159502137" sldId="1110"/>
            <ac:cxnSpMk id="70" creationId="{C637D5E1-9E7C-42DC-BD7E-626E44EA60CA}"/>
          </ac:cxnSpMkLst>
        </pc:cxnChg>
        <pc:cxnChg chg="add del">
          <ac:chgData name="Xuzhaoyuan" userId="92dacafb-b293-4395-ae6b-ab8c0207f0fc" providerId="ADAL" clId="{42D4C640-E2B4-480F-B3E5-EF6A90FC37BF}" dt="2022-05-03T08:12:19.391" v="3978" actId="478"/>
          <ac:cxnSpMkLst>
            <pc:docMk/>
            <pc:sldMk cId="1159502137" sldId="1110"/>
            <ac:cxnSpMk id="71" creationId="{0F207611-9085-4E82-A6EE-937966B38015}"/>
          </ac:cxnSpMkLst>
        </pc:cxnChg>
        <pc:cxnChg chg="add del">
          <ac:chgData name="Xuzhaoyuan" userId="92dacafb-b293-4395-ae6b-ab8c0207f0fc" providerId="ADAL" clId="{42D4C640-E2B4-480F-B3E5-EF6A90FC37BF}" dt="2022-05-03T08:12:19.391" v="3978" actId="478"/>
          <ac:cxnSpMkLst>
            <pc:docMk/>
            <pc:sldMk cId="1159502137" sldId="1110"/>
            <ac:cxnSpMk id="73" creationId="{5A7D7B66-D32F-4FCB-B56C-983AD0C4C562}"/>
          </ac:cxnSpMkLst>
        </pc:cxnChg>
        <pc:cxnChg chg="add del">
          <ac:chgData name="Xuzhaoyuan" userId="92dacafb-b293-4395-ae6b-ab8c0207f0fc" providerId="ADAL" clId="{42D4C640-E2B4-480F-B3E5-EF6A90FC37BF}" dt="2022-05-03T08:12:19.391" v="3978" actId="478"/>
          <ac:cxnSpMkLst>
            <pc:docMk/>
            <pc:sldMk cId="1159502137" sldId="1110"/>
            <ac:cxnSpMk id="74" creationId="{40319BEB-6E19-4EAE-87C4-E7ADD3A53F8A}"/>
          </ac:cxnSpMkLst>
        </pc:cxnChg>
      </pc:sldChg>
      <pc:sldChg chg="add del">
        <pc:chgData name="Xuzhaoyuan" userId="92dacafb-b293-4395-ae6b-ab8c0207f0fc" providerId="ADAL" clId="{42D4C640-E2B4-480F-B3E5-EF6A90FC37BF}" dt="2022-04-30T11:33:07.652" v="1004"/>
        <pc:sldMkLst>
          <pc:docMk/>
          <pc:sldMk cId="1684190232" sldId="1110"/>
        </pc:sldMkLst>
      </pc:sldChg>
      <pc:sldChg chg="addSp delSp modSp add del mod ord">
        <pc:chgData name="Xuzhaoyuan" userId="92dacafb-b293-4395-ae6b-ab8c0207f0fc" providerId="ADAL" clId="{42D4C640-E2B4-480F-B3E5-EF6A90FC37BF}" dt="2022-05-11T11:59:24.969" v="8535" actId="47"/>
        <pc:sldMkLst>
          <pc:docMk/>
          <pc:sldMk cId="2563373029" sldId="1111"/>
        </pc:sldMkLst>
        <pc:spChg chg="del">
          <ac:chgData name="Xuzhaoyuan" userId="92dacafb-b293-4395-ae6b-ab8c0207f0fc" providerId="ADAL" clId="{42D4C640-E2B4-480F-B3E5-EF6A90FC37BF}" dt="2022-05-03T07:01:41.718" v="3642" actId="478"/>
          <ac:spMkLst>
            <pc:docMk/>
            <pc:sldMk cId="2563373029" sldId="1111"/>
            <ac:spMk id="3" creationId="{F4D010E6-7EEF-492D-A986-55D1E99455FD}"/>
          </ac:spMkLst>
        </pc:spChg>
        <pc:spChg chg="del">
          <ac:chgData name="Xuzhaoyuan" userId="92dacafb-b293-4395-ae6b-ab8c0207f0fc" providerId="ADAL" clId="{42D4C640-E2B4-480F-B3E5-EF6A90FC37BF}" dt="2022-05-03T07:01:41.718" v="3642" actId="478"/>
          <ac:spMkLst>
            <pc:docMk/>
            <pc:sldMk cId="2563373029" sldId="1111"/>
            <ac:spMk id="6" creationId="{42D769EB-E842-416B-8CEA-3B98AA4DF03D}"/>
          </ac:spMkLst>
        </pc:spChg>
        <pc:spChg chg="del">
          <ac:chgData name="Xuzhaoyuan" userId="92dacafb-b293-4395-ae6b-ab8c0207f0fc" providerId="ADAL" clId="{42D4C640-E2B4-480F-B3E5-EF6A90FC37BF}" dt="2022-05-03T07:01:41.718" v="3642" actId="478"/>
          <ac:spMkLst>
            <pc:docMk/>
            <pc:sldMk cId="2563373029" sldId="1111"/>
            <ac:spMk id="7" creationId="{96C7F0EA-188D-4185-B9CF-F90B10432D17}"/>
          </ac:spMkLst>
        </pc:spChg>
        <pc:spChg chg="del">
          <ac:chgData name="Xuzhaoyuan" userId="92dacafb-b293-4395-ae6b-ab8c0207f0fc" providerId="ADAL" clId="{42D4C640-E2B4-480F-B3E5-EF6A90FC37BF}" dt="2022-05-03T07:01:41.718" v="3642" actId="478"/>
          <ac:spMkLst>
            <pc:docMk/>
            <pc:sldMk cId="2563373029" sldId="1111"/>
            <ac:spMk id="10" creationId="{5E00736D-850F-4E2B-8C7C-9D6A10D8AD86}"/>
          </ac:spMkLst>
        </pc:spChg>
        <pc:spChg chg="del">
          <ac:chgData name="Xuzhaoyuan" userId="92dacafb-b293-4395-ae6b-ab8c0207f0fc" providerId="ADAL" clId="{42D4C640-E2B4-480F-B3E5-EF6A90FC37BF}" dt="2022-05-03T07:01:41.718" v="3642" actId="478"/>
          <ac:spMkLst>
            <pc:docMk/>
            <pc:sldMk cId="2563373029" sldId="1111"/>
            <ac:spMk id="11" creationId="{164E0132-C50E-43CA-8F00-8A5E33808C4E}"/>
          </ac:spMkLst>
        </pc:spChg>
        <pc:spChg chg="del">
          <ac:chgData name="Xuzhaoyuan" userId="92dacafb-b293-4395-ae6b-ab8c0207f0fc" providerId="ADAL" clId="{42D4C640-E2B4-480F-B3E5-EF6A90FC37BF}" dt="2022-05-03T07:01:41.718" v="3642" actId="478"/>
          <ac:spMkLst>
            <pc:docMk/>
            <pc:sldMk cId="2563373029" sldId="1111"/>
            <ac:spMk id="13" creationId="{2285B95A-FBD4-4E8F-96DD-10D41D3EB033}"/>
          </ac:spMkLst>
        </pc:spChg>
        <pc:spChg chg="del">
          <ac:chgData name="Xuzhaoyuan" userId="92dacafb-b293-4395-ae6b-ab8c0207f0fc" providerId="ADAL" clId="{42D4C640-E2B4-480F-B3E5-EF6A90FC37BF}" dt="2022-05-03T07:01:41.718" v="3642" actId="478"/>
          <ac:spMkLst>
            <pc:docMk/>
            <pc:sldMk cId="2563373029" sldId="1111"/>
            <ac:spMk id="14" creationId="{53D4AB4A-A5D9-426E-B236-9ADDCBFEFD8D}"/>
          </ac:spMkLst>
        </pc:spChg>
        <pc:spChg chg="del">
          <ac:chgData name="Xuzhaoyuan" userId="92dacafb-b293-4395-ae6b-ab8c0207f0fc" providerId="ADAL" clId="{42D4C640-E2B4-480F-B3E5-EF6A90FC37BF}" dt="2022-05-03T07:01:41.718" v="3642" actId="478"/>
          <ac:spMkLst>
            <pc:docMk/>
            <pc:sldMk cId="2563373029" sldId="1111"/>
            <ac:spMk id="17" creationId="{944E3403-0C26-441D-B6BE-F8346E474B34}"/>
          </ac:spMkLst>
        </pc:spChg>
        <pc:spChg chg="del">
          <ac:chgData name="Xuzhaoyuan" userId="92dacafb-b293-4395-ae6b-ab8c0207f0fc" providerId="ADAL" clId="{42D4C640-E2B4-480F-B3E5-EF6A90FC37BF}" dt="2022-05-03T07:01:41.718" v="3642" actId="478"/>
          <ac:spMkLst>
            <pc:docMk/>
            <pc:sldMk cId="2563373029" sldId="1111"/>
            <ac:spMk id="20" creationId="{6E9349A9-00FF-45DC-871A-085CEEA6CA46}"/>
          </ac:spMkLst>
        </pc:spChg>
        <pc:spChg chg="del">
          <ac:chgData name="Xuzhaoyuan" userId="92dacafb-b293-4395-ae6b-ab8c0207f0fc" providerId="ADAL" clId="{42D4C640-E2B4-480F-B3E5-EF6A90FC37BF}" dt="2022-05-03T07:01:41.718" v="3642" actId="478"/>
          <ac:spMkLst>
            <pc:docMk/>
            <pc:sldMk cId="2563373029" sldId="1111"/>
            <ac:spMk id="26" creationId="{3DFB78D9-70E0-4FBB-B622-5307E61FF780}"/>
          </ac:spMkLst>
        </pc:spChg>
        <pc:spChg chg="del">
          <ac:chgData name="Xuzhaoyuan" userId="92dacafb-b293-4395-ae6b-ab8c0207f0fc" providerId="ADAL" clId="{42D4C640-E2B4-480F-B3E5-EF6A90FC37BF}" dt="2022-05-03T07:01:41.718" v="3642" actId="478"/>
          <ac:spMkLst>
            <pc:docMk/>
            <pc:sldMk cId="2563373029" sldId="1111"/>
            <ac:spMk id="31" creationId="{36B0053D-F220-4474-8782-E7DD9A433768}"/>
          </ac:spMkLst>
        </pc:spChg>
        <pc:spChg chg="add mod">
          <ac:chgData name="Xuzhaoyuan" userId="92dacafb-b293-4395-ae6b-ab8c0207f0fc" providerId="ADAL" clId="{42D4C640-E2B4-480F-B3E5-EF6A90FC37BF}" dt="2022-05-04T02:56:37.105" v="4189"/>
          <ac:spMkLst>
            <pc:docMk/>
            <pc:sldMk cId="2563373029" sldId="1111"/>
            <ac:spMk id="32" creationId="{311A7E9C-7BA9-46FF-8F63-E0823EE638BE}"/>
          </ac:spMkLst>
        </pc:spChg>
        <pc:spChg chg="add mod">
          <ac:chgData name="Xuzhaoyuan" userId="92dacafb-b293-4395-ae6b-ab8c0207f0fc" providerId="ADAL" clId="{42D4C640-E2B4-480F-B3E5-EF6A90FC37BF}" dt="2022-05-04T05:20:10.075" v="4785" actId="1076"/>
          <ac:spMkLst>
            <pc:docMk/>
            <pc:sldMk cId="2563373029" sldId="1111"/>
            <ac:spMk id="33" creationId="{722677EA-B2E5-4FD4-B7D4-E0DAA7BCC0E4}"/>
          </ac:spMkLst>
        </pc:spChg>
        <pc:spChg chg="add mod">
          <ac:chgData name="Xuzhaoyuan" userId="92dacafb-b293-4395-ae6b-ab8c0207f0fc" providerId="ADAL" clId="{42D4C640-E2B4-480F-B3E5-EF6A90FC37BF}" dt="2022-05-04T02:56:37.105" v="4189"/>
          <ac:spMkLst>
            <pc:docMk/>
            <pc:sldMk cId="2563373029" sldId="1111"/>
            <ac:spMk id="34" creationId="{3D71C2AE-8D95-4AF4-A8A3-145148536628}"/>
          </ac:spMkLst>
        </pc:spChg>
        <pc:spChg chg="add mod">
          <ac:chgData name="Xuzhaoyuan" userId="92dacafb-b293-4395-ae6b-ab8c0207f0fc" providerId="ADAL" clId="{42D4C640-E2B4-480F-B3E5-EF6A90FC37BF}" dt="2022-05-04T03:01:17.363" v="4217" actId="1076"/>
          <ac:spMkLst>
            <pc:docMk/>
            <pc:sldMk cId="2563373029" sldId="1111"/>
            <ac:spMk id="35" creationId="{783AF878-89DA-4F7A-808C-E60462E59F10}"/>
          </ac:spMkLst>
        </pc:spChg>
        <pc:spChg chg="add mod">
          <ac:chgData name="Xuzhaoyuan" userId="92dacafb-b293-4395-ae6b-ab8c0207f0fc" providerId="ADAL" clId="{42D4C640-E2B4-480F-B3E5-EF6A90FC37BF}" dt="2022-05-04T02:56:37.105" v="4189"/>
          <ac:spMkLst>
            <pc:docMk/>
            <pc:sldMk cId="2563373029" sldId="1111"/>
            <ac:spMk id="36" creationId="{898A0847-F5A2-4399-8EF4-59898BCF8196}"/>
          </ac:spMkLst>
        </pc:spChg>
        <pc:spChg chg="add mod">
          <ac:chgData name="Xuzhaoyuan" userId="92dacafb-b293-4395-ae6b-ab8c0207f0fc" providerId="ADAL" clId="{42D4C640-E2B4-480F-B3E5-EF6A90FC37BF}" dt="2022-05-04T02:56:37.105" v="4189"/>
          <ac:spMkLst>
            <pc:docMk/>
            <pc:sldMk cId="2563373029" sldId="1111"/>
            <ac:spMk id="37" creationId="{965636BB-F16A-47FF-9431-4F3C21269001}"/>
          </ac:spMkLst>
        </pc:spChg>
        <pc:spChg chg="add mod">
          <ac:chgData name="Xuzhaoyuan" userId="92dacafb-b293-4395-ae6b-ab8c0207f0fc" providerId="ADAL" clId="{42D4C640-E2B4-480F-B3E5-EF6A90FC37BF}" dt="2022-05-04T02:56:37.105" v="4189"/>
          <ac:spMkLst>
            <pc:docMk/>
            <pc:sldMk cId="2563373029" sldId="1111"/>
            <ac:spMk id="38" creationId="{CBACDE6D-C5A0-4EB0-A9FA-36200441814F}"/>
          </ac:spMkLst>
        </pc:spChg>
        <pc:spChg chg="add mod topLvl">
          <ac:chgData name="Xuzhaoyuan" userId="92dacafb-b293-4395-ae6b-ab8c0207f0fc" providerId="ADAL" clId="{42D4C640-E2B4-480F-B3E5-EF6A90FC37BF}" dt="2022-05-04T03:36:44.101" v="4398" actId="1076"/>
          <ac:spMkLst>
            <pc:docMk/>
            <pc:sldMk cId="2563373029" sldId="1111"/>
            <ac:spMk id="39" creationId="{E1D5F2EA-C400-4AF5-B797-30023BA69DFE}"/>
          </ac:spMkLst>
        </pc:spChg>
        <pc:spChg chg="add mod topLvl">
          <ac:chgData name="Xuzhaoyuan" userId="92dacafb-b293-4395-ae6b-ab8c0207f0fc" providerId="ADAL" clId="{42D4C640-E2B4-480F-B3E5-EF6A90FC37BF}" dt="2022-05-04T03:36:44.101" v="4398" actId="1076"/>
          <ac:spMkLst>
            <pc:docMk/>
            <pc:sldMk cId="2563373029" sldId="1111"/>
            <ac:spMk id="41" creationId="{AB5FC403-DB9A-4A6B-AEEB-D8CD66EE42E9}"/>
          </ac:spMkLst>
        </pc:spChg>
        <pc:spChg chg="add mod topLvl">
          <ac:chgData name="Xuzhaoyuan" userId="92dacafb-b293-4395-ae6b-ab8c0207f0fc" providerId="ADAL" clId="{42D4C640-E2B4-480F-B3E5-EF6A90FC37BF}" dt="2022-05-04T03:36:44.101" v="4398" actId="1076"/>
          <ac:spMkLst>
            <pc:docMk/>
            <pc:sldMk cId="2563373029" sldId="1111"/>
            <ac:spMk id="43" creationId="{8C70B5FD-9398-4FC0-BFF2-7B3A13E8E465}"/>
          </ac:spMkLst>
        </pc:spChg>
        <pc:spChg chg="add mod topLvl">
          <ac:chgData name="Xuzhaoyuan" userId="92dacafb-b293-4395-ae6b-ab8c0207f0fc" providerId="ADAL" clId="{42D4C640-E2B4-480F-B3E5-EF6A90FC37BF}" dt="2022-05-04T03:42:33.677" v="4514" actId="207"/>
          <ac:spMkLst>
            <pc:docMk/>
            <pc:sldMk cId="2563373029" sldId="1111"/>
            <ac:spMk id="44" creationId="{986B90E5-F06D-490A-B2E8-EADF446FDE83}"/>
          </ac:spMkLst>
        </pc:spChg>
        <pc:spChg chg="add mod topLvl">
          <ac:chgData name="Xuzhaoyuan" userId="92dacafb-b293-4395-ae6b-ab8c0207f0fc" providerId="ADAL" clId="{42D4C640-E2B4-480F-B3E5-EF6A90FC37BF}" dt="2022-05-04T03:36:44.101" v="4398" actId="1076"/>
          <ac:spMkLst>
            <pc:docMk/>
            <pc:sldMk cId="2563373029" sldId="1111"/>
            <ac:spMk id="45" creationId="{98EC2186-CFAE-4A4E-A591-5DD9D1EB3C61}"/>
          </ac:spMkLst>
        </pc:spChg>
        <pc:spChg chg="add mod topLvl">
          <ac:chgData name="Xuzhaoyuan" userId="92dacafb-b293-4395-ae6b-ab8c0207f0fc" providerId="ADAL" clId="{42D4C640-E2B4-480F-B3E5-EF6A90FC37BF}" dt="2022-05-04T03:42:49.685" v="4520" actId="207"/>
          <ac:spMkLst>
            <pc:docMk/>
            <pc:sldMk cId="2563373029" sldId="1111"/>
            <ac:spMk id="46" creationId="{923C6F1F-3DA6-46ED-A38E-FC27975395F0}"/>
          </ac:spMkLst>
        </pc:spChg>
        <pc:spChg chg="add mod topLvl">
          <ac:chgData name="Xuzhaoyuan" userId="92dacafb-b293-4395-ae6b-ab8c0207f0fc" providerId="ADAL" clId="{42D4C640-E2B4-480F-B3E5-EF6A90FC37BF}" dt="2022-05-04T03:36:44.101" v="4398" actId="1076"/>
          <ac:spMkLst>
            <pc:docMk/>
            <pc:sldMk cId="2563373029" sldId="1111"/>
            <ac:spMk id="47" creationId="{87D5ED7B-A5CC-4ED7-9EEB-CFCFEF856319}"/>
          </ac:spMkLst>
        </pc:spChg>
        <pc:spChg chg="add mod topLvl">
          <ac:chgData name="Xuzhaoyuan" userId="92dacafb-b293-4395-ae6b-ab8c0207f0fc" providerId="ADAL" clId="{42D4C640-E2B4-480F-B3E5-EF6A90FC37BF}" dt="2022-05-04T03:43:24.262" v="4528" actId="207"/>
          <ac:spMkLst>
            <pc:docMk/>
            <pc:sldMk cId="2563373029" sldId="1111"/>
            <ac:spMk id="48" creationId="{D6F2AFA3-8B10-4731-BEC5-E9F5A6AAB78B}"/>
          </ac:spMkLst>
        </pc:spChg>
        <pc:spChg chg="add mod topLvl">
          <ac:chgData name="Xuzhaoyuan" userId="92dacafb-b293-4395-ae6b-ab8c0207f0fc" providerId="ADAL" clId="{42D4C640-E2B4-480F-B3E5-EF6A90FC37BF}" dt="2022-05-04T03:36:44.101" v="4398" actId="1076"/>
          <ac:spMkLst>
            <pc:docMk/>
            <pc:sldMk cId="2563373029" sldId="1111"/>
            <ac:spMk id="49" creationId="{59B9D78E-24E8-4A57-88B6-E3203B15BF2A}"/>
          </ac:spMkLst>
        </pc:spChg>
        <pc:spChg chg="add mod topLvl">
          <ac:chgData name="Xuzhaoyuan" userId="92dacafb-b293-4395-ae6b-ab8c0207f0fc" providerId="ADAL" clId="{42D4C640-E2B4-480F-B3E5-EF6A90FC37BF}" dt="2022-05-04T03:43:37.430" v="4534" actId="207"/>
          <ac:spMkLst>
            <pc:docMk/>
            <pc:sldMk cId="2563373029" sldId="1111"/>
            <ac:spMk id="50" creationId="{49171D0E-A050-487E-A2CE-F0D4F02C5CD8}"/>
          </ac:spMkLst>
        </pc:spChg>
        <pc:spChg chg="add mod topLvl">
          <ac:chgData name="Xuzhaoyuan" userId="92dacafb-b293-4395-ae6b-ab8c0207f0fc" providerId="ADAL" clId="{42D4C640-E2B4-480F-B3E5-EF6A90FC37BF}" dt="2022-05-04T03:36:44.101" v="4398" actId="1076"/>
          <ac:spMkLst>
            <pc:docMk/>
            <pc:sldMk cId="2563373029" sldId="1111"/>
            <ac:spMk id="51" creationId="{EEA34AAB-795C-499A-8EE9-E1AD8976FB21}"/>
          </ac:spMkLst>
        </pc:spChg>
        <pc:spChg chg="add mod topLvl">
          <ac:chgData name="Xuzhaoyuan" userId="92dacafb-b293-4395-ae6b-ab8c0207f0fc" providerId="ADAL" clId="{42D4C640-E2B4-480F-B3E5-EF6A90FC37BF}" dt="2022-05-04T03:43:50.325" v="4540" actId="207"/>
          <ac:spMkLst>
            <pc:docMk/>
            <pc:sldMk cId="2563373029" sldId="1111"/>
            <ac:spMk id="52" creationId="{7889DF8A-5891-4898-AA51-6F52A26FD8A8}"/>
          </ac:spMkLst>
        </pc:spChg>
        <pc:spChg chg="add mod topLvl">
          <ac:chgData name="Xuzhaoyuan" userId="92dacafb-b293-4395-ae6b-ab8c0207f0fc" providerId="ADAL" clId="{42D4C640-E2B4-480F-B3E5-EF6A90FC37BF}" dt="2022-05-04T03:36:44.101" v="4398" actId="1076"/>
          <ac:spMkLst>
            <pc:docMk/>
            <pc:sldMk cId="2563373029" sldId="1111"/>
            <ac:spMk id="59" creationId="{D933A4C5-6538-446B-A04D-45B87114FB4F}"/>
          </ac:spMkLst>
        </pc:spChg>
        <pc:spChg chg="add mod topLvl">
          <ac:chgData name="Xuzhaoyuan" userId="92dacafb-b293-4395-ae6b-ab8c0207f0fc" providerId="ADAL" clId="{42D4C640-E2B4-480F-B3E5-EF6A90FC37BF}" dt="2022-05-04T03:36:44.101" v="4398" actId="1076"/>
          <ac:spMkLst>
            <pc:docMk/>
            <pc:sldMk cId="2563373029" sldId="1111"/>
            <ac:spMk id="60" creationId="{68C49543-883B-4B69-9615-315AF8BD98E7}"/>
          </ac:spMkLst>
        </pc:spChg>
        <pc:spChg chg="add del mod">
          <ac:chgData name="Xuzhaoyuan" userId="92dacafb-b293-4395-ae6b-ab8c0207f0fc" providerId="ADAL" clId="{42D4C640-E2B4-480F-B3E5-EF6A90FC37BF}" dt="2022-05-04T03:55:41.368" v="4542" actId="478"/>
          <ac:spMkLst>
            <pc:docMk/>
            <pc:sldMk cId="2563373029" sldId="1111"/>
            <ac:spMk id="61" creationId="{96C4F2DD-4453-4DBF-A157-14AEF05986CA}"/>
          </ac:spMkLst>
        </pc:spChg>
        <pc:spChg chg="add del mod">
          <ac:chgData name="Xuzhaoyuan" userId="92dacafb-b293-4395-ae6b-ab8c0207f0fc" providerId="ADAL" clId="{42D4C640-E2B4-480F-B3E5-EF6A90FC37BF}" dt="2022-05-04T03:55:41.368" v="4542" actId="478"/>
          <ac:spMkLst>
            <pc:docMk/>
            <pc:sldMk cId="2563373029" sldId="1111"/>
            <ac:spMk id="63" creationId="{34147088-0BCC-48CC-82A9-50DCE9186B79}"/>
          </ac:spMkLst>
        </pc:spChg>
        <pc:spChg chg="add del mod">
          <ac:chgData name="Xuzhaoyuan" userId="92dacafb-b293-4395-ae6b-ab8c0207f0fc" providerId="ADAL" clId="{42D4C640-E2B4-480F-B3E5-EF6A90FC37BF}" dt="2022-05-04T03:55:41.368" v="4542" actId="478"/>
          <ac:spMkLst>
            <pc:docMk/>
            <pc:sldMk cId="2563373029" sldId="1111"/>
            <ac:spMk id="64" creationId="{B68A9773-CEDC-4AB9-99A5-EA6EB4C72058}"/>
          </ac:spMkLst>
        </pc:spChg>
        <pc:spChg chg="add del mod">
          <ac:chgData name="Xuzhaoyuan" userId="92dacafb-b293-4395-ae6b-ab8c0207f0fc" providerId="ADAL" clId="{42D4C640-E2B4-480F-B3E5-EF6A90FC37BF}" dt="2022-05-04T03:55:41.368" v="4542" actId="478"/>
          <ac:spMkLst>
            <pc:docMk/>
            <pc:sldMk cId="2563373029" sldId="1111"/>
            <ac:spMk id="69" creationId="{0C101A2C-BB5E-4176-BB5A-C75842BC5545}"/>
          </ac:spMkLst>
        </pc:spChg>
        <pc:spChg chg="add mod topLvl">
          <ac:chgData name="Xuzhaoyuan" userId="92dacafb-b293-4395-ae6b-ab8c0207f0fc" providerId="ADAL" clId="{42D4C640-E2B4-480F-B3E5-EF6A90FC37BF}" dt="2022-05-04T03:36:44.101" v="4398" actId="1076"/>
          <ac:spMkLst>
            <pc:docMk/>
            <pc:sldMk cId="2563373029" sldId="1111"/>
            <ac:spMk id="75" creationId="{1A9CE74E-DC00-4595-8B7F-3F62264BBE79}"/>
          </ac:spMkLst>
        </pc:spChg>
        <pc:spChg chg="add mod topLvl">
          <ac:chgData name="Xuzhaoyuan" userId="92dacafb-b293-4395-ae6b-ab8c0207f0fc" providerId="ADAL" clId="{42D4C640-E2B4-480F-B3E5-EF6A90FC37BF}" dt="2022-05-04T03:42:10.285" v="4508" actId="207"/>
          <ac:spMkLst>
            <pc:docMk/>
            <pc:sldMk cId="2563373029" sldId="1111"/>
            <ac:spMk id="76" creationId="{6E9D23D9-0429-4A22-9D2B-B53FC6BD0A89}"/>
          </ac:spMkLst>
        </pc:spChg>
        <pc:spChg chg="add del mod">
          <ac:chgData name="Xuzhaoyuan" userId="92dacafb-b293-4395-ae6b-ab8c0207f0fc" providerId="ADAL" clId="{42D4C640-E2B4-480F-B3E5-EF6A90FC37BF}" dt="2022-05-04T03:19:38.855" v="4230" actId="478"/>
          <ac:spMkLst>
            <pc:docMk/>
            <pc:sldMk cId="2563373029" sldId="1111"/>
            <ac:spMk id="77" creationId="{69507610-D9EF-480D-9D65-C5F35AB46657}"/>
          </ac:spMkLst>
        </pc:spChg>
        <pc:spChg chg="add del mod">
          <ac:chgData name="Xuzhaoyuan" userId="92dacafb-b293-4395-ae6b-ab8c0207f0fc" providerId="ADAL" clId="{42D4C640-E2B4-480F-B3E5-EF6A90FC37BF}" dt="2022-05-04T03:19:38.855" v="4230" actId="478"/>
          <ac:spMkLst>
            <pc:docMk/>
            <pc:sldMk cId="2563373029" sldId="1111"/>
            <ac:spMk id="78" creationId="{B7B9357E-2F26-4D15-A028-AD8448491A15}"/>
          </ac:spMkLst>
        </pc:spChg>
        <pc:spChg chg="add del mod">
          <ac:chgData name="Xuzhaoyuan" userId="92dacafb-b293-4395-ae6b-ab8c0207f0fc" providerId="ADAL" clId="{42D4C640-E2B4-480F-B3E5-EF6A90FC37BF}" dt="2022-05-04T03:19:38.855" v="4230" actId="478"/>
          <ac:spMkLst>
            <pc:docMk/>
            <pc:sldMk cId="2563373029" sldId="1111"/>
            <ac:spMk id="80" creationId="{35DD5A94-D1C0-4A00-8D90-770DD8A9A8E6}"/>
          </ac:spMkLst>
        </pc:spChg>
        <pc:spChg chg="add del mod">
          <ac:chgData name="Xuzhaoyuan" userId="92dacafb-b293-4395-ae6b-ab8c0207f0fc" providerId="ADAL" clId="{42D4C640-E2B4-480F-B3E5-EF6A90FC37BF}" dt="2022-05-04T03:35:15.386" v="4378"/>
          <ac:spMkLst>
            <pc:docMk/>
            <pc:sldMk cId="2563373029" sldId="1111"/>
            <ac:spMk id="97" creationId="{639D3F14-3AA3-4F4D-86BA-30ECAEDDBAED}"/>
          </ac:spMkLst>
        </pc:spChg>
        <pc:spChg chg="add mod">
          <ac:chgData name="Xuzhaoyuan" userId="92dacafb-b293-4395-ae6b-ab8c0207f0fc" providerId="ADAL" clId="{42D4C640-E2B4-480F-B3E5-EF6A90FC37BF}" dt="2022-05-04T03:36:44.101" v="4398" actId="1076"/>
          <ac:spMkLst>
            <pc:docMk/>
            <pc:sldMk cId="2563373029" sldId="1111"/>
            <ac:spMk id="101" creationId="{A329F728-EF00-4F2E-A43F-976E78D0DC00}"/>
          </ac:spMkLst>
        </pc:spChg>
        <pc:spChg chg="add mod">
          <ac:chgData name="Xuzhaoyuan" userId="92dacafb-b293-4395-ae6b-ab8c0207f0fc" providerId="ADAL" clId="{42D4C640-E2B4-480F-B3E5-EF6A90FC37BF}" dt="2022-05-04T03:43:02.819" v="4522" actId="1076"/>
          <ac:spMkLst>
            <pc:docMk/>
            <pc:sldMk cId="2563373029" sldId="1111"/>
            <ac:spMk id="102" creationId="{32325C73-D639-4ED0-A0C6-090510F08F2C}"/>
          </ac:spMkLst>
        </pc:spChg>
        <pc:spChg chg="add mod ord">
          <ac:chgData name="Xuzhaoyuan" userId="92dacafb-b293-4395-ae6b-ab8c0207f0fc" providerId="ADAL" clId="{42D4C640-E2B4-480F-B3E5-EF6A90FC37BF}" dt="2022-05-04T04:39:45.967" v="4664" actId="1076"/>
          <ac:spMkLst>
            <pc:docMk/>
            <pc:sldMk cId="2563373029" sldId="1111"/>
            <ac:spMk id="103" creationId="{0C2FF234-4750-4007-8D38-63BF880EF89A}"/>
          </ac:spMkLst>
        </pc:spChg>
        <pc:spChg chg="add mod">
          <ac:chgData name="Xuzhaoyuan" userId="92dacafb-b293-4395-ae6b-ab8c0207f0fc" providerId="ADAL" clId="{42D4C640-E2B4-480F-B3E5-EF6A90FC37BF}" dt="2022-05-04T04:35:24.350" v="4616" actId="14100"/>
          <ac:spMkLst>
            <pc:docMk/>
            <pc:sldMk cId="2563373029" sldId="1111"/>
            <ac:spMk id="104" creationId="{7267B93A-F30F-436B-98FE-1A57572C751E}"/>
          </ac:spMkLst>
        </pc:spChg>
        <pc:spChg chg="add mod">
          <ac:chgData name="Xuzhaoyuan" userId="92dacafb-b293-4395-ae6b-ab8c0207f0fc" providerId="ADAL" clId="{42D4C640-E2B4-480F-B3E5-EF6A90FC37BF}" dt="2022-05-04T05:09:48.517" v="4764" actId="1076"/>
          <ac:spMkLst>
            <pc:docMk/>
            <pc:sldMk cId="2563373029" sldId="1111"/>
            <ac:spMk id="107" creationId="{8A7D54DB-E706-403D-A743-FC98EB100274}"/>
          </ac:spMkLst>
        </pc:spChg>
        <pc:spChg chg="add mod">
          <ac:chgData name="Xuzhaoyuan" userId="92dacafb-b293-4395-ae6b-ab8c0207f0fc" providerId="ADAL" clId="{42D4C640-E2B4-480F-B3E5-EF6A90FC37BF}" dt="2022-05-04T04:38:27.788" v="4656" actId="1076"/>
          <ac:spMkLst>
            <pc:docMk/>
            <pc:sldMk cId="2563373029" sldId="1111"/>
            <ac:spMk id="108" creationId="{9CFB01C8-A3A8-422B-ACE7-C5000A81314D}"/>
          </ac:spMkLst>
        </pc:spChg>
        <pc:spChg chg="add del mod">
          <ac:chgData name="Xuzhaoyuan" userId="92dacafb-b293-4395-ae6b-ab8c0207f0fc" providerId="ADAL" clId="{42D4C640-E2B4-480F-B3E5-EF6A90FC37BF}" dt="2022-05-04T04:27:24.362" v="4604" actId="478"/>
          <ac:spMkLst>
            <pc:docMk/>
            <pc:sldMk cId="2563373029" sldId="1111"/>
            <ac:spMk id="109" creationId="{D11DDFA3-3DF9-40FA-AE48-ECDEF4FE689C}"/>
          </ac:spMkLst>
        </pc:spChg>
        <pc:spChg chg="add del mod">
          <ac:chgData name="Xuzhaoyuan" userId="92dacafb-b293-4395-ae6b-ab8c0207f0fc" providerId="ADAL" clId="{42D4C640-E2B4-480F-B3E5-EF6A90FC37BF}" dt="2022-05-04T05:09:37.445" v="4763" actId="1076"/>
          <ac:spMkLst>
            <pc:docMk/>
            <pc:sldMk cId="2563373029" sldId="1111"/>
            <ac:spMk id="111" creationId="{4619E8EE-8001-4362-B524-E8C2F055CBB6}"/>
          </ac:spMkLst>
        </pc:spChg>
        <pc:spChg chg="add mod">
          <ac:chgData name="Xuzhaoyuan" userId="92dacafb-b293-4395-ae6b-ab8c0207f0fc" providerId="ADAL" clId="{42D4C640-E2B4-480F-B3E5-EF6A90FC37BF}" dt="2022-05-04T05:09:31.813" v="4762" actId="1076"/>
          <ac:spMkLst>
            <pc:docMk/>
            <pc:sldMk cId="2563373029" sldId="1111"/>
            <ac:spMk id="114" creationId="{FE061C1A-F210-4369-B36D-A20966F0BFD2}"/>
          </ac:spMkLst>
        </pc:spChg>
        <pc:spChg chg="add mod">
          <ac:chgData name="Xuzhaoyuan" userId="92dacafb-b293-4395-ae6b-ab8c0207f0fc" providerId="ADAL" clId="{42D4C640-E2B4-480F-B3E5-EF6A90FC37BF}" dt="2022-05-04T05:10:02.596" v="4768" actId="1076"/>
          <ac:spMkLst>
            <pc:docMk/>
            <pc:sldMk cId="2563373029" sldId="1111"/>
            <ac:spMk id="157" creationId="{74235831-2321-49FC-B7CB-89ED68A77959}"/>
          </ac:spMkLst>
        </pc:spChg>
        <pc:spChg chg="add mod">
          <ac:chgData name="Xuzhaoyuan" userId="92dacafb-b293-4395-ae6b-ab8c0207f0fc" providerId="ADAL" clId="{42D4C640-E2B4-480F-B3E5-EF6A90FC37BF}" dt="2022-05-04T05:10:04.324" v="4769" actId="1076"/>
          <ac:spMkLst>
            <pc:docMk/>
            <pc:sldMk cId="2563373029" sldId="1111"/>
            <ac:spMk id="158" creationId="{9B6F65CE-3B17-4958-A7BA-D777B99C59BD}"/>
          </ac:spMkLst>
        </pc:spChg>
        <pc:spChg chg="add mod">
          <ac:chgData name="Xuzhaoyuan" userId="92dacafb-b293-4395-ae6b-ab8c0207f0fc" providerId="ADAL" clId="{42D4C640-E2B4-480F-B3E5-EF6A90FC37BF}" dt="2022-05-04T05:10:44.780" v="4777" actId="14100"/>
          <ac:spMkLst>
            <pc:docMk/>
            <pc:sldMk cId="2563373029" sldId="1111"/>
            <ac:spMk id="159" creationId="{C096E5BE-6060-4641-A40C-5A89C98C29F5}"/>
          </ac:spMkLst>
        </pc:spChg>
        <pc:spChg chg="add mod">
          <ac:chgData name="Xuzhaoyuan" userId="92dacafb-b293-4395-ae6b-ab8c0207f0fc" providerId="ADAL" clId="{42D4C640-E2B4-480F-B3E5-EF6A90FC37BF}" dt="2022-05-04T05:10:53.757" v="4779" actId="1076"/>
          <ac:spMkLst>
            <pc:docMk/>
            <pc:sldMk cId="2563373029" sldId="1111"/>
            <ac:spMk id="179" creationId="{9CE9B871-1BFC-4D20-96CE-3CC5497AE511}"/>
          </ac:spMkLst>
        </pc:spChg>
        <pc:spChg chg="add mod">
          <ac:chgData name="Xuzhaoyuan" userId="92dacafb-b293-4395-ae6b-ab8c0207f0fc" providerId="ADAL" clId="{42D4C640-E2B4-480F-B3E5-EF6A90FC37BF}" dt="2022-05-04T05:27:03.660" v="4804" actId="1076"/>
          <ac:spMkLst>
            <pc:docMk/>
            <pc:sldMk cId="2563373029" sldId="1111"/>
            <ac:spMk id="180" creationId="{8A750A74-E518-4082-90DD-2CDFDB52AEF4}"/>
          </ac:spMkLst>
        </pc:spChg>
        <pc:spChg chg="add mod">
          <ac:chgData name="Xuzhaoyuan" userId="92dacafb-b293-4395-ae6b-ab8c0207f0fc" providerId="ADAL" clId="{42D4C640-E2B4-480F-B3E5-EF6A90FC37BF}" dt="2022-05-04T05:27:16.563" v="4807" actId="14100"/>
          <ac:spMkLst>
            <pc:docMk/>
            <pc:sldMk cId="2563373029" sldId="1111"/>
            <ac:spMk id="204" creationId="{E61ABDAE-F46C-47F3-94E3-5A02E87EA808}"/>
          </ac:spMkLst>
        </pc:spChg>
        <pc:grpChg chg="add del mod">
          <ac:chgData name="Xuzhaoyuan" userId="92dacafb-b293-4395-ae6b-ab8c0207f0fc" providerId="ADAL" clId="{42D4C640-E2B4-480F-B3E5-EF6A90FC37BF}" dt="2022-05-04T03:22:18.971" v="4246" actId="165"/>
          <ac:grpSpMkLst>
            <pc:docMk/>
            <pc:sldMk cId="2563373029" sldId="1111"/>
            <ac:grpSpMk id="2" creationId="{A2CEE417-D645-4908-8DDF-B162FD4DCEDD}"/>
          </ac:grpSpMkLst>
        </pc:grpChg>
        <pc:grpChg chg="add del mod">
          <ac:chgData name="Xuzhaoyuan" userId="92dacafb-b293-4395-ae6b-ab8c0207f0fc" providerId="ADAL" clId="{42D4C640-E2B4-480F-B3E5-EF6A90FC37BF}" dt="2022-05-04T03:30:55.571" v="4327" actId="165"/>
          <ac:grpSpMkLst>
            <pc:docMk/>
            <pc:sldMk cId="2563373029" sldId="1111"/>
            <ac:grpSpMk id="89" creationId="{B0324349-E305-4AA9-9098-E907665E1A50}"/>
          </ac:grpSpMkLst>
        </pc:grpChg>
        <pc:grpChg chg="add del mod">
          <ac:chgData name="Xuzhaoyuan" userId="92dacafb-b293-4395-ae6b-ab8c0207f0fc" providerId="ADAL" clId="{42D4C640-E2B4-480F-B3E5-EF6A90FC37BF}" dt="2022-05-04T03:33:31.990" v="4360" actId="165"/>
          <ac:grpSpMkLst>
            <pc:docMk/>
            <pc:sldMk cId="2563373029" sldId="1111"/>
            <ac:grpSpMk id="94" creationId="{F193ECF5-6E29-4846-946D-DD8E3A856D19}"/>
          </ac:grpSpMkLst>
        </pc:grpChg>
        <pc:picChg chg="del">
          <ac:chgData name="Xuzhaoyuan" userId="92dacafb-b293-4395-ae6b-ab8c0207f0fc" providerId="ADAL" clId="{42D4C640-E2B4-480F-B3E5-EF6A90FC37BF}" dt="2022-05-03T07:01:41.718" v="3642" actId="478"/>
          <ac:picMkLst>
            <pc:docMk/>
            <pc:sldMk cId="2563373029" sldId="1111"/>
            <ac:picMk id="23" creationId="{DFA5CF73-DEBA-4813-B99A-B695D8AC9B03}"/>
          </ac:picMkLst>
        </pc:picChg>
        <pc:picChg chg="del">
          <ac:chgData name="Xuzhaoyuan" userId="92dacafb-b293-4395-ae6b-ab8c0207f0fc" providerId="ADAL" clId="{42D4C640-E2B4-480F-B3E5-EF6A90FC37BF}" dt="2022-05-03T07:01:41.718" v="3642" actId="478"/>
          <ac:picMkLst>
            <pc:docMk/>
            <pc:sldMk cId="2563373029" sldId="1111"/>
            <ac:picMk id="24" creationId="{2D8A0D4F-09AA-438C-9E92-48F0AB580C01}"/>
          </ac:picMkLst>
        </pc:picChg>
        <pc:picChg chg="del">
          <ac:chgData name="Xuzhaoyuan" userId="92dacafb-b293-4395-ae6b-ab8c0207f0fc" providerId="ADAL" clId="{42D4C640-E2B4-480F-B3E5-EF6A90FC37BF}" dt="2022-05-03T07:01:41.718" v="3642" actId="478"/>
          <ac:picMkLst>
            <pc:docMk/>
            <pc:sldMk cId="2563373029" sldId="1111"/>
            <ac:picMk id="25" creationId="{65A721A4-EACD-4A93-9230-9B44D501C9DD}"/>
          </ac:picMkLst>
        </pc:picChg>
        <pc:picChg chg="add del mod">
          <ac:chgData name="Xuzhaoyuan" userId="92dacafb-b293-4395-ae6b-ab8c0207f0fc" providerId="ADAL" clId="{42D4C640-E2B4-480F-B3E5-EF6A90FC37BF}" dt="2022-05-04T05:07:54.116" v="4733" actId="478"/>
          <ac:picMkLst>
            <pc:docMk/>
            <pc:sldMk cId="2563373029" sldId="1111"/>
            <ac:picMk id="182" creationId="{63B8DB51-AD3B-4DB0-9695-68946E881189}"/>
          </ac:picMkLst>
        </pc:picChg>
        <pc:picChg chg="add del mod">
          <ac:chgData name="Xuzhaoyuan" userId="92dacafb-b293-4395-ae6b-ab8c0207f0fc" providerId="ADAL" clId="{42D4C640-E2B4-480F-B3E5-EF6A90FC37BF}" dt="2022-05-04T05:08:14.515" v="4740" actId="478"/>
          <ac:picMkLst>
            <pc:docMk/>
            <pc:sldMk cId="2563373029" sldId="1111"/>
            <ac:picMk id="184" creationId="{17C91E7E-FBAA-4C8E-9756-15FEDBC45403}"/>
          </ac:picMkLst>
        </pc:picChg>
        <pc:picChg chg="add del mod">
          <ac:chgData name="Xuzhaoyuan" userId="92dacafb-b293-4395-ae6b-ab8c0207f0fc" providerId="ADAL" clId="{42D4C640-E2B4-480F-B3E5-EF6A90FC37BF}" dt="2022-05-04T05:08:45.501" v="4748" actId="478"/>
          <ac:picMkLst>
            <pc:docMk/>
            <pc:sldMk cId="2563373029" sldId="1111"/>
            <ac:picMk id="186" creationId="{431E121B-6E12-416E-B009-FA21D4E96431}"/>
          </ac:picMkLst>
        </pc:picChg>
        <pc:picChg chg="add mod">
          <ac:chgData name="Xuzhaoyuan" userId="92dacafb-b293-4395-ae6b-ab8c0207f0fc" providerId="ADAL" clId="{42D4C640-E2B4-480F-B3E5-EF6A90FC37BF}" dt="2022-05-04T05:10:05.875" v="4770" actId="1076"/>
          <ac:picMkLst>
            <pc:docMk/>
            <pc:sldMk cId="2563373029" sldId="1111"/>
            <ac:picMk id="188" creationId="{1348BDCF-FF5D-4177-B526-6D073AC222D7}"/>
          </ac:picMkLst>
        </pc:picChg>
        <pc:cxnChg chg="del mod">
          <ac:chgData name="Xuzhaoyuan" userId="92dacafb-b293-4395-ae6b-ab8c0207f0fc" providerId="ADAL" clId="{42D4C640-E2B4-480F-B3E5-EF6A90FC37BF}" dt="2022-05-03T07:01:41.718" v="3642" actId="478"/>
          <ac:cxnSpMkLst>
            <pc:docMk/>
            <pc:sldMk cId="2563373029" sldId="1111"/>
            <ac:cxnSpMk id="5" creationId="{3D7D2EB7-811F-477F-9784-1EBB93D1C9F0}"/>
          </ac:cxnSpMkLst>
        </pc:cxnChg>
        <pc:cxnChg chg="del mod">
          <ac:chgData name="Xuzhaoyuan" userId="92dacafb-b293-4395-ae6b-ab8c0207f0fc" providerId="ADAL" clId="{42D4C640-E2B4-480F-B3E5-EF6A90FC37BF}" dt="2022-05-03T07:01:41.718" v="3642" actId="478"/>
          <ac:cxnSpMkLst>
            <pc:docMk/>
            <pc:sldMk cId="2563373029" sldId="1111"/>
            <ac:cxnSpMk id="8" creationId="{BB5AE7CC-BEAD-454A-9832-E5B416BD0AB3}"/>
          </ac:cxnSpMkLst>
        </pc:cxnChg>
        <pc:cxnChg chg="del mod">
          <ac:chgData name="Xuzhaoyuan" userId="92dacafb-b293-4395-ae6b-ab8c0207f0fc" providerId="ADAL" clId="{42D4C640-E2B4-480F-B3E5-EF6A90FC37BF}" dt="2022-05-03T07:01:41.718" v="3642" actId="478"/>
          <ac:cxnSpMkLst>
            <pc:docMk/>
            <pc:sldMk cId="2563373029" sldId="1111"/>
            <ac:cxnSpMk id="9" creationId="{A517E647-28AA-4640-9B31-12992A16EF26}"/>
          </ac:cxnSpMkLst>
        </pc:cxnChg>
        <pc:cxnChg chg="del mod">
          <ac:chgData name="Xuzhaoyuan" userId="92dacafb-b293-4395-ae6b-ab8c0207f0fc" providerId="ADAL" clId="{42D4C640-E2B4-480F-B3E5-EF6A90FC37BF}" dt="2022-05-03T07:01:41.718" v="3642" actId="478"/>
          <ac:cxnSpMkLst>
            <pc:docMk/>
            <pc:sldMk cId="2563373029" sldId="1111"/>
            <ac:cxnSpMk id="12" creationId="{3F1F1E1D-C715-40AE-AA87-97364E5A96AF}"/>
          </ac:cxnSpMkLst>
        </pc:cxnChg>
        <pc:cxnChg chg="del mod">
          <ac:chgData name="Xuzhaoyuan" userId="92dacafb-b293-4395-ae6b-ab8c0207f0fc" providerId="ADAL" clId="{42D4C640-E2B4-480F-B3E5-EF6A90FC37BF}" dt="2022-05-03T07:01:41.718" v="3642" actId="478"/>
          <ac:cxnSpMkLst>
            <pc:docMk/>
            <pc:sldMk cId="2563373029" sldId="1111"/>
            <ac:cxnSpMk id="15" creationId="{C353645B-7D5A-42A8-B02B-DD5453161DE2}"/>
          </ac:cxnSpMkLst>
        </pc:cxnChg>
        <pc:cxnChg chg="del mod">
          <ac:chgData name="Xuzhaoyuan" userId="92dacafb-b293-4395-ae6b-ab8c0207f0fc" providerId="ADAL" clId="{42D4C640-E2B4-480F-B3E5-EF6A90FC37BF}" dt="2022-05-03T07:01:41.718" v="3642" actId="478"/>
          <ac:cxnSpMkLst>
            <pc:docMk/>
            <pc:sldMk cId="2563373029" sldId="1111"/>
            <ac:cxnSpMk id="16" creationId="{0C310A5F-2E37-4185-9992-4222AE9BD07A}"/>
          </ac:cxnSpMkLst>
        </pc:cxnChg>
        <pc:cxnChg chg="del mod">
          <ac:chgData name="Xuzhaoyuan" userId="92dacafb-b293-4395-ae6b-ab8c0207f0fc" providerId="ADAL" clId="{42D4C640-E2B4-480F-B3E5-EF6A90FC37BF}" dt="2022-05-03T07:01:41.718" v="3642" actId="478"/>
          <ac:cxnSpMkLst>
            <pc:docMk/>
            <pc:sldMk cId="2563373029" sldId="1111"/>
            <ac:cxnSpMk id="18" creationId="{8492FAC6-7184-49AE-9CD4-DFAED69718F6}"/>
          </ac:cxnSpMkLst>
        </pc:cxnChg>
        <pc:cxnChg chg="del mod">
          <ac:chgData name="Xuzhaoyuan" userId="92dacafb-b293-4395-ae6b-ab8c0207f0fc" providerId="ADAL" clId="{42D4C640-E2B4-480F-B3E5-EF6A90FC37BF}" dt="2022-05-03T07:01:41.718" v="3642" actId="478"/>
          <ac:cxnSpMkLst>
            <pc:docMk/>
            <pc:sldMk cId="2563373029" sldId="1111"/>
            <ac:cxnSpMk id="19" creationId="{924F023C-ABD6-4BE3-99D5-09D7809723EA}"/>
          </ac:cxnSpMkLst>
        </pc:cxnChg>
        <pc:cxnChg chg="del mod">
          <ac:chgData name="Xuzhaoyuan" userId="92dacafb-b293-4395-ae6b-ab8c0207f0fc" providerId="ADAL" clId="{42D4C640-E2B4-480F-B3E5-EF6A90FC37BF}" dt="2022-05-03T07:01:41.718" v="3642" actId="478"/>
          <ac:cxnSpMkLst>
            <pc:docMk/>
            <pc:sldMk cId="2563373029" sldId="1111"/>
            <ac:cxnSpMk id="21" creationId="{6E7EE62C-0246-43B6-A53A-C6B3F2C8AF7C}"/>
          </ac:cxnSpMkLst>
        </pc:cxnChg>
        <pc:cxnChg chg="del mod">
          <ac:chgData name="Xuzhaoyuan" userId="92dacafb-b293-4395-ae6b-ab8c0207f0fc" providerId="ADAL" clId="{42D4C640-E2B4-480F-B3E5-EF6A90FC37BF}" dt="2022-05-03T07:01:41.718" v="3642" actId="478"/>
          <ac:cxnSpMkLst>
            <pc:docMk/>
            <pc:sldMk cId="2563373029" sldId="1111"/>
            <ac:cxnSpMk id="22" creationId="{B748D8C0-58D7-4EB7-B361-9131574B40EB}"/>
          </ac:cxnSpMkLst>
        </pc:cxnChg>
        <pc:cxnChg chg="del mod">
          <ac:chgData name="Xuzhaoyuan" userId="92dacafb-b293-4395-ae6b-ab8c0207f0fc" providerId="ADAL" clId="{42D4C640-E2B4-480F-B3E5-EF6A90FC37BF}" dt="2022-05-03T07:01:41.718" v="3642" actId="478"/>
          <ac:cxnSpMkLst>
            <pc:docMk/>
            <pc:sldMk cId="2563373029" sldId="1111"/>
            <ac:cxnSpMk id="27" creationId="{240EF7DE-9FFC-41D8-AEDB-1D00CFFA3235}"/>
          </ac:cxnSpMkLst>
        </pc:cxnChg>
        <pc:cxnChg chg="del mod">
          <ac:chgData name="Xuzhaoyuan" userId="92dacafb-b293-4395-ae6b-ab8c0207f0fc" providerId="ADAL" clId="{42D4C640-E2B4-480F-B3E5-EF6A90FC37BF}" dt="2022-05-03T07:01:41.718" v="3642" actId="478"/>
          <ac:cxnSpMkLst>
            <pc:docMk/>
            <pc:sldMk cId="2563373029" sldId="1111"/>
            <ac:cxnSpMk id="28" creationId="{134BA83D-67A4-423C-9A0D-FB456C66A847}"/>
          </ac:cxnSpMkLst>
        </pc:cxnChg>
        <pc:cxnChg chg="del mod">
          <ac:chgData name="Xuzhaoyuan" userId="92dacafb-b293-4395-ae6b-ab8c0207f0fc" providerId="ADAL" clId="{42D4C640-E2B4-480F-B3E5-EF6A90FC37BF}" dt="2022-05-03T07:01:41.718" v="3642" actId="478"/>
          <ac:cxnSpMkLst>
            <pc:docMk/>
            <pc:sldMk cId="2563373029" sldId="1111"/>
            <ac:cxnSpMk id="29" creationId="{9F838E4F-B2BC-431F-8F36-4AAEF8600827}"/>
          </ac:cxnSpMkLst>
        </pc:cxnChg>
        <pc:cxnChg chg="del mod">
          <ac:chgData name="Xuzhaoyuan" userId="92dacafb-b293-4395-ae6b-ab8c0207f0fc" providerId="ADAL" clId="{42D4C640-E2B4-480F-B3E5-EF6A90FC37BF}" dt="2022-05-03T07:01:41.718" v="3642" actId="478"/>
          <ac:cxnSpMkLst>
            <pc:docMk/>
            <pc:sldMk cId="2563373029" sldId="1111"/>
            <ac:cxnSpMk id="30" creationId="{074D629F-7E92-419A-BCA1-9A26318CB4F5}"/>
          </ac:cxnSpMkLst>
        </pc:cxnChg>
        <pc:cxnChg chg="add del mod topLvl">
          <ac:chgData name="Xuzhaoyuan" userId="92dacafb-b293-4395-ae6b-ab8c0207f0fc" providerId="ADAL" clId="{42D4C640-E2B4-480F-B3E5-EF6A90FC37BF}" dt="2022-05-04T03:24:03.772" v="4296" actId="478"/>
          <ac:cxnSpMkLst>
            <pc:docMk/>
            <pc:sldMk cId="2563373029" sldId="1111"/>
            <ac:cxnSpMk id="40" creationId="{B1BAACF1-5FE2-435E-A06F-6D88CF2B3847}"/>
          </ac:cxnSpMkLst>
        </pc:cxnChg>
        <pc:cxnChg chg="add del mod">
          <ac:chgData name="Xuzhaoyuan" userId="92dacafb-b293-4395-ae6b-ab8c0207f0fc" providerId="ADAL" clId="{42D4C640-E2B4-480F-B3E5-EF6A90FC37BF}" dt="2022-05-04T03:55:41.368" v="4542" actId="478"/>
          <ac:cxnSpMkLst>
            <pc:docMk/>
            <pc:sldMk cId="2563373029" sldId="1111"/>
            <ac:cxnSpMk id="42" creationId="{E4E61DED-4FA6-4EB7-8363-23DE807E4C77}"/>
          </ac:cxnSpMkLst>
        </pc:cxnChg>
        <pc:cxnChg chg="add mod topLvl">
          <ac:chgData name="Xuzhaoyuan" userId="92dacafb-b293-4395-ae6b-ab8c0207f0fc" providerId="ADAL" clId="{42D4C640-E2B4-480F-B3E5-EF6A90FC37BF}" dt="2022-05-04T03:36:44.101" v="4398" actId="1076"/>
          <ac:cxnSpMkLst>
            <pc:docMk/>
            <pc:sldMk cId="2563373029" sldId="1111"/>
            <ac:cxnSpMk id="53" creationId="{8E0B7E9D-EE29-449C-A542-F27A8733F9F0}"/>
          </ac:cxnSpMkLst>
        </pc:cxnChg>
        <pc:cxnChg chg="add mod topLvl">
          <ac:chgData name="Xuzhaoyuan" userId="92dacafb-b293-4395-ae6b-ab8c0207f0fc" providerId="ADAL" clId="{42D4C640-E2B4-480F-B3E5-EF6A90FC37BF}" dt="2022-05-04T03:36:44.101" v="4398" actId="1076"/>
          <ac:cxnSpMkLst>
            <pc:docMk/>
            <pc:sldMk cId="2563373029" sldId="1111"/>
            <ac:cxnSpMk id="54" creationId="{4C50BD5F-3D58-4B49-88CC-F565FA03F7E1}"/>
          </ac:cxnSpMkLst>
        </pc:cxnChg>
        <pc:cxnChg chg="add mod topLvl">
          <ac:chgData name="Xuzhaoyuan" userId="92dacafb-b293-4395-ae6b-ab8c0207f0fc" providerId="ADAL" clId="{42D4C640-E2B4-480F-B3E5-EF6A90FC37BF}" dt="2022-05-04T03:36:44.101" v="4398" actId="1076"/>
          <ac:cxnSpMkLst>
            <pc:docMk/>
            <pc:sldMk cId="2563373029" sldId="1111"/>
            <ac:cxnSpMk id="55" creationId="{C62BB5D3-32F5-4770-AFE3-A028B6AAE7C6}"/>
          </ac:cxnSpMkLst>
        </pc:cxnChg>
        <pc:cxnChg chg="add mod topLvl">
          <ac:chgData name="Xuzhaoyuan" userId="92dacafb-b293-4395-ae6b-ab8c0207f0fc" providerId="ADAL" clId="{42D4C640-E2B4-480F-B3E5-EF6A90FC37BF}" dt="2022-05-04T03:36:44.101" v="4398" actId="1076"/>
          <ac:cxnSpMkLst>
            <pc:docMk/>
            <pc:sldMk cId="2563373029" sldId="1111"/>
            <ac:cxnSpMk id="56" creationId="{C32103CB-DA64-4C82-B71E-CFFE30394EF3}"/>
          </ac:cxnSpMkLst>
        </pc:cxnChg>
        <pc:cxnChg chg="add mod topLvl">
          <ac:chgData name="Xuzhaoyuan" userId="92dacafb-b293-4395-ae6b-ab8c0207f0fc" providerId="ADAL" clId="{42D4C640-E2B4-480F-B3E5-EF6A90FC37BF}" dt="2022-05-04T03:36:44.101" v="4398" actId="1076"/>
          <ac:cxnSpMkLst>
            <pc:docMk/>
            <pc:sldMk cId="2563373029" sldId="1111"/>
            <ac:cxnSpMk id="57" creationId="{445593C4-7E98-441B-AF6B-E711A427EBB6}"/>
          </ac:cxnSpMkLst>
        </pc:cxnChg>
        <pc:cxnChg chg="add mod topLvl">
          <ac:chgData name="Xuzhaoyuan" userId="92dacafb-b293-4395-ae6b-ab8c0207f0fc" providerId="ADAL" clId="{42D4C640-E2B4-480F-B3E5-EF6A90FC37BF}" dt="2022-05-04T03:36:44.101" v="4398" actId="1076"/>
          <ac:cxnSpMkLst>
            <pc:docMk/>
            <pc:sldMk cId="2563373029" sldId="1111"/>
            <ac:cxnSpMk id="58" creationId="{4F77CA9C-1C90-4335-B7AE-E267D267C7D0}"/>
          </ac:cxnSpMkLst>
        </pc:cxnChg>
        <pc:cxnChg chg="add del mod">
          <ac:chgData name="Xuzhaoyuan" userId="92dacafb-b293-4395-ae6b-ab8c0207f0fc" providerId="ADAL" clId="{42D4C640-E2B4-480F-B3E5-EF6A90FC37BF}" dt="2022-05-04T03:19:39.904" v="4232" actId="478"/>
          <ac:cxnSpMkLst>
            <pc:docMk/>
            <pc:sldMk cId="2563373029" sldId="1111"/>
            <ac:cxnSpMk id="62" creationId="{9AFBED62-4186-4011-8DB5-20420C40D2F2}"/>
          </ac:cxnSpMkLst>
        </pc:cxnChg>
        <pc:cxnChg chg="add del mod">
          <ac:chgData name="Xuzhaoyuan" userId="92dacafb-b293-4395-ae6b-ab8c0207f0fc" providerId="ADAL" clId="{42D4C640-E2B4-480F-B3E5-EF6A90FC37BF}" dt="2022-05-04T03:55:41.368" v="4542" actId="478"/>
          <ac:cxnSpMkLst>
            <pc:docMk/>
            <pc:sldMk cId="2563373029" sldId="1111"/>
            <ac:cxnSpMk id="65" creationId="{5603D368-C131-4FD6-A772-3FFD950E1E8C}"/>
          </ac:cxnSpMkLst>
        </pc:cxnChg>
        <pc:cxnChg chg="add del mod">
          <ac:chgData name="Xuzhaoyuan" userId="92dacafb-b293-4395-ae6b-ab8c0207f0fc" providerId="ADAL" clId="{42D4C640-E2B4-480F-B3E5-EF6A90FC37BF}" dt="2022-05-04T03:55:41.368" v="4542" actId="478"/>
          <ac:cxnSpMkLst>
            <pc:docMk/>
            <pc:sldMk cId="2563373029" sldId="1111"/>
            <ac:cxnSpMk id="66" creationId="{C6DCA39C-AAFD-40AA-89C3-22FF81D7C2FE}"/>
          </ac:cxnSpMkLst>
        </pc:cxnChg>
        <pc:cxnChg chg="add del mod">
          <ac:chgData name="Xuzhaoyuan" userId="92dacafb-b293-4395-ae6b-ab8c0207f0fc" providerId="ADAL" clId="{42D4C640-E2B4-480F-B3E5-EF6A90FC37BF}" dt="2022-05-04T03:55:41.368" v="4542" actId="478"/>
          <ac:cxnSpMkLst>
            <pc:docMk/>
            <pc:sldMk cId="2563373029" sldId="1111"/>
            <ac:cxnSpMk id="67" creationId="{BE5FBBF6-57FA-4C24-A2AB-358ABDC3A43A}"/>
          </ac:cxnSpMkLst>
        </pc:cxnChg>
        <pc:cxnChg chg="add del mod">
          <ac:chgData name="Xuzhaoyuan" userId="92dacafb-b293-4395-ae6b-ab8c0207f0fc" providerId="ADAL" clId="{42D4C640-E2B4-480F-B3E5-EF6A90FC37BF}" dt="2022-05-04T03:55:41.368" v="4542" actId="478"/>
          <ac:cxnSpMkLst>
            <pc:docMk/>
            <pc:sldMk cId="2563373029" sldId="1111"/>
            <ac:cxnSpMk id="68" creationId="{32C2609C-F72A-46E0-ACF1-9B7EC0975993}"/>
          </ac:cxnSpMkLst>
        </pc:cxnChg>
        <pc:cxnChg chg="add del mod">
          <ac:chgData name="Xuzhaoyuan" userId="92dacafb-b293-4395-ae6b-ab8c0207f0fc" providerId="ADAL" clId="{42D4C640-E2B4-480F-B3E5-EF6A90FC37BF}" dt="2022-05-04T03:55:41.368" v="4542" actId="478"/>
          <ac:cxnSpMkLst>
            <pc:docMk/>
            <pc:sldMk cId="2563373029" sldId="1111"/>
            <ac:cxnSpMk id="70" creationId="{FA2CFE86-D3C1-4AD4-8C8E-D3DD7C770514}"/>
          </ac:cxnSpMkLst>
        </pc:cxnChg>
        <pc:cxnChg chg="add del mod">
          <ac:chgData name="Xuzhaoyuan" userId="92dacafb-b293-4395-ae6b-ab8c0207f0fc" providerId="ADAL" clId="{42D4C640-E2B4-480F-B3E5-EF6A90FC37BF}" dt="2022-05-04T03:55:41.368" v="4542" actId="478"/>
          <ac:cxnSpMkLst>
            <pc:docMk/>
            <pc:sldMk cId="2563373029" sldId="1111"/>
            <ac:cxnSpMk id="71" creationId="{9380B395-9323-4356-98CC-F028ABBDA6B3}"/>
          </ac:cxnSpMkLst>
        </pc:cxnChg>
        <pc:cxnChg chg="add mod topLvl">
          <ac:chgData name="Xuzhaoyuan" userId="92dacafb-b293-4395-ae6b-ab8c0207f0fc" providerId="ADAL" clId="{42D4C640-E2B4-480F-B3E5-EF6A90FC37BF}" dt="2022-05-04T03:36:44.101" v="4398" actId="1076"/>
          <ac:cxnSpMkLst>
            <pc:docMk/>
            <pc:sldMk cId="2563373029" sldId="1111"/>
            <ac:cxnSpMk id="72" creationId="{8B607944-31F4-4D3E-86D3-2B5CD761864F}"/>
          </ac:cxnSpMkLst>
        </pc:cxnChg>
        <pc:cxnChg chg="add mod topLvl">
          <ac:chgData name="Xuzhaoyuan" userId="92dacafb-b293-4395-ae6b-ab8c0207f0fc" providerId="ADAL" clId="{42D4C640-E2B4-480F-B3E5-EF6A90FC37BF}" dt="2022-05-04T03:36:44.101" v="4398" actId="1076"/>
          <ac:cxnSpMkLst>
            <pc:docMk/>
            <pc:sldMk cId="2563373029" sldId="1111"/>
            <ac:cxnSpMk id="73" creationId="{DF1C87A9-574C-4B65-9BC0-22E38893A79D}"/>
          </ac:cxnSpMkLst>
        </pc:cxnChg>
        <pc:cxnChg chg="add mod topLvl">
          <ac:chgData name="Xuzhaoyuan" userId="92dacafb-b293-4395-ae6b-ab8c0207f0fc" providerId="ADAL" clId="{42D4C640-E2B4-480F-B3E5-EF6A90FC37BF}" dt="2022-05-04T03:36:44.101" v="4398" actId="1076"/>
          <ac:cxnSpMkLst>
            <pc:docMk/>
            <pc:sldMk cId="2563373029" sldId="1111"/>
            <ac:cxnSpMk id="74" creationId="{2D561953-0356-43F8-B545-92E203A74901}"/>
          </ac:cxnSpMkLst>
        </pc:cxnChg>
        <pc:cxnChg chg="add del mod">
          <ac:chgData name="Xuzhaoyuan" userId="92dacafb-b293-4395-ae6b-ab8c0207f0fc" providerId="ADAL" clId="{42D4C640-E2B4-480F-B3E5-EF6A90FC37BF}" dt="2022-05-04T03:19:38.855" v="4230" actId="478"/>
          <ac:cxnSpMkLst>
            <pc:docMk/>
            <pc:sldMk cId="2563373029" sldId="1111"/>
            <ac:cxnSpMk id="79" creationId="{D9BB396E-1AEC-44E8-AC76-DE3E2173679B}"/>
          </ac:cxnSpMkLst>
        </pc:cxnChg>
        <pc:cxnChg chg="add del mod">
          <ac:chgData name="Xuzhaoyuan" userId="92dacafb-b293-4395-ae6b-ab8c0207f0fc" providerId="ADAL" clId="{42D4C640-E2B4-480F-B3E5-EF6A90FC37BF}" dt="2022-05-04T03:19:38.855" v="4230" actId="478"/>
          <ac:cxnSpMkLst>
            <pc:docMk/>
            <pc:sldMk cId="2563373029" sldId="1111"/>
            <ac:cxnSpMk id="81" creationId="{A038BB10-BA74-4625-A806-808EB0CEE7AC}"/>
          </ac:cxnSpMkLst>
        </pc:cxnChg>
        <pc:cxnChg chg="add mod topLvl">
          <ac:chgData name="Xuzhaoyuan" userId="92dacafb-b293-4395-ae6b-ab8c0207f0fc" providerId="ADAL" clId="{42D4C640-E2B4-480F-B3E5-EF6A90FC37BF}" dt="2022-05-04T03:36:44.101" v="4398" actId="1076"/>
          <ac:cxnSpMkLst>
            <pc:docMk/>
            <pc:sldMk cId="2563373029" sldId="1111"/>
            <ac:cxnSpMk id="86" creationId="{F1E2EEE8-E0A1-400F-B650-34B81D2D2025}"/>
          </ac:cxnSpMkLst>
        </pc:cxnChg>
        <pc:cxnChg chg="add mod">
          <ac:chgData name="Xuzhaoyuan" userId="92dacafb-b293-4395-ae6b-ab8c0207f0fc" providerId="ADAL" clId="{42D4C640-E2B4-480F-B3E5-EF6A90FC37BF}" dt="2022-05-04T03:36:44.101" v="4398" actId="1076"/>
          <ac:cxnSpMkLst>
            <pc:docMk/>
            <pc:sldMk cId="2563373029" sldId="1111"/>
            <ac:cxnSpMk id="98" creationId="{A4F58C71-EC19-46C0-A403-9A18EC17EB0A}"/>
          </ac:cxnSpMkLst>
        </pc:cxnChg>
        <pc:cxnChg chg="add del">
          <ac:chgData name="Xuzhaoyuan" userId="92dacafb-b293-4395-ae6b-ab8c0207f0fc" providerId="ADAL" clId="{42D4C640-E2B4-480F-B3E5-EF6A90FC37BF}" dt="2022-05-04T04:25:48.748" v="4557" actId="478"/>
          <ac:cxnSpMkLst>
            <pc:docMk/>
            <pc:sldMk cId="2563373029" sldId="1111"/>
            <ac:cxnSpMk id="106" creationId="{CB7616A5-C7A0-4CBC-9E2B-0451FFA011C9}"/>
          </ac:cxnSpMkLst>
        </pc:cxnChg>
        <pc:cxnChg chg="add del mod">
          <ac:chgData name="Xuzhaoyuan" userId="92dacafb-b293-4395-ae6b-ab8c0207f0fc" providerId="ADAL" clId="{42D4C640-E2B4-480F-B3E5-EF6A90FC37BF}" dt="2022-05-04T04:27:27.983" v="4607" actId="478"/>
          <ac:cxnSpMkLst>
            <pc:docMk/>
            <pc:sldMk cId="2563373029" sldId="1111"/>
            <ac:cxnSpMk id="110" creationId="{331F7DC1-7763-4C2F-9350-C89BB093743B}"/>
          </ac:cxnSpMkLst>
        </pc:cxnChg>
        <pc:cxnChg chg="add mod">
          <ac:chgData name="Xuzhaoyuan" userId="92dacafb-b293-4395-ae6b-ab8c0207f0fc" providerId="ADAL" clId="{42D4C640-E2B4-480F-B3E5-EF6A90FC37BF}" dt="2022-05-04T05:09:37.445" v="4763" actId="1076"/>
          <ac:cxnSpMkLst>
            <pc:docMk/>
            <pc:sldMk cId="2563373029" sldId="1111"/>
            <ac:cxnSpMk id="112" creationId="{1D583844-F8FF-48B8-83B7-17D036BCB20A}"/>
          </ac:cxnSpMkLst>
        </pc:cxnChg>
        <pc:cxnChg chg="add mod">
          <ac:chgData name="Xuzhaoyuan" userId="92dacafb-b293-4395-ae6b-ab8c0207f0fc" providerId="ADAL" clId="{42D4C640-E2B4-480F-B3E5-EF6A90FC37BF}" dt="2022-05-04T05:09:37.445" v="4763" actId="1076"/>
          <ac:cxnSpMkLst>
            <pc:docMk/>
            <pc:sldMk cId="2563373029" sldId="1111"/>
            <ac:cxnSpMk id="113" creationId="{3D2844A6-FE0D-4FED-A003-083C7BBD5DC4}"/>
          </ac:cxnSpMkLst>
        </pc:cxnChg>
        <pc:cxnChg chg="add mod">
          <ac:chgData name="Xuzhaoyuan" userId="92dacafb-b293-4395-ae6b-ab8c0207f0fc" providerId="ADAL" clId="{42D4C640-E2B4-480F-B3E5-EF6A90FC37BF}" dt="2022-05-04T05:09:31.813" v="4762" actId="1076"/>
          <ac:cxnSpMkLst>
            <pc:docMk/>
            <pc:sldMk cId="2563373029" sldId="1111"/>
            <ac:cxnSpMk id="115" creationId="{200E6D79-338A-4649-A901-41A2000A1417}"/>
          </ac:cxnSpMkLst>
        </pc:cxnChg>
        <pc:cxnChg chg="add mod">
          <ac:chgData name="Xuzhaoyuan" userId="92dacafb-b293-4395-ae6b-ab8c0207f0fc" providerId="ADAL" clId="{42D4C640-E2B4-480F-B3E5-EF6A90FC37BF}" dt="2022-05-04T05:09:31.813" v="4762" actId="1076"/>
          <ac:cxnSpMkLst>
            <pc:docMk/>
            <pc:sldMk cId="2563373029" sldId="1111"/>
            <ac:cxnSpMk id="116" creationId="{41E5478F-7AA2-4ADC-AD7F-B49186BD2841}"/>
          </ac:cxnSpMkLst>
        </pc:cxnChg>
        <pc:cxnChg chg="add mod">
          <ac:chgData name="Xuzhaoyuan" userId="92dacafb-b293-4395-ae6b-ab8c0207f0fc" providerId="ADAL" clId="{42D4C640-E2B4-480F-B3E5-EF6A90FC37BF}" dt="2022-05-04T05:09:48.517" v="4764" actId="1076"/>
          <ac:cxnSpMkLst>
            <pc:docMk/>
            <pc:sldMk cId="2563373029" sldId="1111"/>
            <ac:cxnSpMk id="118" creationId="{67B5B318-B54D-4B9E-B54B-D0D2A696130A}"/>
          </ac:cxnSpMkLst>
        </pc:cxnChg>
        <pc:cxnChg chg="add mod">
          <ac:chgData name="Xuzhaoyuan" userId="92dacafb-b293-4395-ae6b-ab8c0207f0fc" providerId="ADAL" clId="{42D4C640-E2B4-480F-B3E5-EF6A90FC37BF}" dt="2022-05-04T05:09:52.260" v="4765" actId="14100"/>
          <ac:cxnSpMkLst>
            <pc:docMk/>
            <pc:sldMk cId="2563373029" sldId="1111"/>
            <ac:cxnSpMk id="120" creationId="{0545C53B-F3EB-45B9-A98C-AF86B811FDAF}"/>
          </ac:cxnSpMkLst>
        </pc:cxnChg>
        <pc:cxnChg chg="add mod">
          <ac:chgData name="Xuzhaoyuan" userId="92dacafb-b293-4395-ae6b-ab8c0207f0fc" providerId="ADAL" clId="{42D4C640-E2B4-480F-B3E5-EF6A90FC37BF}" dt="2022-05-04T05:09:56.661" v="4766" actId="14100"/>
          <ac:cxnSpMkLst>
            <pc:docMk/>
            <pc:sldMk cId="2563373029" sldId="1111"/>
            <ac:cxnSpMk id="127" creationId="{B5A758AF-5E96-4330-879B-5E0A9525F343}"/>
          </ac:cxnSpMkLst>
        </pc:cxnChg>
        <pc:cxnChg chg="add mod">
          <ac:chgData name="Xuzhaoyuan" userId="92dacafb-b293-4395-ae6b-ab8c0207f0fc" providerId="ADAL" clId="{42D4C640-E2B4-480F-B3E5-EF6A90FC37BF}" dt="2022-05-04T05:09:31.813" v="4762" actId="1076"/>
          <ac:cxnSpMkLst>
            <pc:docMk/>
            <pc:sldMk cId="2563373029" sldId="1111"/>
            <ac:cxnSpMk id="143" creationId="{0D4C2F71-5379-4DE0-A0C9-8EDC8796EA11}"/>
          </ac:cxnSpMkLst>
        </pc:cxnChg>
        <pc:cxnChg chg="add mod">
          <ac:chgData name="Xuzhaoyuan" userId="92dacafb-b293-4395-ae6b-ab8c0207f0fc" providerId="ADAL" clId="{42D4C640-E2B4-480F-B3E5-EF6A90FC37BF}" dt="2022-05-04T05:09:48.517" v="4764" actId="1076"/>
          <ac:cxnSpMkLst>
            <pc:docMk/>
            <pc:sldMk cId="2563373029" sldId="1111"/>
            <ac:cxnSpMk id="156" creationId="{48EC3C4F-1ACE-43BF-AA29-276CAAC5C865}"/>
          </ac:cxnSpMkLst>
        </pc:cxnChg>
        <pc:cxnChg chg="add mod">
          <ac:chgData name="Xuzhaoyuan" userId="92dacafb-b293-4395-ae6b-ab8c0207f0fc" providerId="ADAL" clId="{42D4C640-E2B4-480F-B3E5-EF6A90FC37BF}" dt="2022-05-04T05:10:44.780" v="4777" actId="14100"/>
          <ac:cxnSpMkLst>
            <pc:docMk/>
            <pc:sldMk cId="2563373029" sldId="1111"/>
            <ac:cxnSpMk id="160" creationId="{44AD65B3-71A5-4D00-A0DC-D987E6652FFC}"/>
          </ac:cxnSpMkLst>
        </pc:cxnChg>
        <pc:cxnChg chg="add mod">
          <ac:chgData name="Xuzhaoyuan" userId="92dacafb-b293-4395-ae6b-ab8c0207f0fc" providerId="ADAL" clId="{42D4C640-E2B4-480F-B3E5-EF6A90FC37BF}" dt="2022-05-04T05:10:44.780" v="4777" actId="14100"/>
          <ac:cxnSpMkLst>
            <pc:docMk/>
            <pc:sldMk cId="2563373029" sldId="1111"/>
            <ac:cxnSpMk id="161" creationId="{4F1F7CA6-66DD-4934-9697-F877BE4F8C19}"/>
          </ac:cxnSpMkLst>
        </pc:cxnChg>
        <pc:cxnChg chg="add mod">
          <ac:chgData name="Xuzhaoyuan" userId="92dacafb-b293-4395-ae6b-ab8c0207f0fc" providerId="ADAL" clId="{42D4C640-E2B4-480F-B3E5-EF6A90FC37BF}" dt="2022-05-04T05:10:44.780" v="4777" actId="14100"/>
          <ac:cxnSpMkLst>
            <pc:docMk/>
            <pc:sldMk cId="2563373029" sldId="1111"/>
            <ac:cxnSpMk id="166" creationId="{A0B7359C-3054-4D14-B859-284672D9CA98}"/>
          </ac:cxnSpMkLst>
        </pc:cxnChg>
        <pc:cxnChg chg="add mod">
          <ac:chgData name="Xuzhaoyuan" userId="92dacafb-b293-4395-ae6b-ab8c0207f0fc" providerId="ADAL" clId="{42D4C640-E2B4-480F-B3E5-EF6A90FC37BF}" dt="2022-05-04T05:10:44.780" v="4777" actId="14100"/>
          <ac:cxnSpMkLst>
            <pc:docMk/>
            <pc:sldMk cId="2563373029" sldId="1111"/>
            <ac:cxnSpMk id="169" creationId="{763DFBCE-B122-431C-82C9-D2D900E0CD7D}"/>
          </ac:cxnSpMkLst>
        </pc:cxnChg>
        <pc:cxnChg chg="add mod">
          <ac:chgData name="Xuzhaoyuan" userId="92dacafb-b293-4395-ae6b-ab8c0207f0fc" providerId="ADAL" clId="{42D4C640-E2B4-480F-B3E5-EF6A90FC37BF}" dt="2022-05-04T05:10:53.757" v="4779" actId="1076"/>
          <ac:cxnSpMkLst>
            <pc:docMk/>
            <pc:sldMk cId="2563373029" sldId="1111"/>
            <ac:cxnSpMk id="175" creationId="{274DBF12-7641-406B-9AD4-8FBC832B148F}"/>
          </ac:cxnSpMkLst>
        </pc:cxnChg>
      </pc:sldChg>
      <pc:sldChg chg="add del">
        <pc:chgData name="Xuzhaoyuan" userId="92dacafb-b293-4395-ae6b-ab8c0207f0fc" providerId="ADAL" clId="{42D4C640-E2B4-480F-B3E5-EF6A90FC37BF}" dt="2022-05-03T02:06:25.183" v="3091" actId="47"/>
        <pc:sldMkLst>
          <pc:docMk/>
          <pc:sldMk cId="3268307445" sldId="1111"/>
        </pc:sldMkLst>
      </pc:sldChg>
      <pc:sldChg chg="addSp delSp modSp add del mod">
        <pc:chgData name="Xuzhaoyuan" userId="92dacafb-b293-4395-ae6b-ab8c0207f0fc" providerId="ADAL" clId="{42D4C640-E2B4-480F-B3E5-EF6A90FC37BF}" dt="2022-05-11T11:59:17.113" v="8531" actId="47"/>
        <pc:sldMkLst>
          <pc:docMk/>
          <pc:sldMk cId="1765019675" sldId="1112"/>
        </pc:sldMkLst>
        <pc:spChg chg="add mod">
          <ac:chgData name="Xuzhaoyuan" userId="92dacafb-b293-4395-ae6b-ab8c0207f0fc" providerId="ADAL" clId="{42D4C640-E2B4-480F-B3E5-EF6A90FC37BF}" dt="2022-05-04T13:26:15.236" v="6829" actId="692"/>
          <ac:spMkLst>
            <pc:docMk/>
            <pc:sldMk cId="1765019675" sldId="1112"/>
            <ac:spMk id="2" creationId="{2EFDCF3C-1A5F-4F1A-AC64-45968DF7DF78}"/>
          </ac:spMkLst>
        </pc:spChg>
        <pc:spChg chg="mod">
          <ac:chgData name="Xuzhaoyuan" userId="92dacafb-b293-4395-ae6b-ab8c0207f0fc" providerId="ADAL" clId="{42D4C640-E2B4-480F-B3E5-EF6A90FC37BF}" dt="2022-05-03T08:45:11.037" v="4186" actId="20577"/>
          <ac:spMkLst>
            <pc:docMk/>
            <pc:sldMk cId="1765019675" sldId="1112"/>
            <ac:spMk id="4" creationId="{65D00C4A-DAE2-4146-894E-3C84C23D9733}"/>
          </ac:spMkLst>
        </pc:spChg>
        <pc:spChg chg="add mod">
          <ac:chgData name="Xuzhaoyuan" userId="92dacafb-b293-4395-ae6b-ab8c0207f0fc" providerId="ADAL" clId="{42D4C640-E2B4-480F-B3E5-EF6A90FC37BF}" dt="2022-05-04T13:24:28.886" v="6797" actId="1076"/>
          <ac:spMkLst>
            <pc:docMk/>
            <pc:sldMk cId="1765019675" sldId="1112"/>
            <ac:spMk id="6" creationId="{30FD7E7F-AE41-422E-A482-E7AF0ADAF0A6}"/>
          </ac:spMkLst>
        </pc:spChg>
        <pc:spChg chg="add mod">
          <ac:chgData name="Xuzhaoyuan" userId="92dacafb-b293-4395-ae6b-ab8c0207f0fc" providerId="ADAL" clId="{42D4C640-E2B4-480F-B3E5-EF6A90FC37BF}" dt="2022-05-04T13:24:41.213" v="6801" actId="1076"/>
          <ac:spMkLst>
            <pc:docMk/>
            <pc:sldMk cId="1765019675" sldId="1112"/>
            <ac:spMk id="7" creationId="{307542FD-797B-4942-AC7F-37B03F718BD7}"/>
          </ac:spMkLst>
        </pc:spChg>
        <pc:spChg chg="add del mod">
          <ac:chgData name="Xuzhaoyuan" userId="92dacafb-b293-4395-ae6b-ab8c0207f0fc" providerId="ADAL" clId="{42D4C640-E2B4-480F-B3E5-EF6A90FC37BF}" dt="2022-05-04T13:23:59.836" v="6789" actId="478"/>
          <ac:spMkLst>
            <pc:docMk/>
            <pc:sldMk cId="1765019675" sldId="1112"/>
            <ac:spMk id="8" creationId="{7883587F-4DEF-42B2-8F78-36FE017EF2FE}"/>
          </ac:spMkLst>
        </pc:spChg>
        <pc:spChg chg="add del mod">
          <ac:chgData name="Xuzhaoyuan" userId="92dacafb-b293-4395-ae6b-ab8c0207f0fc" providerId="ADAL" clId="{42D4C640-E2B4-480F-B3E5-EF6A90FC37BF}" dt="2022-05-04T13:23:30.936" v="6782" actId="478"/>
          <ac:spMkLst>
            <pc:docMk/>
            <pc:sldMk cId="1765019675" sldId="1112"/>
            <ac:spMk id="11" creationId="{44253D15-5D6C-44F8-91AD-09B8D539D254}"/>
          </ac:spMkLst>
        </pc:spChg>
        <pc:spChg chg="add del mod">
          <ac:chgData name="Xuzhaoyuan" userId="92dacafb-b293-4395-ae6b-ab8c0207f0fc" providerId="ADAL" clId="{42D4C640-E2B4-480F-B3E5-EF6A90FC37BF}" dt="2022-05-04T13:24:36.966" v="6800" actId="478"/>
          <ac:spMkLst>
            <pc:docMk/>
            <pc:sldMk cId="1765019675" sldId="1112"/>
            <ac:spMk id="12" creationId="{455F5401-64A2-4857-A079-E0D993A82B6E}"/>
          </ac:spMkLst>
        </pc:spChg>
        <pc:spChg chg="add mod">
          <ac:chgData name="Xuzhaoyuan" userId="92dacafb-b293-4395-ae6b-ab8c0207f0fc" providerId="ADAL" clId="{42D4C640-E2B4-480F-B3E5-EF6A90FC37BF}" dt="2022-05-04T13:26:06.461" v="6824" actId="1076"/>
          <ac:spMkLst>
            <pc:docMk/>
            <pc:sldMk cId="1765019675" sldId="1112"/>
            <ac:spMk id="13" creationId="{6F3A7DF9-F24C-4700-8C20-FA0870273201}"/>
          </ac:spMkLst>
        </pc:spChg>
        <pc:spChg chg="add mod">
          <ac:chgData name="Xuzhaoyuan" userId="92dacafb-b293-4395-ae6b-ab8c0207f0fc" providerId="ADAL" clId="{42D4C640-E2B4-480F-B3E5-EF6A90FC37BF}" dt="2022-05-04T13:24:17.615" v="6795" actId="1076"/>
          <ac:spMkLst>
            <pc:docMk/>
            <pc:sldMk cId="1765019675" sldId="1112"/>
            <ac:spMk id="14" creationId="{5E85CC47-4A56-4107-9A21-5A25203F2842}"/>
          </ac:spMkLst>
        </pc:spChg>
        <pc:spChg chg="add mod">
          <ac:chgData name="Xuzhaoyuan" userId="92dacafb-b293-4395-ae6b-ab8c0207f0fc" providerId="ADAL" clId="{42D4C640-E2B4-480F-B3E5-EF6A90FC37BF}" dt="2022-05-04T13:24:22.447" v="6796" actId="1076"/>
          <ac:spMkLst>
            <pc:docMk/>
            <pc:sldMk cId="1765019675" sldId="1112"/>
            <ac:spMk id="15" creationId="{4C2FEB88-7B3B-4D63-AD60-FE91CFC385A5}"/>
          </ac:spMkLst>
        </pc:spChg>
        <pc:spChg chg="add mod">
          <ac:chgData name="Xuzhaoyuan" userId="92dacafb-b293-4395-ae6b-ab8c0207f0fc" providerId="ADAL" clId="{42D4C640-E2B4-480F-B3E5-EF6A90FC37BF}" dt="2022-05-04T13:26:35.622" v="6836" actId="1076"/>
          <ac:spMkLst>
            <pc:docMk/>
            <pc:sldMk cId="1765019675" sldId="1112"/>
            <ac:spMk id="17" creationId="{2BF66213-8A23-4144-96DC-0DDCD022C424}"/>
          </ac:spMkLst>
        </pc:spChg>
        <pc:spChg chg="add del mod">
          <ac:chgData name="Xuzhaoyuan" userId="92dacafb-b293-4395-ae6b-ab8c0207f0fc" providerId="ADAL" clId="{42D4C640-E2B4-480F-B3E5-EF6A90FC37BF}" dt="2022-05-04T13:25:29.986" v="6819" actId="478"/>
          <ac:spMkLst>
            <pc:docMk/>
            <pc:sldMk cId="1765019675" sldId="1112"/>
            <ac:spMk id="19" creationId="{3619AB9A-3209-4128-9176-58AF5C03A327}"/>
          </ac:spMkLst>
        </pc:spChg>
        <pc:spChg chg="add mod">
          <ac:chgData name="Xuzhaoyuan" userId="92dacafb-b293-4395-ae6b-ab8c0207f0fc" providerId="ADAL" clId="{42D4C640-E2B4-480F-B3E5-EF6A90FC37BF}" dt="2022-05-04T13:26:35.622" v="6836" actId="1076"/>
          <ac:spMkLst>
            <pc:docMk/>
            <pc:sldMk cId="1765019675" sldId="1112"/>
            <ac:spMk id="21" creationId="{AEE891DD-2DEF-4B93-AC79-717C6A852E9D}"/>
          </ac:spMkLst>
        </pc:spChg>
        <pc:spChg chg="add mod">
          <ac:chgData name="Xuzhaoyuan" userId="92dacafb-b293-4395-ae6b-ab8c0207f0fc" providerId="ADAL" clId="{42D4C640-E2B4-480F-B3E5-EF6A90FC37BF}" dt="2022-05-04T13:26:26.373" v="6833" actId="1076"/>
          <ac:spMkLst>
            <pc:docMk/>
            <pc:sldMk cId="1765019675" sldId="1112"/>
            <ac:spMk id="22" creationId="{336EA871-D3DA-4C78-916D-8E87F8539495}"/>
          </ac:spMkLst>
        </pc:spChg>
        <pc:spChg chg="add mod">
          <ac:chgData name="Xuzhaoyuan" userId="92dacafb-b293-4395-ae6b-ab8c0207f0fc" providerId="ADAL" clId="{42D4C640-E2B4-480F-B3E5-EF6A90FC37BF}" dt="2022-05-04T13:26:35.622" v="6836" actId="1076"/>
          <ac:spMkLst>
            <pc:docMk/>
            <pc:sldMk cId="1765019675" sldId="1112"/>
            <ac:spMk id="23" creationId="{4CB5F239-0AFB-4051-840D-DCC137A8DF2B}"/>
          </ac:spMkLst>
        </pc:spChg>
        <pc:picChg chg="add mod">
          <ac:chgData name="Xuzhaoyuan" userId="92dacafb-b293-4395-ae6b-ab8c0207f0fc" providerId="ADAL" clId="{42D4C640-E2B4-480F-B3E5-EF6A90FC37BF}" dt="2022-05-04T13:41:56.805" v="6846" actId="1076"/>
          <ac:picMkLst>
            <pc:docMk/>
            <pc:sldMk cId="1765019675" sldId="1112"/>
            <ac:picMk id="3" creationId="{BE97963F-3963-438C-BCE7-C8FE22AF7FFB}"/>
          </ac:picMkLst>
        </pc:picChg>
        <pc:picChg chg="add mod">
          <ac:chgData name="Xuzhaoyuan" userId="92dacafb-b293-4395-ae6b-ab8c0207f0fc" providerId="ADAL" clId="{42D4C640-E2B4-480F-B3E5-EF6A90FC37BF}" dt="2022-05-04T13:25:02.534" v="6810" actId="1076"/>
          <ac:picMkLst>
            <pc:docMk/>
            <pc:sldMk cId="1765019675" sldId="1112"/>
            <ac:picMk id="5" creationId="{A66DF1D8-A937-4912-A365-63C334A24D2D}"/>
          </ac:picMkLst>
        </pc:picChg>
        <pc:picChg chg="add mod">
          <ac:chgData name="Xuzhaoyuan" userId="92dacafb-b293-4395-ae6b-ab8c0207f0fc" providerId="ADAL" clId="{42D4C640-E2B4-480F-B3E5-EF6A90FC37BF}" dt="2022-05-04T13:24:17.615" v="6795" actId="1076"/>
          <ac:picMkLst>
            <pc:docMk/>
            <pc:sldMk cId="1765019675" sldId="1112"/>
            <ac:picMk id="9" creationId="{575CF33E-B8EC-45CF-877B-FF37834D2790}"/>
          </ac:picMkLst>
        </pc:picChg>
        <pc:picChg chg="add mod">
          <ac:chgData name="Xuzhaoyuan" userId="92dacafb-b293-4395-ae6b-ab8c0207f0fc" providerId="ADAL" clId="{42D4C640-E2B4-480F-B3E5-EF6A90FC37BF}" dt="2022-05-04T13:24:22.447" v="6796" actId="1076"/>
          <ac:picMkLst>
            <pc:docMk/>
            <pc:sldMk cId="1765019675" sldId="1112"/>
            <ac:picMk id="10" creationId="{34125533-C9D6-4692-A7FD-61DB580B780F}"/>
          </ac:picMkLst>
        </pc:picChg>
        <pc:picChg chg="add mod">
          <ac:chgData name="Xuzhaoyuan" userId="92dacafb-b293-4395-ae6b-ab8c0207f0fc" providerId="ADAL" clId="{42D4C640-E2B4-480F-B3E5-EF6A90FC37BF}" dt="2022-05-04T13:42:02.542" v="6847" actId="1076"/>
          <ac:picMkLst>
            <pc:docMk/>
            <pc:sldMk cId="1765019675" sldId="1112"/>
            <ac:picMk id="16" creationId="{F818EE9A-DA6D-488E-A107-565BE5322B46}"/>
          </ac:picMkLst>
        </pc:picChg>
        <pc:picChg chg="add del mod">
          <ac:chgData name="Xuzhaoyuan" userId="92dacafb-b293-4395-ae6b-ab8c0207f0fc" providerId="ADAL" clId="{42D4C640-E2B4-480F-B3E5-EF6A90FC37BF}" dt="2022-05-04T13:25:29.986" v="6819" actId="478"/>
          <ac:picMkLst>
            <pc:docMk/>
            <pc:sldMk cId="1765019675" sldId="1112"/>
            <ac:picMk id="18" creationId="{67C865D9-B0C4-44D8-860E-5377996440B5}"/>
          </ac:picMkLst>
        </pc:picChg>
        <pc:picChg chg="add mod">
          <ac:chgData name="Xuzhaoyuan" userId="92dacafb-b293-4395-ae6b-ab8c0207f0fc" providerId="ADAL" clId="{42D4C640-E2B4-480F-B3E5-EF6A90FC37BF}" dt="2022-05-04T13:42:05.245" v="6848" actId="1076"/>
          <ac:picMkLst>
            <pc:docMk/>
            <pc:sldMk cId="1765019675" sldId="1112"/>
            <ac:picMk id="20" creationId="{B71AABDC-CCB3-4320-B5C8-AF926013079E}"/>
          </ac:picMkLst>
        </pc:picChg>
        <pc:picChg chg="add del mod">
          <ac:chgData name="Xuzhaoyuan" userId="92dacafb-b293-4395-ae6b-ab8c0207f0fc" providerId="ADAL" clId="{42D4C640-E2B4-480F-B3E5-EF6A90FC37BF}" dt="2022-05-05T03:03:40.640" v="6856" actId="478"/>
          <ac:picMkLst>
            <pc:docMk/>
            <pc:sldMk cId="1765019675" sldId="1112"/>
            <ac:picMk id="27" creationId="{B3D32C41-53B6-4693-A7BE-CF01C785A4AD}"/>
          </ac:picMkLst>
        </pc:picChg>
        <pc:picChg chg="add del mod">
          <ac:chgData name="Xuzhaoyuan" userId="92dacafb-b293-4395-ae6b-ab8c0207f0fc" providerId="ADAL" clId="{42D4C640-E2B4-480F-B3E5-EF6A90FC37BF}" dt="2022-05-05T03:03:56.964" v="6859" actId="478"/>
          <ac:picMkLst>
            <pc:docMk/>
            <pc:sldMk cId="1765019675" sldId="1112"/>
            <ac:picMk id="29" creationId="{DA440212-9CFA-4DD6-822E-9BEE0982CDF9}"/>
          </ac:picMkLst>
        </pc:picChg>
        <pc:picChg chg="add del mod">
          <ac:chgData name="Xuzhaoyuan" userId="92dacafb-b293-4395-ae6b-ab8c0207f0fc" providerId="ADAL" clId="{42D4C640-E2B4-480F-B3E5-EF6A90FC37BF}" dt="2022-05-05T03:09:56.019" v="6865" actId="478"/>
          <ac:picMkLst>
            <pc:docMk/>
            <pc:sldMk cId="1765019675" sldId="1112"/>
            <ac:picMk id="31" creationId="{5E74546B-50B4-4A79-B234-F9ADAA9B7A9B}"/>
          </ac:picMkLst>
        </pc:picChg>
        <pc:picChg chg="add del mod">
          <ac:chgData name="Xuzhaoyuan" userId="92dacafb-b293-4395-ae6b-ab8c0207f0fc" providerId="ADAL" clId="{42D4C640-E2B4-480F-B3E5-EF6A90FC37BF}" dt="2022-05-05T03:10:42.513" v="6869" actId="478"/>
          <ac:picMkLst>
            <pc:docMk/>
            <pc:sldMk cId="1765019675" sldId="1112"/>
            <ac:picMk id="33" creationId="{B4F8F793-A2FA-4333-AC42-E04B78B9394A}"/>
          </ac:picMkLst>
        </pc:picChg>
        <pc:picChg chg="add mod">
          <ac:chgData name="Xuzhaoyuan" userId="92dacafb-b293-4395-ae6b-ab8c0207f0fc" providerId="ADAL" clId="{42D4C640-E2B4-480F-B3E5-EF6A90FC37BF}" dt="2022-05-05T03:34:42.764" v="6904" actId="1076"/>
          <ac:picMkLst>
            <pc:docMk/>
            <pc:sldMk cId="1765019675" sldId="1112"/>
            <ac:picMk id="35" creationId="{6AE4CB98-7D52-411A-9553-748BEB2F3962}"/>
          </ac:picMkLst>
        </pc:picChg>
        <pc:picChg chg="add mod">
          <ac:chgData name="Xuzhaoyuan" userId="92dacafb-b293-4395-ae6b-ab8c0207f0fc" providerId="ADAL" clId="{42D4C640-E2B4-480F-B3E5-EF6A90FC37BF}" dt="2022-05-05T03:35:57.818" v="6911" actId="1076"/>
          <ac:picMkLst>
            <pc:docMk/>
            <pc:sldMk cId="1765019675" sldId="1112"/>
            <ac:picMk id="37" creationId="{1675AB01-28A5-41E9-AC7E-36A98B77B35B}"/>
          </ac:picMkLst>
        </pc:picChg>
        <pc:picChg chg="add mod">
          <ac:chgData name="Xuzhaoyuan" userId="92dacafb-b293-4395-ae6b-ab8c0207f0fc" providerId="ADAL" clId="{42D4C640-E2B4-480F-B3E5-EF6A90FC37BF}" dt="2022-05-05T03:34:42.764" v="6904" actId="1076"/>
          <ac:picMkLst>
            <pc:docMk/>
            <pc:sldMk cId="1765019675" sldId="1112"/>
            <ac:picMk id="39" creationId="{CF7DD590-87FD-4848-AAC1-F68A73BA6FEF}"/>
          </ac:picMkLst>
        </pc:picChg>
        <pc:picChg chg="add mod">
          <ac:chgData name="Xuzhaoyuan" userId="92dacafb-b293-4395-ae6b-ab8c0207f0fc" providerId="ADAL" clId="{42D4C640-E2B4-480F-B3E5-EF6A90FC37BF}" dt="2022-05-05T03:36:06.899" v="6916" actId="1076"/>
          <ac:picMkLst>
            <pc:docMk/>
            <pc:sldMk cId="1765019675" sldId="1112"/>
            <ac:picMk id="41" creationId="{F471B804-9CE8-4FCA-AB12-8648840402C5}"/>
          </ac:picMkLst>
        </pc:picChg>
        <pc:cxnChg chg="add mod">
          <ac:chgData name="Xuzhaoyuan" userId="92dacafb-b293-4395-ae6b-ab8c0207f0fc" providerId="ADAL" clId="{42D4C640-E2B4-480F-B3E5-EF6A90FC37BF}" dt="2022-05-04T13:41:20.533" v="6845" actId="692"/>
          <ac:cxnSpMkLst>
            <pc:docMk/>
            <pc:sldMk cId="1765019675" sldId="1112"/>
            <ac:cxnSpMk id="25" creationId="{B3F13537-A8B8-44AE-A240-350EA8ADC8E2}"/>
          </ac:cxnSpMkLst>
        </pc:cxnChg>
      </pc:sldChg>
      <pc:sldChg chg="addSp delSp modSp add del mod">
        <pc:chgData name="Xuzhaoyuan" userId="92dacafb-b293-4395-ae6b-ab8c0207f0fc" providerId="ADAL" clId="{42D4C640-E2B4-480F-B3E5-EF6A90FC37BF}" dt="2022-05-11T08:03:18.268" v="8219" actId="47"/>
        <pc:sldMkLst>
          <pc:docMk/>
          <pc:sldMk cId="558705434" sldId="1113"/>
        </pc:sldMkLst>
        <pc:spChg chg="add del mod">
          <ac:chgData name="Xuzhaoyuan" userId="92dacafb-b293-4395-ae6b-ab8c0207f0fc" providerId="ADAL" clId="{42D4C640-E2B4-480F-B3E5-EF6A90FC37BF}" dt="2022-05-04T09:46:12.118" v="5083" actId="478"/>
          <ac:spMkLst>
            <pc:docMk/>
            <pc:sldMk cId="558705434" sldId="1113"/>
            <ac:spMk id="17" creationId="{F59E8C3A-8934-4346-8FC5-90A819A6095B}"/>
          </ac:spMkLst>
        </pc:spChg>
        <pc:spChg chg="del">
          <ac:chgData name="Xuzhaoyuan" userId="92dacafb-b293-4395-ae6b-ab8c0207f0fc" providerId="ADAL" clId="{42D4C640-E2B4-480F-B3E5-EF6A90FC37BF}" dt="2022-05-04T04:45:16.740" v="4723" actId="478"/>
          <ac:spMkLst>
            <pc:docMk/>
            <pc:sldMk cId="558705434" sldId="1113"/>
            <ac:spMk id="32" creationId="{311A7E9C-7BA9-46FF-8F63-E0823EE638BE}"/>
          </ac:spMkLst>
        </pc:spChg>
        <pc:spChg chg="del">
          <ac:chgData name="Xuzhaoyuan" userId="92dacafb-b293-4395-ae6b-ab8c0207f0fc" providerId="ADAL" clId="{42D4C640-E2B4-480F-B3E5-EF6A90FC37BF}" dt="2022-05-04T04:45:16.740" v="4723" actId="478"/>
          <ac:spMkLst>
            <pc:docMk/>
            <pc:sldMk cId="558705434" sldId="1113"/>
            <ac:spMk id="33" creationId="{722677EA-B2E5-4FD4-B7D4-E0DAA7BCC0E4}"/>
          </ac:spMkLst>
        </pc:spChg>
        <pc:spChg chg="del">
          <ac:chgData name="Xuzhaoyuan" userId="92dacafb-b293-4395-ae6b-ab8c0207f0fc" providerId="ADAL" clId="{42D4C640-E2B4-480F-B3E5-EF6A90FC37BF}" dt="2022-05-04T04:45:16.740" v="4723" actId="478"/>
          <ac:spMkLst>
            <pc:docMk/>
            <pc:sldMk cId="558705434" sldId="1113"/>
            <ac:spMk id="34" creationId="{3D71C2AE-8D95-4AF4-A8A3-145148536628}"/>
          </ac:spMkLst>
        </pc:spChg>
        <pc:spChg chg="del">
          <ac:chgData name="Xuzhaoyuan" userId="92dacafb-b293-4395-ae6b-ab8c0207f0fc" providerId="ADAL" clId="{42D4C640-E2B4-480F-B3E5-EF6A90FC37BF}" dt="2022-05-04T04:45:16.740" v="4723" actId="478"/>
          <ac:spMkLst>
            <pc:docMk/>
            <pc:sldMk cId="558705434" sldId="1113"/>
            <ac:spMk id="35" creationId="{783AF878-89DA-4F7A-808C-E60462E59F10}"/>
          </ac:spMkLst>
        </pc:spChg>
        <pc:spChg chg="del">
          <ac:chgData name="Xuzhaoyuan" userId="92dacafb-b293-4395-ae6b-ab8c0207f0fc" providerId="ADAL" clId="{42D4C640-E2B4-480F-B3E5-EF6A90FC37BF}" dt="2022-05-04T04:45:16.740" v="4723" actId="478"/>
          <ac:spMkLst>
            <pc:docMk/>
            <pc:sldMk cId="558705434" sldId="1113"/>
            <ac:spMk id="36" creationId="{898A0847-F5A2-4399-8EF4-59898BCF8196}"/>
          </ac:spMkLst>
        </pc:spChg>
        <pc:spChg chg="del">
          <ac:chgData name="Xuzhaoyuan" userId="92dacafb-b293-4395-ae6b-ab8c0207f0fc" providerId="ADAL" clId="{42D4C640-E2B4-480F-B3E5-EF6A90FC37BF}" dt="2022-05-04T04:45:16.740" v="4723" actId="478"/>
          <ac:spMkLst>
            <pc:docMk/>
            <pc:sldMk cId="558705434" sldId="1113"/>
            <ac:spMk id="37" creationId="{965636BB-F16A-47FF-9431-4F3C21269001}"/>
          </ac:spMkLst>
        </pc:spChg>
        <pc:spChg chg="del">
          <ac:chgData name="Xuzhaoyuan" userId="92dacafb-b293-4395-ae6b-ab8c0207f0fc" providerId="ADAL" clId="{42D4C640-E2B4-480F-B3E5-EF6A90FC37BF}" dt="2022-05-04T04:45:16.740" v="4723" actId="478"/>
          <ac:spMkLst>
            <pc:docMk/>
            <pc:sldMk cId="558705434" sldId="1113"/>
            <ac:spMk id="38" creationId="{CBACDE6D-C5A0-4EB0-A9FA-36200441814F}"/>
          </ac:spMkLst>
        </pc:spChg>
        <pc:spChg chg="del">
          <ac:chgData name="Xuzhaoyuan" userId="92dacafb-b293-4395-ae6b-ab8c0207f0fc" providerId="ADAL" clId="{42D4C640-E2B4-480F-B3E5-EF6A90FC37BF}" dt="2022-05-04T04:45:16.740" v="4723" actId="478"/>
          <ac:spMkLst>
            <pc:docMk/>
            <pc:sldMk cId="558705434" sldId="1113"/>
            <ac:spMk id="39" creationId="{E1D5F2EA-C400-4AF5-B797-30023BA69DFE}"/>
          </ac:spMkLst>
        </pc:spChg>
        <pc:spChg chg="del">
          <ac:chgData name="Xuzhaoyuan" userId="92dacafb-b293-4395-ae6b-ab8c0207f0fc" providerId="ADAL" clId="{42D4C640-E2B4-480F-B3E5-EF6A90FC37BF}" dt="2022-05-04T04:45:16.740" v="4723" actId="478"/>
          <ac:spMkLst>
            <pc:docMk/>
            <pc:sldMk cId="558705434" sldId="1113"/>
            <ac:spMk id="41" creationId="{AB5FC403-DB9A-4A6B-AEEB-D8CD66EE42E9}"/>
          </ac:spMkLst>
        </pc:spChg>
        <pc:spChg chg="del">
          <ac:chgData name="Xuzhaoyuan" userId="92dacafb-b293-4395-ae6b-ab8c0207f0fc" providerId="ADAL" clId="{42D4C640-E2B4-480F-B3E5-EF6A90FC37BF}" dt="2022-05-04T04:45:16.740" v="4723" actId="478"/>
          <ac:spMkLst>
            <pc:docMk/>
            <pc:sldMk cId="558705434" sldId="1113"/>
            <ac:spMk id="43" creationId="{8C70B5FD-9398-4FC0-BFF2-7B3A13E8E465}"/>
          </ac:spMkLst>
        </pc:spChg>
        <pc:spChg chg="del">
          <ac:chgData name="Xuzhaoyuan" userId="92dacafb-b293-4395-ae6b-ab8c0207f0fc" providerId="ADAL" clId="{42D4C640-E2B4-480F-B3E5-EF6A90FC37BF}" dt="2022-05-04T04:45:16.740" v="4723" actId="478"/>
          <ac:spMkLst>
            <pc:docMk/>
            <pc:sldMk cId="558705434" sldId="1113"/>
            <ac:spMk id="44" creationId="{986B90E5-F06D-490A-B2E8-EADF446FDE83}"/>
          </ac:spMkLst>
        </pc:spChg>
        <pc:spChg chg="del">
          <ac:chgData name="Xuzhaoyuan" userId="92dacafb-b293-4395-ae6b-ab8c0207f0fc" providerId="ADAL" clId="{42D4C640-E2B4-480F-B3E5-EF6A90FC37BF}" dt="2022-05-04T04:45:16.740" v="4723" actId="478"/>
          <ac:spMkLst>
            <pc:docMk/>
            <pc:sldMk cId="558705434" sldId="1113"/>
            <ac:spMk id="45" creationId="{98EC2186-CFAE-4A4E-A591-5DD9D1EB3C61}"/>
          </ac:spMkLst>
        </pc:spChg>
        <pc:spChg chg="del">
          <ac:chgData name="Xuzhaoyuan" userId="92dacafb-b293-4395-ae6b-ab8c0207f0fc" providerId="ADAL" clId="{42D4C640-E2B4-480F-B3E5-EF6A90FC37BF}" dt="2022-05-04T04:45:16.740" v="4723" actId="478"/>
          <ac:spMkLst>
            <pc:docMk/>
            <pc:sldMk cId="558705434" sldId="1113"/>
            <ac:spMk id="46" creationId="{923C6F1F-3DA6-46ED-A38E-FC27975395F0}"/>
          </ac:spMkLst>
        </pc:spChg>
        <pc:spChg chg="del">
          <ac:chgData name="Xuzhaoyuan" userId="92dacafb-b293-4395-ae6b-ab8c0207f0fc" providerId="ADAL" clId="{42D4C640-E2B4-480F-B3E5-EF6A90FC37BF}" dt="2022-05-04T04:45:16.740" v="4723" actId="478"/>
          <ac:spMkLst>
            <pc:docMk/>
            <pc:sldMk cId="558705434" sldId="1113"/>
            <ac:spMk id="47" creationId="{87D5ED7B-A5CC-4ED7-9EEB-CFCFEF856319}"/>
          </ac:spMkLst>
        </pc:spChg>
        <pc:spChg chg="del">
          <ac:chgData name="Xuzhaoyuan" userId="92dacafb-b293-4395-ae6b-ab8c0207f0fc" providerId="ADAL" clId="{42D4C640-E2B4-480F-B3E5-EF6A90FC37BF}" dt="2022-05-04T04:45:16.740" v="4723" actId="478"/>
          <ac:spMkLst>
            <pc:docMk/>
            <pc:sldMk cId="558705434" sldId="1113"/>
            <ac:spMk id="48" creationId="{D6F2AFA3-8B10-4731-BEC5-E9F5A6AAB78B}"/>
          </ac:spMkLst>
        </pc:spChg>
        <pc:spChg chg="del">
          <ac:chgData name="Xuzhaoyuan" userId="92dacafb-b293-4395-ae6b-ab8c0207f0fc" providerId="ADAL" clId="{42D4C640-E2B4-480F-B3E5-EF6A90FC37BF}" dt="2022-05-04T04:45:16.740" v="4723" actId="478"/>
          <ac:spMkLst>
            <pc:docMk/>
            <pc:sldMk cId="558705434" sldId="1113"/>
            <ac:spMk id="49" creationId="{59B9D78E-24E8-4A57-88B6-E3203B15BF2A}"/>
          </ac:spMkLst>
        </pc:spChg>
        <pc:spChg chg="del">
          <ac:chgData name="Xuzhaoyuan" userId="92dacafb-b293-4395-ae6b-ab8c0207f0fc" providerId="ADAL" clId="{42D4C640-E2B4-480F-B3E5-EF6A90FC37BF}" dt="2022-05-04T04:45:16.740" v="4723" actId="478"/>
          <ac:spMkLst>
            <pc:docMk/>
            <pc:sldMk cId="558705434" sldId="1113"/>
            <ac:spMk id="50" creationId="{49171D0E-A050-487E-A2CE-F0D4F02C5CD8}"/>
          </ac:spMkLst>
        </pc:spChg>
        <pc:spChg chg="del">
          <ac:chgData name="Xuzhaoyuan" userId="92dacafb-b293-4395-ae6b-ab8c0207f0fc" providerId="ADAL" clId="{42D4C640-E2B4-480F-B3E5-EF6A90FC37BF}" dt="2022-05-04T04:45:16.740" v="4723" actId="478"/>
          <ac:spMkLst>
            <pc:docMk/>
            <pc:sldMk cId="558705434" sldId="1113"/>
            <ac:spMk id="51" creationId="{EEA34AAB-795C-499A-8EE9-E1AD8976FB21}"/>
          </ac:spMkLst>
        </pc:spChg>
        <pc:spChg chg="del">
          <ac:chgData name="Xuzhaoyuan" userId="92dacafb-b293-4395-ae6b-ab8c0207f0fc" providerId="ADAL" clId="{42D4C640-E2B4-480F-B3E5-EF6A90FC37BF}" dt="2022-05-04T04:45:16.740" v="4723" actId="478"/>
          <ac:spMkLst>
            <pc:docMk/>
            <pc:sldMk cId="558705434" sldId="1113"/>
            <ac:spMk id="52" creationId="{7889DF8A-5891-4898-AA51-6F52A26FD8A8}"/>
          </ac:spMkLst>
        </pc:spChg>
        <pc:spChg chg="del">
          <ac:chgData name="Xuzhaoyuan" userId="92dacafb-b293-4395-ae6b-ab8c0207f0fc" providerId="ADAL" clId="{42D4C640-E2B4-480F-B3E5-EF6A90FC37BF}" dt="2022-05-04T04:45:16.740" v="4723" actId="478"/>
          <ac:spMkLst>
            <pc:docMk/>
            <pc:sldMk cId="558705434" sldId="1113"/>
            <ac:spMk id="59" creationId="{D933A4C5-6538-446B-A04D-45B87114FB4F}"/>
          </ac:spMkLst>
        </pc:spChg>
        <pc:spChg chg="del">
          <ac:chgData name="Xuzhaoyuan" userId="92dacafb-b293-4395-ae6b-ab8c0207f0fc" providerId="ADAL" clId="{42D4C640-E2B4-480F-B3E5-EF6A90FC37BF}" dt="2022-05-04T04:45:16.740" v="4723" actId="478"/>
          <ac:spMkLst>
            <pc:docMk/>
            <pc:sldMk cId="558705434" sldId="1113"/>
            <ac:spMk id="60" creationId="{68C49543-883B-4B69-9615-315AF8BD98E7}"/>
          </ac:spMkLst>
        </pc:spChg>
        <pc:spChg chg="del">
          <ac:chgData name="Xuzhaoyuan" userId="92dacafb-b293-4395-ae6b-ab8c0207f0fc" providerId="ADAL" clId="{42D4C640-E2B4-480F-B3E5-EF6A90FC37BF}" dt="2022-05-04T04:45:17.721" v="4724" actId="478"/>
          <ac:spMkLst>
            <pc:docMk/>
            <pc:sldMk cId="558705434" sldId="1113"/>
            <ac:spMk id="61" creationId="{96C4F2DD-4453-4DBF-A157-14AEF05986CA}"/>
          </ac:spMkLst>
        </pc:spChg>
        <pc:spChg chg="add del mod topLvl">
          <ac:chgData name="Xuzhaoyuan" userId="92dacafb-b293-4395-ae6b-ab8c0207f0fc" providerId="ADAL" clId="{42D4C640-E2B4-480F-B3E5-EF6A90FC37BF}" dt="2022-05-06T02:23:17.739" v="7116" actId="478"/>
          <ac:spMkLst>
            <pc:docMk/>
            <pc:sldMk cId="558705434" sldId="1113"/>
            <ac:spMk id="62" creationId="{8A9099AB-ED2A-4BAF-A276-A3DBC4B1DE27}"/>
          </ac:spMkLst>
        </pc:spChg>
        <pc:spChg chg="del">
          <ac:chgData name="Xuzhaoyuan" userId="92dacafb-b293-4395-ae6b-ab8c0207f0fc" providerId="ADAL" clId="{42D4C640-E2B4-480F-B3E5-EF6A90FC37BF}" dt="2022-05-04T04:45:16.740" v="4723" actId="478"/>
          <ac:spMkLst>
            <pc:docMk/>
            <pc:sldMk cId="558705434" sldId="1113"/>
            <ac:spMk id="63" creationId="{34147088-0BCC-48CC-82A9-50DCE9186B79}"/>
          </ac:spMkLst>
        </pc:spChg>
        <pc:spChg chg="del">
          <ac:chgData name="Xuzhaoyuan" userId="92dacafb-b293-4395-ae6b-ab8c0207f0fc" providerId="ADAL" clId="{42D4C640-E2B4-480F-B3E5-EF6A90FC37BF}" dt="2022-05-04T04:45:16.740" v="4723" actId="478"/>
          <ac:spMkLst>
            <pc:docMk/>
            <pc:sldMk cId="558705434" sldId="1113"/>
            <ac:spMk id="64" creationId="{B68A9773-CEDC-4AB9-99A5-EA6EB4C72058}"/>
          </ac:spMkLst>
        </pc:spChg>
        <pc:spChg chg="del">
          <ac:chgData name="Xuzhaoyuan" userId="92dacafb-b293-4395-ae6b-ab8c0207f0fc" providerId="ADAL" clId="{42D4C640-E2B4-480F-B3E5-EF6A90FC37BF}" dt="2022-05-04T04:45:16.740" v="4723" actId="478"/>
          <ac:spMkLst>
            <pc:docMk/>
            <pc:sldMk cId="558705434" sldId="1113"/>
            <ac:spMk id="69" creationId="{0C101A2C-BB5E-4176-BB5A-C75842BC5545}"/>
          </ac:spMkLst>
        </pc:spChg>
        <pc:spChg chg="del">
          <ac:chgData name="Xuzhaoyuan" userId="92dacafb-b293-4395-ae6b-ab8c0207f0fc" providerId="ADAL" clId="{42D4C640-E2B4-480F-B3E5-EF6A90FC37BF}" dt="2022-05-04T04:45:16.740" v="4723" actId="478"/>
          <ac:spMkLst>
            <pc:docMk/>
            <pc:sldMk cId="558705434" sldId="1113"/>
            <ac:spMk id="75" creationId="{1A9CE74E-DC00-4595-8B7F-3F62264BBE79}"/>
          </ac:spMkLst>
        </pc:spChg>
        <pc:spChg chg="del">
          <ac:chgData name="Xuzhaoyuan" userId="92dacafb-b293-4395-ae6b-ab8c0207f0fc" providerId="ADAL" clId="{42D4C640-E2B4-480F-B3E5-EF6A90FC37BF}" dt="2022-05-04T04:45:16.740" v="4723" actId="478"/>
          <ac:spMkLst>
            <pc:docMk/>
            <pc:sldMk cId="558705434" sldId="1113"/>
            <ac:spMk id="76" creationId="{6E9D23D9-0429-4A22-9D2B-B53FC6BD0A89}"/>
          </ac:spMkLst>
        </pc:spChg>
        <pc:spChg chg="add del mod topLvl">
          <ac:chgData name="Xuzhaoyuan" userId="92dacafb-b293-4395-ae6b-ab8c0207f0fc" providerId="ADAL" clId="{42D4C640-E2B4-480F-B3E5-EF6A90FC37BF}" dt="2022-05-06T02:23:17.739" v="7116" actId="478"/>
          <ac:spMkLst>
            <pc:docMk/>
            <pc:sldMk cId="558705434" sldId="1113"/>
            <ac:spMk id="77" creationId="{17A0E75B-2913-4F5B-A2C7-404146FB5396}"/>
          </ac:spMkLst>
        </pc:spChg>
        <pc:spChg chg="add del mod topLvl">
          <ac:chgData name="Xuzhaoyuan" userId="92dacafb-b293-4395-ae6b-ab8c0207f0fc" providerId="ADAL" clId="{42D4C640-E2B4-480F-B3E5-EF6A90FC37BF}" dt="2022-05-06T02:23:17.739" v="7116" actId="478"/>
          <ac:spMkLst>
            <pc:docMk/>
            <pc:sldMk cId="558705434" sldId="1113"/>
            <ac:spMk id="78" creationId="{EEF39FB2-BFB2-498B-AF1A-40905281DD7A}"/>
          </ac:spMkLst>
        </pc:spChg>
        <pc:spChg chg="add del mod topLvl">
          <ac:chgData name="Xuzhaoyuan" userId="92dacafb-b293-4395-ae6b-ab8c0207f0fc" providerId="ADAL" clId="{42D4C640-E2B4-480F-B3E5-EF6A90FC37BF}" dt="2022-05-06T02:23:17.739" v="7116" actId="478"/>
          <ac:spMkLst>
            <pc:docMk/>
            <pc:sldMk cId="558705434" sldId="1113"/>
            <ac:spMk id="79" creationId="{88215463-EBD7-4807-BFFE-205C06BF791D}"/>
          </ac:spMkLst>
        </pc:spChg>
        <pc:spChg chg="add del mod topLvl">
          <ac:chgData name="Xuzhaoyuan" userId="92dacafb-b293-4395-ae6b-ab8c0207f0fc" providerId="ADAL" clId="{42D4C640-E2B4-480F-B3E5-EF6A90FC37BF}" dt="2022-05-06T02:23:17.739" v="7116" actId="478"/>
          <ac:spMkLst>
            <pc:docMk/>
            <pc:sldMk cId="558705434" sldId="1113"/>
            <ac:spMk id="82" creationId="{B3F9A403-ACFD-46A6-8A9A-F5D68C3B303A}"/>
          </ac:spMkLst>
        </pc:spChg>
        <pc:spChg chg="add del mod topLvl">
          <ac:chgData name="Xuzhaoyuan" userId="92dacafb-b293-4395-ae6b-ab8c0207f0fc" providerId="ADAL" clId="{42D4C640-E2B4-480F-B3E5-EF6A90FC37BF}" dt="2022-05-06T02:23:17.739" v="7116" actId="478"/>
          <ac:spMkLst>
            <pc:docMk/>
            <pc:sldMk cId="558705434" sldId="1113"/>
            <ac:spMk id="91" creationId="{CC87AFBF-66D7-4C16-BDB4-AE75681668C0}"/>
          </ac:spMkLst>
        </pc:spChg>
        <pc:spChg chg="add del mod topLvl">
          <ac:chgData name="Xuzhaoyuan" userId="92dacafb-b293-4395-ae6b-ab8c0207f0fc" providerId="ADAL" clId="{42D4C640-E2B4-480F-B3E5-EF6A90FC37BF}" dt="2022-05-06T02:23:17.739" v="7116" actId="478"/>
          <ac:spMkLst>
            <pc:docMk/>
            <pc:sldMk cId="558705434" sldId="1113"/>
            <ac:spMk id="92" creationId="{F95A4BFA-C39F-4918-8760-808D66AF44DE}"/>
          </ac:spMkLst>
        </pc:spChg>
        <pc:spChg chg="add del mod topLvl">
          <ac:chgData name="Xuzhaoyuan" userId="92dacafb-b293-4395-ae6b-ab8c0207f0fc" providerId="ADAL" clId="{42D4C640-E2B4-480F-B3E5-EF6A90FC37BF}" dt="2022-05-04T09:47:35.664" v="5107" actId="478"/>
          <ac:spMkLst>
            <pc:docMk/>
            <pc:sldMk cId="558705434" sldId="1113"/>
            <ac:spMk id="93" creationId="{B2F4AA57-2F06-46DB-81D1-5CC4D18E1465}"/>
          </ac:spMkLst>
        </pc:spChg>
        <pc:spChg chg="add del mod topLvl">
          <ac:chgData name="Xuzhaoyuan" userId="92dacafb-b293-4395-ae6b-ab8c0207f0fc" providerId="ADAL" clId="{42D4C640-E2B4-480F-B3E5-EF6A90FC37BF}" dt="2022-05-06T02:23:17.739" v="7116" actId="478"/>
          <ac:spMkLst>
            <pc:docMk/>
            <pc:sldMk cId="558705434" sldId="1113"/>
            <ac:spMk id="100" creationId="{C1F5A4EF-1B56-465F-BFDC-182D15292EB6}"/>
          </ac:spMkLst>
        </pc:spChg>
        <pc:spChg chg="del">
          <ac:chgData name="Xuzhaoyuan" userId="92dacafb-b293-4395-ae6b-ab8c0207f0fc" providerId="ADAL" clId="{42D4C640-E2B4-480F-B3E5-EF6A90FC37BF}" dt="2022-05-04T04:45:16.740" v="4723" actId="478"/>
          <ac:spMkLst>
            <pc:docMk/>
            <pc:sldMk cId="558705434" sldId="1113"/>
            <ac:spMk id="101" creationId="{A329F728-EF00-4F2E-A43F-976E78D0DC00}"/>
          </ac:spMkLst>
        </pc:spChg>
        <pc:spChg chg="del">
          <ac:chgData name="Xuzhaoyuan" userId="92dacafb-b293-4395-ae6b-ab8c0207f0fc" providerId="ADAL" clId="{42D4C640-E2B4-480F-B3E5-EF6A90FC37BF}" dt="2022-05-04T04:45:16.740" v="4723" actId="478"/>
          <ac:spMkLst>
            <pc:docMk/>
            <pc:sldMk cId="558705434" sldId="1113"/>
            <ac:spMk id="102" creationId="{32325C73-D639-4ED0-A0C6-090510F08F2C}"/>
          </ac:spMkLst>
        </pc:spChg>
        <pc:spChg chg="add del mod topLvl">
          <ac:chgData name="Xuzhaoyuan" userId="92dacafb-b293-4395-ae6b-ab8c0207f0fc" providerId="ADAL" clId="{42D4C640-E2B4-480F-B3E5-EF6A90FC37BF}" dt="2022-05-04T10:54:49.583" v="5127" actId="478"/>
          <ac:spMkLst>
            <pc:docMk/>
            <pc:sldMk cId="558705434" sldId="1113"/>
            <ac:spMk id="103" creationId="{D29D94EA-BC61-4F30-87CD-3AA809B30152}"/>
          </ac:spMkLst>
        </pc:spChg>
        <pc:spChg chg="add del mod">
          <ac:chgData name="Xuzhaoyuan" userId="92dacafb-b293-4395-ae6b-ab8c0207f0fc" providerId="ADAL" clId="{42D4C640-E2B4-480F-B3E5-EF6A90FC37BF}" dt="2022-05-04T05:40:18.693" v="4842" actId="478"/>
          <ac:spMkLst>
            <pc:docMk/>
            <pc:sldMk cId="558705434" sldId="1113"/>
            <ac:spMk id="105" creationId="{0DADC4FC-F67C-470C-9EFA-B54ED05BDDA4}"/>
          </ac:spMkLst>
        </pc:spChg>
        <pc:spChg chg="add del mod">
          <ac:chgData name="Xuzhaoyuan" userId="92dacafb-b293-4395-ae6b-ab8c0207f0fc" providerId="ADAL" clId="{42D4C640-E2B4-480F-B3E5-EF6A90FC37BF}" dt="2022-05-04T09:46:48.196" v="5092" actId="478"/>
          <ac:spMkLst>
            <pc:docMk/>
            <pc:sldMk cId="558705434" sldId="1113"/>
            <ac:spMk id="106" creationId="{97ADF629-B357-4A8E-B2CB-99358E25135F}"/>
          </ac:spMkLst>
        </pc:spChg>
        <pc:spChg chg="add del mod">
          <ac:chgData name="Xuzhaoyuan" userId="92dacafb-b293-4395-ae6b-ab8c0207f0fc" providerId="ADAL" clId="{42D4C640-E2B4-480F-B3E5-EF6A90FC37BF}" dt="2022-05-04T09:46:12.118" v="5083" actId="478"/>
          <ac:spMkLst>
            <pc:docMk/>
            <pc:sldMk cId="558705434" sldId="1113"/>
            <ac:spMk id="107" creationId="{BA8985E0-0D3C-4222-923A-8B3A0AE28FAF}"/>
          </ac:spMkLst>
        </pc:spChg>
        <pc:spChg chg="add del mod">
          <ac:chgData name="Xuzhaoyuan" userId="92dacafb-b293-4395-ae6b-ab8c0207f0fc" providerId="ADAL" clId="{42D4C640-E2B4-480F-B3E5-EF6A90FC37BF}" dt="2022-05-04T09:46:12.118" v="5083" actId="478"/>
          <ac:spMkLst>
            <pc:docMk/>
            <pc:sldMk cId="558705434" sldId="1113"/>
            <ac:spMk id="108" creationId="{7A44996E-30B0-4F36-B495-DDC30B8A8C44}"/>
          </ac:spMkLst>
        </pc:spChg>
        <pc:spChg chg="add del mod topLvl">
          <ac:chgData name="Xuzhaoyuan" userId="92dacafb-b293-4395-ae6b-ab8c0207f0fc" providerId="ADAL" clId="{42D4C640-E2B4-480F-B3E5-EF6A90FC37BF}" dt="2022-05-06T02:23:17.739" v="7116" actId="478"/>
          <ac:spMkLst>
            <pc:docMk/>
            <pc:sldMk cId="558705434" sldId="1113"/>
            <ac:spMk id="168" creationId="{5C1E45F0-C4E3-41A5-9B21-C4EAE663384F}"/>
          </ac:spMkLst>
        </pc:spChg>
        <pc:spChg chg="add del mod topLvl">
          <ac:chgData name="Xuzhaoyuan" userId="92dacafb-b293-4395-ae6b-ab8c0207f0fc" providerId="ADAL" clId="{42D4C640-E2B4-480F-B3E5-EF6A90FC37BF}" dt="2022-05-06T02:23:17.739" v="7116" actId="478"/>
          <ac:spMkLst>
            <pc:docMk/>
            <pc:sldMk cId="558705434" sldId="1113"/>
            <ac:spMk id="236" creationId="{E4F4A485-EBDF-4D54-9B86-8C29D887ADF6}"/>
          </ac:spMkLst>
        </pc:spChg>
        <pc:spChg chg="add del mod topLvl">
          <ac:chgData name="Xuzhaoyuan" userId="92dacafb-b293-4395-ae6b-ab8c0207f0fc" providerId="ADAL" clId="{42D4C640-E2B4-480F-B3E5-EF6A90FC37BF}" dt="2022-05-06T02:23:17.739" v="7116" actId="478"/>
          <ac:spMkLst>
            <pc:docMk/>
            <pc:sldMk cId="558705434" sldId="1113"/>
            <ac:spMk id="237" creationId="{3C639280-E759-4AD8-8B1E-E5260EB53B0E}"/>
          </ac:spMkLst>
        </pc:spChg>
        <pc:spChg chg="add del mod topLvl">
          <ac:chgData name="Xuzhaoyuan" userId="92dacafb-b293-4395-ae6b-ab8c0207f0fc" providerId="ADAL" clId="{42D4C640-E2B4-480F-B3E5-EF6A90FC37BF}" dt="2022-05-06T02:23:17.739" v="7116" actId="478"/>
          <ac:spMkLst>
            <pc:docMk/>
            <pc:sldMk cId="558705434" sldId="1113"/>
            <ac:spMk id="238" creationId="{0115FE29-04E1-4E47-9D7E-32DE1833F523}"/>
          </ac:spMkLst>
        </pc:spChg>
        <pc:spChg chg="add del mod topLvl">
          <ac:chgData name="Xuzhaoyuan" userId="92dacafb-b293-4395-ae6b-ab8c0207f0fc" providerId="ADAL" clId="{42D4C640-E2B4-480F-B3E5-EF6A90FC37BF}" dt="2022-05-06T02:23:17.739" v="7116" actId="478"/>
          <ac:spMkLst>
            <pc:docMk/>
            <pc:sldMk cId="558705434" sldId="1113"/>
            <ac:spMk id="239" creationId="{4355E712-9B71-469C-BD97-D77BFB2A5808}"/>
          </ac:spMkLst>
        </pc:spChg>
        <pc:spChg chg="add del mod topLvl">
          <ac:chgData name="Xuzhaoyuan" userId="92dacafb-b293-4395-ae6b-ab8c0207f0fc" providerId="ADAL" clId="{42D4C640-E2B4-480F-B3E5-EF6A90FC37BF}" dt="2022-05-06T02:23:17.739" v="7116" actId="478"/>
          <ac:spMkLst>
            <pc:docMk/>
            <pc:sldMk cId="558705434" sldId="1113"/>
            <ac:spMk id="240" creationId="{EAF2C4E3-82D6-42E9-B1B5-0FFF63C07958}"/>
          </ac:spMkLst>
        </pc:spChg>
        <pc:spChg chg="add del mod topLvl">
          <ac:chgData name="Xuzhaoyuan" userId="92dacafb-b293-4395-ae6b-ab8c0207f0fc" providerId="ADAL" clId="{42D4C640-E2B4-480F-B3E5-EF6A90FC37BF}" dt="2022-05-06T02:23:17.739" v="7116" actId="478"/>
          <ac:spMkLst>
            <pc:docMk/>
            <pc:sldMk cId="558705434" sldId="1113"/>
            <ac:spMk id="241" creationId="{CB30A11B-C448-4601-94F6-B4C799551C1D}"/>
          </ac:spMkLst>
        </pc:spChg>
        <pc:spChg chg="add del mod topLvl">
          <ac:chgData name="Xuzhaoyuan" userId="92dacafb-b293-4395-ae6b-ab8c0207f0fc" providerId="ADAL" clId="{42D4C640-E2B4-480F-B3E5-EF6A90FC37BF}" dt="2022-05-06T02:23:17.739" v="7116" actId="478"/>
          <ac:spMkLst>
            <pc:docMk/>
            <pc:sldMk cId="558705434" sldId="1113"/>
            <ac:spMk id="242" creationId="{9D9F5E5F-B7B7-446C-8B67-9BF2AD286A5B}"/>
          </ac:spMkLst>
        </pc:spChg>
        <pc:spChg chg="add del mod topLvl">
          <ac:chgData name="Xuzhaoyuan" userId="92dacafb-b293-4395-ae6b-ab8c0207f0fc" providerId="ADAL" clId="{42D4C640-E2B4-480F-B3E5-EF6A90FC37BF}" dt="2022-05-06T02:23:17.739" v="7116" actId="478"/>
          <ac:spMkLst>
            <pc:docMk/>
            <pc:sldMk cId="558705434" sldId="1113"/>
            <ac:spMk id="243" creationId="{A9FEBA1D-8170-4877-B80C-DD8708907155}"/>
          </ac:spMkLst>
        </pc:spChg>
        <pc:spChg chg="add del mod topLvl">
          <ac:chgData name="Xuzhaoyuan" userId="92dacafb-b293-4395-ae6b-ab8c0207f0fc" providerId="ADAL" clId="{42D4C640-E2B4-480F-B3E5-EF6A90FC37BF}" dt="2022-05-06T02:23:17.739" v="7116" actId="478"/>
          <ac:spMkLst>
            <pc:docMk/>
            <pc:sldMk cId="558705434" sldId="1113"/>
            <ac:spMk id="267" creationId="{D8DC4A7E-9D9E-493A-9A19-563BB4B29BE3}"/>
          </ac:spMkLst>
        </pc:spChg>
        <pc:spChg chg="add del mod topLvl">
          <ac:chgData name="Xuzhaoyuan" userId="92dacafb-b293-4395-ae6b-ab8c0207f0fc" providerId="ADAL" clId="{42D4C640-E2B4-480F-B3E5-EF6A90FC37BF}" dt="2022-05-06T02:23:17.739" v="7116" actId="478"/>
          <ac:spMkLst>
            <pc:docMk/>
            <pc:sldMk cId="558705434" sldId="1113"/>
            <ac:spMk id="269" creationId="{98019453-9270-4F4C-9027-9D8CB8E0EED0}"/>
          </ac:spMkLst>
        </pc:spChg>
        <pc:spChg chg="add del mod topLvl">
          <ac:chgData name="Xuzhaoyuan" userId="92dacafb-b293-4395-ae6b-ab8c0207f0fc" providerId="ADAL" clId="{42D4C640-E2B4-480F-B3E5-EF6A90FC37BF}" dt="2022-05-06T02:23:17.739" v="7116" actId="478"/>
          <ac:spMkLst>
            <pc:docMk/>
            <pc:sldMk cId="558705434" sldId="1113"/>
            <ac:spMk id="277" creationId="{0775EE27-CD60-4DB9-94E3-47AC11799B22}"/>
          </ac:spMkLst>
        </pc:spChg>
        <pc:spChg chg="add del mod topLvl">
          <ac:chgData name="Xuzhaoyuan" userId="92dacafb-b293-4395-ae6b-ab8c0207f0fc" providerId="ADAL" clId="{42D4C640-E2B4-480F-B3E5-EF6A90FC37BF}" dt="2022-05-06T02:23:17.739" v="7116" actId="478"/>
          <ac:spMkLst>
            <pc:docMk/>
            <pc:sldMk cId="558705434" sldId="1113"/>
            <ac:spMk id="279" creationId="{CE7833D5-F4A1-482F-9E8A-E1D95F9751C4}"/>
          </ac:spMkLst>
        </pc:spChg>
        <pc:spChg chg="add del mod topLvl">
          <ac:chgData name="Xuzhaoyuan" userId="92dacafb-b293-4395-ae6b-ab8c0207f0fc" providerId="ADAL" clId="{42D4C640-E2B4-480F-B3E5-EF6A90FC37BF}" dt="2022-05-06T02:23:17.739" v="7116" actId="478"/>
          <ac:spMkLst>
            <pc:docMk/>
            <pc:sldMk cId="558705434" sldId="1113"/>
            <ac:spMk id="280" creationId="{2190DE04-BADB-40C9-9DD1-9F46E854A9F8}"/>
          </ac:spMkLst>
        </pc:spChg>
        <pc:spChg chg="add del mod topLvl">
          <ac:chgData name="Xuzhaoyuan" userId="92dacafb-b293-4395-ae6b-ab8c0207f0fc" providerId="ADAL" clId="{42D4C640-E2B4-480F-B3E5-EF6A90FC37BF}" dt="2022-05-06T02:23:17.739" v="7116" actId="478"/>
          <ac:spMkLst>
            <pc:docMk/>
            <pc:sldMk cId="558705434" sldId="1113"/>
            <ac:spMk id="281" creationId="{A6530D46-649E-4CCA-9D80-5C712F85F14F}"/>
          </ac:spMkLst>
        </pc:spChg>
        <pc:spChg chg="add del mod">
          <ac:chgData name="Xuzhaoyuan" userId="92dacafb-b293-4395-ae6b-ab8c0207f0fc" providerId="ADAL" clId="{42D4C640-E2B4-480F-B3E5-EF6A90FC37BF}" dt="2022-05-06T02:23:17.739" v="7116" actId="478"/>
          <ac:spMkLst>
            <pc:docMk/>
            <pc:sldMk cId="558705434" sldId="1113"/>
            <ac:spMk id="283" creationId="{21261C10-8E94-416E-93C4-027381086925}"/>
          </ac:spMkLst>
        </pc:spChg>
        <pc:spChg chg="add del mod">
          <ac:chgData name="Xuzhaoyuan" userId="92dacafb-b293-4395-ae6b-ab8c0207f0fc" providerId="ADAL" clId="{42D4C640-E2B4-480F-B3E5-EF6A90FC37BF}" dt="2022-05-06T02:23:17.739" v="7116" actId="478"/>
          <ac:spMkLst>
            <pc:docMk/>
            <pc:sldMk cId="558705434" sldId="1113"/>
            <ac:spMk id="284" creationId="{E3AAD320-3BFC-4B84-8DA9-C40FCD2BA99B}"/>
          </ac:spMkLst>
        </pc:spChg>
        <pc:spChg chg="add del mod">
          <ac:chgData name="Xuzhaoyuan" userId="92dacafb-b293-4395-ae6b-ab8c0207f0fc" providerId="ADAL" clId="{42D4C640-E2B4-480F-B3E5-EF6A90FC37BF}" dt="2022-05-06T02:23:17.739" v="7116" actId="478"/>
          <ac:spMkLst>
            <pc:docMk/>
            <pc:sldMk cId="558705434" sldId="1113"/>
            <ac:spMk id="285" creationId="{60EC4C16-A53C-4851-B7D1-3317EDA7011C}"/>
          </ac:spMkLst>
        </pc:spChg>
        <pc:spChg chg="add del">
          <ac:chgData name="Xuzhaoyuan" userId="92dacafb-b293-4395-ae6b-ab8c0207f0fc" providerId="ADAL" clId="{42D4C640-E2B4-480F-B3E5-EF6A90FC37BF}" dt="2022-05-06T06:34:23.138" v="7668" actId="478"/>
          <ac:spMkLst>
            <pc:docMk/>
            <pc:sldMk cId="558705434" sldId="1113"/>
            <ac:spMk id="286" creationId="{5429CC63-073C-4A2B-BAD6-B18D10217BB5}"/>
          </ac:spMkLst>
        </pc:spChg>
        <pc:grpChg chg="add del mod">
          <ac:chgData name="Xuzhaoyuan" userId="92dacafb-b293-4395-ae6b-ab8c0207f0fc" providerId="ADAL" clId="{42D4C640-E2B4-480F-B3E5-EF6A90FC37BF}" dt="2022-05-04T09:14:22.227" v="4899" actId="165"/>
          <ac:grpSpMkLst>
            <pc:docMk/>
            <pc:sldMk cId="558705434" sldId="1113"/>
            <ac:grpSpMk id="2" creationId="{62E25C70-6C1C-4415-B071-4EA95F52BEFA}"/>
          </ac:grpSpMkLst>
        </pc:grpChg>
        <pc:grpChg chg="add del mod">
          <ac:chgData name="Xuzhaoyuan" userId="92dacafb-b293-4395-ae6b-ab8c0207f0fc" providerId="ADAL" clId="{42D4C640-E2B4-480F-B3E5-EF6A90FC37BF}" dt="2022-05-04T09:19:40.473" v="4923" actId="165"/>
          <ac:grpSpMkLst>
            <pc:docMk/>
            <pc:sldMk cId="558705434" sldId="1113"/>
            <ac:grpSpMk id="3" creationId="{45FE7B25-80D2-438F-BD09-B7261EBAA2A9}"/>
          </ac:grpSpMkLst>
        </pc:grpChg>
        <pc:grpChg chg="add del mod">
          <ac:chgData name="Xuzhaoyuan" userId="92dacafb-b293-4395-ae6b-ab8c0207f0fc" providerId="ADAL" clId="{42D4C640-E2B4-480F-B3E5-EF6A90FC37BF}" dt="2022-05-04T11:46:50.731" v="5409" actId="165"/>
          <ac:grpSpMkLst>
            <pc:docMk/>
            <pc:sldMk cId="558705434" sldId="1113"/>
            <ac:grpSpMk id="282" creationId="{7921C21C-59FB-4376-B507-14BFE18C53EA}"/>
          </ac:grpSpMkLst>
        </pc:grpChg>
        <pc:picChg chg="add del mod topLvl">
          <ac:chgData name="Xuzhaoyuan" userId="92dacafb-b293-4395-ae6b-ab8c0207f0fc" providerId="ADAL" clId="{42D4C640-E2B4-480F-B3E5-EF6A90FC37BF}" dt="2022-05-06T02:23:17.739" v="7116" actId="478"/>
          <ac:picMkLst>
            <pc:docMk/>
            <pc:sldMk cId="558705434" sldId="1113"/>
            <ac:picMk id="14" creationId="{EC2AA9DD-8A63-4F37-885C-9A745495F3B1}"/>
          </ac:picMkLst>
        </pc:picChg>
        <pc:picChg chg="add del mod">
          <ac:chgData name="Xuzhaoyuan" userId="92dacafb-b293-4395-ae6b-ab8c0207f0fc" providerId="ADAL" clId="{42D4C640-E2B4-480F-B3E5-EF6A90FC37BF}" dt="2022-05-04T09:46:12.118" v="5083" actId="478"/>
          <ac:picMkLst>
            <pc:docMk/>
            <pc:sldMk cId="558705434" sldId="1113"/>
            <ac:picMk id="19" creationId="{5C58B046-C435-4386-843B-C925BADAF931}"/>
          </ac:picMkLst>
        </pc:picChg>
        <pc:picChg chg="add del mod">
          <ac:chgData name="Xuzhaoyuan" userId="92dacafb-b293-4395-ae6b-ab8c0207f0fc" providerId="ADAL" clId="{42D4C640-E2B4-480F-B3E5-EF6A90FC37BF}" dt="2022-05-04T09:46:12.118" v="5083" actId="478"/>
          <ac:picMkLst>
            <pc:docMk/>
            <pc:sldMk cId="558705434" sldId="1113"/>
            <ac:picMk id="21" creationId="{B4DD3C6F-6CA2-4EDE-9D88-84FE51960E16}"/>
          </ac:picMkLst>
        </pc:picChg>
        <pc:picChg chg="add del mod topLvl">
          <ac:chgData name="Xuzhaoyuan" userId="92dacafb-b293-4395-ae6b-ab8c0207f0fc" providerId="ADAL" clId="{42D4C640-E2B4-480F-B3E5-EF6A90FC37BF}" dt="2022-05-04T09:20:10.565" v="4932" actId="478"/>
          <ac:picMkLst>
            <pc:docMk/>
            <pc:sldMk cId="558705434" sldId="1113"/>
            <ac:picMk id="104" creationId="{79605FF2-1C22-4AC7-8568-B98C9FA71B12}"/>
          </ac:picMkLst>
        </pc:picChg>
        <pc:cxnChg chg="del mod">
          <ac:chgData name="Xuzhaoyuan" userId="92dacafb-b293-4395-ae6b-ab8c0207f0fc" providerId="ADAL" clId="{42D4C640-E2B4-480F-B3E5-EF6A90FC37BF}" dt="2022-05-04T04:45:16.740" v="4723" actId="478"/>
          <ac:cxnSpMkLst>
            <pc:docMk/>
            <pc:sldMk cId="558705434" sldId="1113"/>
            <ac:cxnSpMk id="42" creationId="{E4E61DED-4FA6-4EB7-8363-23DE807E4C77}"/>
          </ac:cxnSpMkLst>
        </pc:cxnChg>
        <pc:cxnChg chg="del mod">
          <ac:chgData name="Xuzhaoyuan" userId="92dacafb-b293-4395-ae6b-ab8c0207f0fc" providerId="ADAL" clId="{42D4C640-E2B4-480F-B3E5-EF6A90FC37BF}" dt="2022-05-04T04:45:16.740" v="4723" actId="478"/>
          <ac:cxnSpMkLst>
            <pc:docMk/>
            <pc:sldMk cId="558705434" sldId="1113"/>
            <ac:cxnSpMk id="53" creationId="{8E0B7E9D-EE29-449C-A542-F27A8733F9F0}"/>
          </ac:cxnSpMkLst>
        </pc:cxnChg>
        <pc:cxnChg chg="del">
          <ac:chgData name="Xuzhaoyuan" userId="92dacafb-b293-4395-ae6b-ab8c0207f0fc" providerId="ADAL" clId="{42D4C640-E2B4-480F-B3E5-EF6A90FC37BF}" dt="2022-05-04T04:45:16.740" v="4723" actId="478"/>
          <ac:cxnSpMkLst>
            <pc:docMk/>
            <pc:sldMk cId="558705434" sldId="1113"/>
            <ac:cxnSpMk id="54" creationId="{4C50BD5F-3D58-4B49-88CC-F565FA03F7E1}"/>
          </ac:cxnSpMkLst>
        </pc:cxnChg>
        <pc:cxnChg chg="del">
          <ac:chgData name="Xuzhaoyuan" userId="92dacafb-b293-4395-ae6b-ab8c0207f0fc" providerId="ADAL" clId="{42D4C640-E2B4-480F-B3E5-EF6A90FC37BF}" dt="2022-05-04T04:45:16.740" v="4723" actId="478"/>
          <ac:cxnSpMkLst>
            <pc:docMk/>
            <pc:sldMk cId="558705434" sldId="1113"/>
            <ac:cxnSpMk id="55" creationId="{C62BB5D3-32F5-4770-AFE3-A028B6AAE7C6}"/>
          </ac:cxnSpMkLst>
        </pc:cxnChg>
        <pc:cxnChg chg="del mod">
          <ac:chgData name="Xuzhaoyuan" userId="92dacafb-b293-4395-ae6b-ab8c0207f0fc" providerId="ADAL" clId="{42D4C640-E2B4-480F-B3E5-EF6A90FC37BF}" dt="2022-05-04T04:45:16.740" v="4723" actId="478"/>
          <ac:cxnSpMkLst>
            <pc:docMk/>
            <pc:sldMk cId="558705434" sldId="1113"/>
            <ac:cxnSpMk id="56" creationId="{C32103CB-DA64-4C82-B71E-CFFE30394EF3}"/>
          </ac:cxnSpMkLst>
        </pc:cxnChg>
        <pc:cxnChg chg="del">
          <ac:chgData name="Xuzhaoyuan" userId="92dacafb-b293-4395-ae6b-ab8c0207f0fc" providerId="ADAL" clId="{42D4C640-E2B4-480F-B3E5-EF6A90FC37BF}" dt="2022-05-04T04:45:16.740" v="4723" actId="478"/>
          <ac:cxnSpMkLst>
            <pc:docMk/>
            <pc:sldMk cId="558705434" sldId="1113"/>
            <ac:cxnSpMk id="57" creationId="{445593C4-7E98-441B-AF6B-E711A427EBB6}"/>
          </ac:cxnSpMkLst>
        </pc:cxnChg>
        <pc:cxnChg chg="del">
          <ac:chgData name="Xuzhaoyuan" userId="92dacafb-b293-4395-ae6b-ab8c0207f0fc" providerId="ADAL" clId="{42D4C640-E2B4-480F-B3E5-EF6A90FC37BF}" dt="2022-05-04T04:45:16.740" v="4723" actId="478"/>
          <ac:cxnSpMkLst>
            <pc:docMk/>
            <pc:sldMk cId="558705434" sldId="1113"/>
            <ac:cxnSpMk id="58" creationId="{4F77CA9C-1C90-4335-B7AE-E267D267C7D0}"/>
          </ac:cxnSpMkLst>
        </pc:cxnChg>
        <pc:cxnChg chg="del">
          <ac:chgData name="Xuzhaoyuan" userId="92dacafb-b293-4395-ae6b-ab8c0207f0fc" providerId="ADAL" clId="{42D4C640-E2B4-480F-B3E5-EF6A90FC37BF}" dt="2022-05-04T04:45:16.740" v="4723" actId="478"/>
          <ac:cxnSpMkLst>
            <pc:docMk/>
            <pc:sldMk cId="558705434" sldId="1113"/>
            <ac:cxnSpMk id="65" creationId="{5603D368-C131-4FD6-A772-3FFD950E1E8C}"/>
          </ac:cxnSpMkLst>
        </pc:cxnChg>
        <pc:cxnChg chg="del">
          <ac:chgData name="Xuzhaoyuan" userId="92dacafb-b293-4395-ae6b-ab8c0207f0fc" providerId="ADAL" clId="{42D4C640-E2B4-480F-B3E5-EF6A90FC37BF}" dt="2022-05-04T04:45:16.740" v="4723" actId="478"/>
          <ac:cxnSpMkLst>
            <pc:docMk/>
            <pc:sldMk cId="558705434" sldId="1113"/>
            <ac:cxnSpMk id="66" creationId="{C6DCA39C-AAFD-40AA-89C3-22FF81D7C2FE}"/>
          </ac:cxnSpMkLst>
        </pc:cxnChg>
        <pc:cxnChg chg="del">
          <ac:chgData name="Xuzhaoyuan" userId="92dacafb-b293-4395-ae6b-ab8c0207f0fc" providerId="ADAL" clId="{42D4C640-E2B4-480F-B3E5-EF6A90FC37BF}" dt="2022-05-04T04:45:16.740" v="4723" actId="478"/>
          <ac:cxnSpMkLst>
            <pc:docMk/>
            <pc:sldMk cId="558705434" sldId="1113"/>
            <ac:cxnSpMk id="67" creationId="{BE5FBBF6-57FA-4C24-A2AB-358ABDC3A43A}"/>
          </ac:cxnSpMkLst>
        </pc:cxnChg>
        <pc:cxnChg chg="del">
          <ac:chgData name="Xuzhaoyuan" userId="92dacafb-b293-4395-ae6b-ab8c0207f0fc" providerId="ADAL" clId="{42D4C640-E2B4-480F-B3E5-EF6A90FC37BF}" dt="2022-05-04T04:45:16.740" v="4723" actId="478"/>
          <ac:cxnSpMkLst>
            <pc:docMk/>
            <pc:sldMk cId="558705434" sldId="1113"/>
            <ac:cxnSpMk id="68" creationId="{32C2609C-F72A-46E0-ACF1-9B7EC0975993}"/>
          </ac:cxnSpMkLst>
        </pc:cxnChg>
        <pc:cxnChg chg="del">
          <ac:chgData name="Xuzhaoyuan" userId="92dacafb-b293-4395-ae6b-ab8c0207f0fc" providerId="ADAL" clId="{42D4C640-E2B4-480F-B3E5-EF6A90FC37BF}" dt="2022-05-04T04:45:16.740" v="4723" actId="478"/>
          <ac:cxnSpMkLst>
            <pc:docMk/>
            <pc:sldMk cId="558705434" sldId="1113"/>
            <ac:cxnSpMk id="70" creationId="{FA2CFE86-D3C1-4AD4-8C8E-D3DD7C770514}"/>
          </ac:cxnSpMkLst>
        </pc:cxnChg>
        <pc:cxnChg chg="del mod">
          <ac:chgData name="Xuzhaoyuan" userId="92dacafb-b293-4395-ae6b-ab8c0207f0fc" providerId="ADAL" clId="{42D4C640-E2B4-480F-B3E5-EF6A90FC37BF}" dt="2022-05-04T04:45:16.740" v="4723" actId="478"/>
          <ac:cxnSpMkLst>
            <pc:docMk/>
            <pc:sldMk cId="558705434" sldId="1113"/>
            <ac:cxnSpMk id="71" creationId="{9380B395-9323-4356-98CC-F028ABBDA6B3}"/>
          </ac:cxnSpMkLst>
        </pc:cxnChg>
        <pc:cxnChg chg="del">
          <ac:chgData name="Xuzhaoyuan" userId="92dacafb-b293-4395-ae6b-ab8c0207f0fc" providerId="ADAL" clId="{42D4C640-E2B4-480F-B3E5-EF6A90FC37BF}" dt="2022-05-04T04:45:16.740" v="4723" actId="478"/>
          <ac:cxnSpMkLst>
            <pc:docMk/>
            <pc:sldMk cId="558705434" sldId="1113"/>
            <ac:cxnSpMk id="72" creationId="{8B607944-31F4-4D3E-86D3-2B5CD761864F}"/>
          </ac:cxnSpMkLst>
        </pc:cxnChg>
        <pc:cxnChg chg="del">
          <ac:chgData name="Xuzhaoyuan" userId="92dacafb-b293-4395-ae6b-ab8c0207f0fc" providerId="ADAL" clId="{42D4C640-E2B4-480F-B3E5-EF6A90FC37BF}" dt="2022-05-04T04:45:16.740" v="4723" actId="478"/>
          <ac:cxnSpMkLst>
            <pc:docMk/>
            <pc:sldMk cId="558705434" sldId="1113"/>
            <ac:cxnSpMk id="73" creationId="{DF1C87A9-574C-4B65-9BC0-22E38893A79D}"/>
          </ac:cxnSpMkLst>
        </pc:cxnChg>
        <pc:cxnChg chg="del">
          <ac:chgData name="Xuzhaoyuan" userId="92dacafb-b293-4395-ae6b-ab8c0207f0fc" providerId="ADAL" clId="{42D4C640-E2B4-480F-B3E5-EF6A90FC37BF}" dt="2022-05-04T04:45:16.740" v="4723" actId="478"/>
          <ac:cxnSpMkLst>
            <pc:docMk/>
            <pc:sldMk cId="558705434" sldId="1113"/>
            <ac:cxnSpMk id="74" creationId="{2D561953-0356-43F8-B545-92E203A74901}"/>
          </ac:cxnSpMkLst>
        </pc:cxnChg>
        <pc:cxnChg chg="add del mod topLvl">
          <ac:chgData name="Xuzhaoyuan" userId="92dacafb-b293-4395-ae6b-ab8c0207f0fc" providerId="ADAL" clId="{42D4C640-E2B4-480F-B3E5-EF6A90FC37BF}" dt="2022-05-06T02:23:17.739" v="7116" actId="478"/>
          <ac:cxnSpMkLst>
            <pc:docMk/>
            <pc:sldMk cId="558705434" sldId="1113"/>
            <ac:cxnSpMk id="80" creationId="{80B830D5-8CD0-460F-B6C2-C357643D922F}"/>
          </ac:cxnSpMkLst>
        </pc:cxnChg>
        <pc:cxnChg chg="add del mod topLvl">
          <ac:chgData name="Xuzhaoyuan" userId="92dacafb-b293-4395-ae6b-ab8c0207f0fc" providerId="ADAL" clId="{42D4C640-E2B4-480F-B3E5-EF6A90FC37BF}" dt="2022-05-06T02:23:17.739" v="7116" actId="478"/>
          <ac:cxnSpMkLst>
            <pc:docMk/>
            <pc:sldMk cId="558705434" sldId="1113"/>
            <ac:cxnSpMk id="81" creationId="{80CBBB48-8CCE-4D4D-B496-6098230000CA}"/>
          </ac:cxnSpMkLst>
        </pc:cxnChg>
        <pc:cxnChg chg="add del mod topLvl">
          <ac:chgData name="Xuzhaoyuan" userId="92dacafb-b293-4395-ae6b-ab8c0207f0fc" providerId="ADAL" clId="{42D4C640-E2B4-480F-B3E5-EF6A90FC37BF}" dt="2022-05-06T02:23:17.739" v="7116" actId="478"/>
          <ac:cxnSpMkLst>
            <pc:docMk/>
            <pc:sldMk cId="558705434" sldId="1113"/>
            <ac:cxnSpMk id="83" creationId="{3D8BD8DD-27A3-4E70-A36E-7EAFA93B6F57}"/>
          </ac:cxnSpMkLst>
        </pc:cxnChg>
        <pc:cxnChg chg="add del mod topLvl">
          <ac:chgData name="Xuzhaoyuan" userId="92dacafb-b293-4395-ae6b-ab8c0207f0fc" providerId="ADAL" clId="{42D4C640-E2B4-480F-B3E5-EF6A90FC37BF}" dt="2022-05-06T02:23:17.739" v="7116" actId="478"/>
          <ac:cxnSpMkLst>
            <pc:docMk/>
            <pc:sldMk cId="558705434" sldId="1113"/>
            <ac:cxnSpMk id="84" creationId="{BCBDFE4D-BA7C-4AC1-A740-9C1C803DCF17}"/>
          </ac:cxnSpMkLst>
        </pc:cxnChg>
        <pc:cxnChg chg="add del mod topLvl">
          <ac:chgData name="Xuzhaoyuan" userId="92dacafb-b293-4395-ae6b-ab8c0207f0fc" providerId="ADAL" clId="{42D4C640-E2B4-480F-B3E5-EF6A90FC37BF}" dt="2022-05-06T02:23:17.739" v="7116" actId="478"/>
          <ac:cxnSpMkLst>
            <pc:docMk/>
            <pc:sldMk cId="558705434" sldId="1113"/>
            <ac:cxnSpMk id="85" creationId="{41820F64-C4D8-41B4-A61D-F29184668C1B}"/>
          </ac:cxnSpMkLst>
        </pc:cxnChg>
        <pc:cxnChg chg="del mod">
          <ac:chgData name="Xuzhaoyuan" userId="92dacafb-b293-4395-ae6b-ab8c0207f0fc" providerId="ADAL" clId="{42D4C640-E2B4-480F-B3E5-EF6A90FC37BF}" dt="2022-05-04T04:45:16.740" v="4723" actId="478"/>
          <ac:cxnSpMkLst>
            <pc:docMk/>
            <pc:sldMk cId="558705434" sldId="1113"/>
            <ac:cxnSpMk id="86" creationId="{F1E2EEE8-E0A1-400F-B650-34B81D2D2025}"/>
          </ac:cxnSpMkLst>
        </pc:cxnChg>
        <pc:cxnChg chg="add del mod topLvl">
          <ac:chgData name="Xuzhaoyuan" userId="92dacafb-b293-4395-ae6b-ab8c0207f0fc" providerId="ADAL" clId="{42D4C640-E2B4-480F-B3E5-EF6A90FC37BF}" dt="2022-05-06T02:23:17.739" v="7116" actId="478"/>
          <ac:cxnSpMkLst>
            <pc:docMk/>
            <pc:sldMk cId="558705434" sldId="1113"/>
            <ac:cxnSpMk id="87" creationId="{8F577EDB-63D1-46BA-B721-D5CC6E0CE7BA}"/>
          </ac:cxnSpMkLst>
        </pc:cxnChg>
        <pc:cxnChg chg="add del mod topLvl">
          <ac:chgData name="Xuzhaoyuan" userId="92dacafb-b293-4395-ae6b-ab8c0207f0fc" providerId="ADAL" clId="{42D4C640-E2B4-480F-B3E5-EF6A90FC37BF}" dt="2022-05-04T11:16:03.940" v="5190" actId="478"/>
          <ac:cxnSpMkLst>
            <pc:docMk/>
            <pc:sldMk cId="558705434" sldId="1113"/>
            <ac:cxnSpMk id="88" creationId="{71CE6C7C-890C-470A-BC98-8C1448F519EC}"/>
          </ac:cxnSpMkLst>
        </pc:cxnChg>
        <pc:cxnChg chg="add del mod topLvl">
          <ac:chgData name="Xuzhaoyuan" userId="92dacafb-b293-4395-ae6b-ab8c0207f0fc" providerId="ADAL" clId="{42D4C640-E2B4-480F-B3E5-EF6A90FC37BF}" dt="2022-05-04T11:16:03.940" v="5190" actId="478"/>
          <ac:cxnSpMkLst>
            <pc:docMk/>
            <pc:sldMk cId="558705434" sldId="1113"/>
            <ac:cxnSpMk id="89" creationId="{2C16DE43-1B1E-45AC-952C-762556ADC822}"/>
          </ac:cxnSpMkLst>
        </pc:cxnChg>
        <pc:cxnChg chg="add del mod topLvl">
          <ac:chgData name="Xuzhaoyuan" userId="92dacafb-b293-4395-ae6b-ab8c0207f0fc" providerId="ADAL" clId="{42D4C640-E2B4-480F-B3E5-EF6A90FC37BF}" dt="2022-05-06T02:23:17.739" v="7116" actId="478"/>
          <ac:cxnSpMkLst>
            <pc:docMk/>
            <pc:sldMk cId="558705434" sldId="1113"/>
            <ac:cxnSpMk id="90" creationId="{A159BCB4-4965-4370-9CE5-BD0385E58984}"/>
          </ac:cxnSpMkLst>
        </pc:cxnChg>
        <pc:cxnChg chg="add del mod topLvl">
          <ac:chgData name="Xuzhaoyuan" userId="92dacafb-b293-4395-ae6b-ab8c0207f0fc" providerId="ADAL" clId="{42D4C640-E2B4-480F-B3E5-EF6A90FC37BF}" dt="2022-05-04T09:47:35.664" v="5107" actId="478"/>
          <ac:cxnSpMkLst>
            <pc:docMk/>
            <pc:sldMk cId="558705434" sldId="1113"/>
            <ac:cxnSpMk id="94" creationId="{15376F9B-C557-41B4-B61E-858B895BBF62}"/>
          </ac:cxnSpMkLst>
        </pc:cxnChg>
        <pc:cxnChg chg="add del mod topLvl">
          <ac:chgData name="Xuzhaoyuan" userId="92dacafb-b293-4395-ae6b-ab8c0207f0fc" providerId="ADAL" clId="{42D4C640-E2B4-480F-B3E5-EF6A90FC37BF}" dt="2022-05-04T09:47:35.664" v="5107" actId="478"/>
          <ac:cxnSpMkLst>
            <pc:docMk/>
            <pc:sldMk cId="558705434" sldId="1113"/>
            <ac:cxnSpMk id="95" creationId="{E2B02AE7-FA87-45F7-BD2F-C7410B35B4F1}"/>
          </ac:cxnSpMkLst>
        </pc:cxnChg>
        <pc:cxnChg chg="add del mod topLvl">
          <ac:chgData name="Xuzhaoyuan" userId="92dacafb-b293-4395-ae6b-ab8c0207f0fc" providerId="ADAL" clId="{42D4C640-E2B4-480F-B3E5-EF6A90FC37BF}" dt="2022-05-06T02:23:17.739" v="7116" actId="478"/>
          <ac:cxnSpMkLst>
            <pc:docMk/>
            <pc:sldMk cId="558705434" sldId="1113"/>
            <ac:cxnSpMk id="96" creationId="{EF6A856C-DE9C-49D6-A407-79A861CD730F}"/>
          </ac:cxnSpMkLst>
        </pc:cxnChg>
        <pc:cxnChg chg="add del mod topLvl">
          <ac:chgData name="Xuzhaoyuan" userId="92dacafb-b293-4395-ae6b-ab8c0207f0fc" providerId="ADAL" clId="{42D4C640-E2B4-480F-B3E5-EF6A90FC37BF}" dt="2022-05-06T02:23:17.739" v="7116" actId="478"/>
          <ac:cxnSpMkLst>
            <pc:docMk/>
            <pc:sldMk cId="558705434" sldId="1113"/>
            <ac:cxnSpMk id="97" creationId="{F255952E-DFC6-48BF-8E14-663260AB9FB2}"/>
          </ac:cxnSpMkLst>
        </pc:cxnChg>
        <pc:cxnChg chg="del">
          <ac:chgData name="Xuzhaoyuan" userId="92dacafb-b293-4395-ae6b-ab8c0207f0fc" providerId="ADAL" clId="{42D4C640-E2B4-480F-B3E5-EF6A90FC37BF}" dt="2022-05-04T04:45:16.740" v="4723" actId="478"/>
          <ac:cxnSpMkLst>
            <pc:docMk/>
            <pc:sldMk cId="558705434" sldId="1113"/>
            <ac:cxnSpMk id="98" creationId="{A4F58C71-EC19-46C0-A403-9A18EC17EB0A}"/>
          </ac:cxnSpMkLst>
        </pc:cxnChg>
        <pc:cxnChg chg="add del mod topLvl">
          <ac:chgData name="Xuzhaoyuan" userId="92dacafb-b293-4395-ae6b-ab8c0207f0fc" providerId="ADAL" clId="{42D4C640-E2B4-480F-B3E5-EF6A90FC37BF}" dt="2022-05-06T02:23:17.739" v="7116" actId="478"/>
          <ac:cxnSpMkLst>
            <pc:docMk/>
            <pc:sldMk cId="558705434" sldId="1113"/>
            <ac:cxnSpMk id="99" creationId="{EE8E9366-93B8-4E31-BCDB-A8448A3815DD}"/>
          </ac:cxnSpMkLst>
        </pc:cxnChg>
        <pc:cxnChg chg="add del mod topLvl">
          <ac:chgData name="Xuzhaoyuan" userId="92dacafb-b293-4395-ae6b-ab8c0207f0fc" providerId="ADAL" clId="{42D4C640-E2B4-480F-B3E5-EF6A90FC37BF}" dt="2022-05-06T02:23:17.739" v="7116" actId="478"/>
          <ac:cxnSpMkLst>
            <pc:docMk/>
            <pc:sldMk cId="558705434" sldId="1113"/>
            <ac:cxnSpMk id="169" creationId="{AAD146C9-6FF3-4371-8F15-54932E1D6B76}"/>
          </ac:cxnSpMkLst>
        </pc:cxnChg>
        <pc:cxnChg chg="add del mod topLvl">
          <ac:chgData name="Xuzhaoyuan" userId="92dacafb-b293-4395-ae6b-ab8c0207f0fc" providerId="ADAL" clId="{42D4C640-E2B4-480F-B3E5-EF6A90FC37BF}" dt="2022-05-06T02:23:17.739" v="7116" actId="478"/>
          <ac:cxnSpMkLst>
            <pc:docMk/>
            <pc:sldMk cId="558705434" sldId="1113"/>
            <ac:cxnSpMk id="170" creationId="{E8AA0ACF-A1BA-477D-B61F-B0D645A272E5}"/>
          </ac:cxnSpMkLst>
        </pc:cxnChg>
        <pc:cxnChg chg="add del mod">
          <ac:chgData name="Xuzhaoyuan" userId="92dacafb-b293-4395-ae6b-ab8c0207f0fc" providerId="ADAL" clId="{42D4C640-E2B4-480F-B3E5-EF6A90FC37BF}" dt="2022-05-04T11:20:03.444" v="5211" actId="478"/>
          <ac:cxnSpMkLst>
            <pc:docMk/>
            <pc:sldMk cId="558705434" sldId="1113"/>
            <ac:cxnSpMk id="187" creationId="{62EC49FE-BB9B-4797-A35E-19BEE15728A5}"/>
          </ac:cxnSpMkLst>
        </pc:cxnChg>
        <pc:cxnChg chg="add del mod topLvl">
          <ac:chgData name="Xuzhaoyuan" userId="92dacafb-b293-4395-ae6b-ab8c0207f0fc" providerId="ADAL" clId="{42D4C640-E2B4-480F-B3E5-EF6A90FC37BF}" dt="2022-05-06T02:23:17.739" v="7116" actId="478"/>
          <ac:cxnSpMkLst>
            <pc:docMk/>
            <pc:sldMk cId="558705434" sldId="1113"/>
            <ac:cxnSpMk id="189" creationId="{E6120B32-BC68-4D10-B0ED-BE0ACB692C25}"/>
          </ac:cxnSpMkLst>
        </pc:cxnChg>
        <pc:cxnChg chg="add del mod topLvl">
          <ac:chgData name="Xuzhaoyuan" userId="92dacafb-b293-4395-ae6b-ab8c0207f0fc" providerId="ADAL" clId="{42D4C640-E2B4-480F-B3E5-EF6A90FC37BF}" dt="2022-05-06T02:23:17.739" v="7116" actId="478"/>
          <ac:cxnSpMkLst>
            <pc:docMk/>
            <pc:sldMk cId="558705434" sldId="1113"/>
            <ac:cxnSpMk id="190" creationId="{74178C5D-1F97-4016-9BA4-AC770F89E3E7}"/>
          </ac:cxnSpMkLst>
        </pc:cxnChg>
        <pc:cxnChg chg="add del mod">
          <ac:chgData name="Xuzhaoyuan" userId="92dacafb-b293-4395-ae6b-ab8c0207f0fc" providerId="ADAL" clId="{42D4C640-E2B4-480F-B3E5-EF6A90FC37BF}" dt="2022-05-04T11:20:03.444" v="5211" actId="478"/>
          <ac:cxnSpMkLst>
            <pc:docMk/>
            <pc:sldMk cId="558705434" sldId="1113"/>
            <ac:cxnSpMk id="197" creationId="{409D858F-8834-4FEE-99ED-5A05B2F5A024}"/>
          </ac:cxnSpMkLst>
        </pc:cxnChg>
        <pc:cxnChg chg="add del mod topLvl">
          <ac:chgData name="Xuzhaoyuan" userId="92dacafb-b293-4395-ae6b-ab8c0207f0fc" providerId="ADAL" clId="{42D4C640-E2B4-480F-B3E5-EF6A90FC37BF}" dt="2022-05-06T02:23:17.739" v="7116" actId="478"/>
          <ac:cxnSpMkLst>
            <pc:docMk/>
            <pc:sldMk cId="558705434" sldId="1113"/>
            <ac:cxnSpMk id="198" creationId="{6C99109F-1007-4299-980A-6E4044EB823A}"/>
          </ac:cxnSpMkLst>
        </pc:cxnChg>
        <pc:cxnChg chg="add del mod topLvl">
          <ac:chgData name="Xuzhaoyuan" userId="92dacafb-b293-4395-ae6b-ab8c0207f0fc" providerId="ADAL" clId="{42D4C640-E2B4-480F-B3E5-EF6A90FC37BF}" dt="2022-05-06T02:23:17.739" v="7116" actId="478"/>
          <ac:cxnSpMkLst>
            <pc:docMk/>
            <pc:sldMk cId="558705434" sldId="1113"/>
            <ac:cxnSpMk id="199" creationId="{D1426DED-2E37-4199-B35E-23AC95F62D16}"/>
          </ac:cxnSpMkLst>
        </pc:cxnChg>
        <pc:cxnChg chg="add del mod topLvl">
          <ac:chgData name="Xuzhaoyuan" userId="92dacafb-b293-4395-ae6b-ab8c0207f0fc" providerId="ADAL" clId="{42D4C640-E2B4-480F-B3E5-EF6A90FC37BF}" dt="2022-05-06T02:23:17.739" v="7116" actId="478"/>
          <ac:cxnSpMkLst>
            <pc:docMk/>
            <pc:sldMk cId="558705434" sldId="1113"/>
            <ac:cxnSpMk id="201" creationId="{BEA403B2-BC8B-4770-A525-0BA9068A0814}"/>
          </ac:cxnSpMkLst>
        </pc:cxnChg>
        <pc:cxnChg chg="add del mod topLvl">
          <ac:chgData name="Xuzhaoyuan" userId="92dacafb-b293-4395-ae6b-ab8c0207f0fc" providerId="ADAL" clId="{42D4C640-E2B4-480F-B3E5-EF6A90FC37BF}" dt="2022-05-06T02:23:17.739" v="7116" actId="478"/>
          <ac:cxnSpMkLst>
            <pc:docMk/>
            <pc:sldMk cId="558705434" sldId="1113"/>
            <ac:cxnSpMk id="203" creationId="{28FA2F52-5304-478E-BAC0-BBEB47016A58}"/>
          </ac:cxnSpMkLst>
        </pc:cxnChg>
        <pc:cxnChg chg="add del mod">
          <ac:chgData name="Xuzhaoyuan" userId="92dacafb-b293-4395-ae6b-ab8c0207f0fc" providerId="ADAL" clId="{42D4C640-E2B4-480F-B3E5-EF6A90FC37BF}" dt="2022-05-04T11:20:03.444" v="5211" actId="478"/>
          <ac:cxnSpMkLst>
            <pc:docMk/>
            <pc:sldMk cId="558705434" sldId="1113"/>
            <ac:cxnSpMk id="206" creationId="{06B63A4B-B079-47C3-898B-C29AE18E96BE}"/>
          </ac:cxnSpMkLst>
        </pc:cxnChg>
        <pc:cxnChg chg="add del mod topLvl">
          <ac:chgData name="Xuzhaoyuan" userId="92dacafb-b293-4395-ae6b-ab8c0207f0fc" providerId="ADAL" clId="{42D4C640-E2B4-480F-B3E5-EF6A90FC37BF}" dt="2022-05-06T02:23:17.739" v="7116" actId="478"/>
          <ac:cxnSpMkLst>
            <pc:docMk/>
            <pc:sldMk cId="558705434" sldId="1113"/>
            <ac:cxnSpMk id="207" creationId="{D32EEEB5-D376-41B0-82B4-0A33BD6D9BE4}"/>
          </ac:cxnSpMkLst>
        </pc:cxnChg>
        <pc:cxnChg chg="add del mod topLvl">
          <ac:chgData name="Xuzhaoyuan" userId="92dacafb-b293-4395-ae6b-ab8c0207f0fc" providerId="ADAL" clId="{42D4C640-E2B4-480F-B3E5-EF6A90FC37BF}" dt="2022-05-06T02:23:17.739" v="7116" actId="478"/>
          <ac:cxnSpMkLst>
            <pc:docMk/>
            <pc:sldMk cId="558705434" sldId="1113"/>
            <ac:cxnSpMk id="208" creationId="{7AFD369E-00C9-4107-8A9B-9CDAAFE22FD1}"/>
          </ac:cxnSpMkLst>
        </pc:cxnChg>
        <pc:cxnChg chg="add del mod">
          <ac:chgData name="Xuzhaoyuan" userId="92dacafb-b293-4395-ae6b-ab8c0207f0fc" providerId="ADAL" clId="{42D4C640-E2B4-480F-B3E5-EF6A90FC37BF}" dt="2022-05-04T11:20:03.444" v="5211" actId="478"/>
          <ac:cxnSpMkLst>
            <pc:docMk/>
            <pc:sldMk cId="558705434" sldId="1113"/>
            <ac:cxnSpMk id="209" creationId="{0063411D-9C48-44BF-AE69-DC37F58BE414}"/>
          </ac:cxnSpMkLst>
        </pc:cxnChg>
        <pc:cxnChg chg="add del mod topLvl">
          <ac:chgData name="Xuzhaoyuan" userId="92dacafb-b293-4395-ae6b-ab8c0207f0fc" providerId="ADAL" clId="{42D4C640-E2B4-480F-B3E5-EF6A90FC37BF}" dt="2022-05-06T02:23:17.739" v="7116" actId="478"/>
          <ac:cxnSpMkLst>
            <pc:docMk/>
            <pc:sldMk cId="558705434" sldId="1113"/>
            <ac:cxnSpMk id="210" creationId="{559D5B9B-668B-4CC6-9285-E51F11E7248A}"/>
          </ac:cxnSpMkLst>
        </pc:cxnChg>
        <pc:cxnChg chg="add del mod topLvl">
          <ac:chgData name="Xuzhaoyuan" userId="92dacafb-b293-4395-ae6b-ab8c0207f0fc" providerId="ADAL" clId="{42D4C640-E2B4-480F-B3E5-EF6A90FC37BF}" dt="2022-05-06T02:23:17.739" v="7116" actId="478"/>
          <ac:cxnSpMkLst>
            <pc:docMk/>
            <pc:sldMk cId="558705434" sldId="1113"/>
            <ac:cxnSpMk id="211" creationId="{9B44FFCD-097D-414C-AFB2-DCDC22525FEC}"/>
          </ac:cxnSpMkLst>
        </pc:cxnChg>
        <pc:cxnChg chg="add del mod topLvl">
          <ac:chgData name="Xuzhaoyuan" userId="92dacafb-b293-4395-ae6b-ab8c0207f0fc" providerId="ADAL" clId="{42D4C640-E2B4-480F-B3E5-EF6A90FC37BF}" dt="2022-05-06T02:23:17.739" v="7116" actId="478"/>
          <ac:cxnSpMkLst>
            <pc:docMk/>
            <pc:sldMk cId="558705434" sldId="1113"/>
            <ac:cxnSpMk id="212" creationId="{E12F2466-A8B3-463D-948C-1EED28ADB9C6}"/>
          </ac:cxnSpMkLst>
        </pc:cxnChg>
        <pc:cxnChg chg="add del mod topLvl">
          <ac:chgData name="Xuzhaoyuan" userId="92dacafb-b293-4395-ae6b-ab8c0207f0fc" providerId="ADAL" clId="{42D4C640-E2B4-480F-B3E5-EF6A90FC37BF}" dt="2022-05-06T02:23:17.739" v="7116" actId="478"/>
          <ac:cxnSpMkLst>
            <pc:docMk/>
            <pc:sldMk cId="558705434" sldId="1113"/>
            <ac:cxnSpMk id="213" creationId="{45240F2C-8CF1-4958-A8F6-C8267F081A99}"/>
          </ac:cxnSpMkLst>
        </pc:cxnChg>
        <pc:cxnChg chg="add del mod topLvl">
          <ac:chgData name="Xuzhaoyuan" userId="92dacafb-b293-4395-ae6b-ab8c0207f0fc" providerId="ADAL" clId="{42D4C640-E2B4-480F-B3E5-EF6A90FC37BF}" dt="2022-05-06T02:23:17.739" v="7116" actId="478"/>
          <ac:cxnSpMkLst>
            <pc:docMk/>
            <pc:sldMk cId="558705434" sldId="1113"/>
            <ac:cxnSpMk id="214" creationId="{7F70481D-789F-4B08-8C44-C7D8125101F4}"/>
          </ac:cxnSpMkLst>
        </pc:cxnChg>
        <pc:cxnChg chg="add del mod topLvl">
          <ac:chgData name="Xuzhaoyuan" userId="92dacafb-b293-4395-ae6b-ab8c0207f0fc" providerId="ADAL" clId="{42D4C640-E2B4-480F-B3E5-EF6A90FC37BF}" dt="2022-05-06T02:23:17.739" v="7116" actId="478"/>
          <ac:cxnSpMkLst>
            <pc:docMk/>
            <pc:sldMk cId="558705434" sldId="1113"/>
            <ac:cxnSpMk id="245" creationId="{63CA42B4-F1E8-4AAA-B564-1D5FA3828D91}"/>
          </ac:cxnSpMkLst>
        </pc:cxnChg>
        <pc:cxnChg chg="add del mod topLvl">
          <ac:chgData name="Xuzhaoyuan" userId="92dacafb-b293-4395-ae6b-ab8c0207f0fc" providerId="ADAL" clId="{42D4C640-E2B4-480F-B3E5-EF6A90FC37BF}" dt="2022-05-06T02:23:17.739" v="7116" actId="478"/>
          <ac:cxnSpMkLst>
            <pc:docMk/>
            <pc:sldMk cId="558705434" sldId="1113"/>
            <ac:cxnSpMk id="250" creationId="{E65AF4F1-3110-4092-B10A-4B1AE66DC92B}"/>
          </ac:cxnSpMkLst>
        </pc:cxnChg>
        <pc:cxnChg chg="add del mod topLvl">
          <ac:chgData name="Xuzhaoyuan" userId="92dacafb-b293-4395-ae6b-ab8c0207f0fc" providerId="ADAL" clId="{42D4C640-E2B4-480F-B3E5-EF6A90FC37BF}" dt="2022-05-06T02:23:17.739" v="7116" actId="478"/>
          <ac:cxnSpMkLst>
            <pc:docMk/>
            <pc:sldMk cId="558705434" sldId="1113"/>
            <ac:cxnSpMk id="251" creationId="{20E7B98D-C7BC-49BB-AEEB-83F83E0EF9CD}"/>
          </ac:cxnSpMkLst>
        </pc:cxnChg>
        <pc:cxnChg chg="add del mod topLvl">
          <ac:chgData name="Xuzhaoyuan" userId="92dacafb-b293-4395-ae6b-ab8c0207f0fc" providerId="ADAL" clId="{42D4C640-E2B4-480F-B3E5-EF6A90FC37BF}" dt="2022-05-06T02:23:17.739" v="7116" actId="478"/>
          <ac:cxnSpMkLst>
            <pc:docMk/>
            <pc:sldMk cId="558705434" sldId="1113"/>
            <ac:cxnSpMk id="252" creationId="{1845069A-CAD0-4A52-B7AD-C5B49E85B162}"/>
          </ac:cxnSpMkLst>
        </pc:cxnChg>
        <pc:cxnChg chg="add del mod topLvl">
          <ac:chgData name="Xuzhaoyuan" userId="92dacafb-b293-4395-ae6b-ab8c0207f0fc" providerId="ADAL" clId="{42D4C640-E2B4-480F-B3E5-EF6A90FC37BF}" dt="2022-05-06T02:23:17.739" v="7116" actId="478"/>
          <ac:cxnSpMkLst>
            <pc:docMk/>
            <pc:sldMk cId="558705434" sldId="1113"/>
            <ac:cxnSpMk id="253" creationId="{AFBDDFDF-B92F-46A9-B891-0E83AC1C76AC}"/>
          </ac:cxnSpMkLst>
        </pc:cxnChg>
        <pc:cxnChg chg="add del mod topLvl">
          <ac:chgData name="Xuzhaoyuan" userId="92dacafb-b293-4395-ae6b-ab8c0207f0fc" providerId="ADAL" clId="{42D4C640-E2B4-480F-B3E5-EF6A90FC37BF}" dt="2022-05-06T02:23:17.739" v="7116" actId="478"/>
          <ac:cxnSpMkLst>
            <pc:docMk/>
            <pc:sldMk cId="558705434" sldId="1113"/>
            <ac:cxnSpMk id="259" creationId="{789E5CE8-9896-40A0-9BFD-19ABD1D59ED7}"/>
          </ac:cxnSpMkLst>
        </pc:cxnChg>
        <pc:cxnChg chg="add del mod topLvl">
          <ac:chgData name="Xuzhaoyuan" userId="92dacafb-b293-4395-ae6b-ab8c0207f0fc" providerId="ADAL" clId="{42D4C640-E2B4-480F-B3E5-EF6A90FC37BF}" dt="2022-05-06T02:23:17.739" v="7116" actId="478"/>
          <ac:cxnSpMkLst>
            <pc:docMk/>
            <pc:sldMk cId="558705434" sldId="1113"/>
            <ac:cxnSpMk id="261" creationId="{01FD8570-DD14-4734-9412-2E023C77E71A}"/>
          </ac:cxnSpMkLst>
        </pc:cxnChg>
        <pc:cxnChg chg="add del mod topLvl">
          <ac:chgData name="Xuzhaoyuan" userId="92dacafb-b293-4395-ae6b-ab8c0207f0fc" providerId="ADAL" clId="{42D4C640-E2B4-480F-B3E5-EF6A90FC37BF}" dt="2022-05-06T02:23:17.739" v="7116" actId="478"/>
          <ac:cxnSpMkLst>
            <pc:docMk/>
            <pc:sldMk cId="558705434" sldId="1113"/>
            <ac:cxnSpMk id="264" creationId="{A78285B3-8E5B-4F01-8E36-B290EB036648}"/>
          </ac:cxnSpMkLst>
        </pc:cxnChg>
        <pc:cxnChg chg="add del mod topLvl">
          <ac:chgData name="Xuzhaoyuan" userId="92dacafb-b293-4395-ae6b-ab8c0207f0fc" providerId="ADAL" clId="{42D4C640-E2B4-480F-B3E5-EF6A90FC37BF}" dt="2022-05-06T02:23:17.739" v="7116" actId="478"/>
          <ac:cxnSpMkLst>
            <pc:docMk/>
            <pc:sldMk cId="558705434" sldId="1113"/>
            <ac:cxnSpMk id="266" creationId="{B79D4DBB-A9CC-410D-B2D0-39A3E9DB1218}"/>
          </ac:cxnSpMkLst>
        </pc:cxnChg>
        <pc:cxnChg chg="add del mod topLvl">
          <ac:chgData name="Xuzhaoyuan" userId="92dacafb-b293-4395-ae6b-ab8c0207f0fc" providerId="ADAL" clId="{42D4C640-E2B4-480F-B3E5-EF6A90FC37BF}" dt="2022-05-06T02:23:17.739" v="7116" actId="478"/>
          <ac:cxnSpMkLst>
            <pc:docMk/>
            <pc:sldMk cId="558705434" sldId="1113"/>
            <ac:cxnSpMk id="268" creationId="{DD417ADD-ECCC-4A3E-BB69-DF947E7F1446}"/>
          </ac:cxnSpMkLst>
        </pc:cxnChg>
        <pc:cxnChg chg="add del mod topLvl">
          <ac:chgData name="Xuzhaoyuan" userId="92dacafb-b293-4395-ae6b-ab8c0207f0fc" providerId="ADAL" clId="{42D4C640-E2B4-480F-B3E5-EF6A90FC37BF}" dt="2022-05-06T02:23:17.739" v="7116" actId="478"/>
          <ac:cxnSpMkLst>
            <pc:docMk/>
            <pc:sldMk cId="558705434" sldId="1113"/>
            <ac:cxnSpMk id="271" creationId="{91059E43-4D10-49A2-A19A-F975C1B09E9F}"/>
          </ac:cxnSpMkLst>
        </pc:cxnChg>
        <pc:cxnChg chg="add del mod topLvl">
          <ac:chgData name="Xuzhaoyuan" userId="92dacafb-b293-4395-ae6b-ab8c0207f0fc" providerId="ADAL" clId="{42D4C640-E2B4-480F-B3E5-EF6A90FC37BF}" dt="2022-05-06T02:23:17.739" v="7116" actId="478"/>
          <ac:cxnSpMkLst>
            <pc:docMk/>
            <pc:sldMk cId="558705434" sldId="1113"/>
            <ac:cxnSpMk id="273" creationId="{237B0921-1F91-45BC-91B2-064EBA521227}"/>
          </ac:cxnSpMkLst>
        </pc:cxnChg>
      </pc:sldChg>
      <pc:sldChg chg="modSp add del mod ord">
        <pc:chgData name="Xuzhaoyuan" userId="92dacafb-b293-4395-ae6b-ab8c0207f0fc" providerId="ADAL" clId="{42D4C640-E2B4-480F-B3E5-EF6A90FC37BF}" dt="2022-05-04T09:15:56.469" v="4916" actId="47"/>
        <pc:sldMkLst>
          <pc:docMk/>
          <pc:sldMk cId="1052043305" sldId="1114"/>
        </pc:sldMkLst>
        <pc:spChg chg="mod">
          <ac:chgData name="Xuzhaoyuan" userId="92dacafb-b293-4395-ae6b-ab8c0207f0fc" providerId="ADAL" clId="{42D4C640-E2B4-480F-B3E5-EF6A90FC37BF}" dt="2022-05-04T05:38:56.500" v="4836" actId="20577"/>
          <ac:spMkLst>
            <pc:docMk/>
            <pc:sldMk cId="1052043305" sldId="1114"/>
            <ac:spMk id="4" creationId="{65D00C4A-DAE2-4146-894E-3C84C23D9733}"/>
          </ac:spMkLst>
        </pc:spChg>
      </pc:sldChg>
      <pc:sldChg chg="addSp delSp modSp add mod ord">
        <pc:chgData name="Xuzhaoyuan" userId="92dacafb-b293-4395-ae6b-ab8c0207f0fc" providerId="ADAL" clId="{42D4C640-E2B4-480F-B3E5-EF6A90FC37BF}" dt="2022-05-11T13:10:15.497" v="9368" actId="1076"/>
        <pc:sldMkLst>
          <pc:docMk/>
          <pc:sldMk cId="1156574526" sldId="1115"/>
        </pc:sldMkLst>
        <pc:spChg chg="del">
          <ac:chgData name="Xuzhaoyuan" userId="92dacafb-b293-4395-ae6b-ab8c0207f0fc" providerId="ADAL" clId="{42D4C640-E2B4-480F-B3E5-EF6A90FC37BF}" dt="2022-05-04T08:58:39.050" v="4860" actId="478"/>
          <ac:spMkLst>
            <pc:docMk/>
            <pc:sldMk cId="1156574526" sldId="1115"/>
            <ac:spMk id="2" creationId="{CD106ED0-F56E-4630-8100-1A75110241A4}"/>
          </ac:spMkLst>
        </pc:spChg>
        <pc:spChg chg="add mod">
          <ac:chgData name="Xuzhaoyuan" userId="92dacafb-b293-4395-ae6b-ab8c0207f0fc" providerId="ADAL" clId="{42D4C640-E2B4-480F-B3E5-EF6A90FC37BF}" dt="2022-05-11T13:09:29.433" v="9352" actId="1076"/>
          <ac:spMkLst>
            <pc:docMk/>
            <pc:sldMk cId="1156574526" sldId="1115"/>
            <ac:spMk id="3" creationId="{7AC848D1-DF86-4E0D-8383-7DE062240165}"/>
          </ac:spMkLst>
        </pc:spChg>
        <pc:spChg chg="mod">
          <ac:chgData name="Xuzhaoyuan" userId="92dacafb-b293-4395-ae6b-ab8c0207f0fc" providerId="ADAL" clId="{42D4C640-E2B4-480F-B3E5-EF6A90FC37BF}" dt="2022-05-04T08:58:34.594" v="4859" actId="20577"/>
          <ac:spMkLst>
            <pc:docMk/>
            <pc:sldMk cId="1156574526" sldId="1115"/>
            <ac:spMk id="4" creationId="{65D00C4A-DAE2-4146-894E-3C84C23D9733}"/>
          </ac:spMkLst>
        </pc:spChg>
        <pc:spChg chg="mod">
          <ac:chgData name="Xuzhaoyuan" userId="92dacafb-b293-4395-ae6b-ab8c0207f0fc" providerId="ADAL" clId="{42D4C640-E2B4-480F-B3E5-EF6A90FC37BF}" dt="2022-05-11T13:08:40.273" v="9341" actId="1076"/>
          <ac:spMkLst>
            <pc:docMk/>
            <pc:sldMk cId="1156574526" sldId="1115"/>
            <ac:spMk id="21" creationId="{A09B17F9-ABDF-4A48-8D49-98F87C5D669E}"/>
          </ac:spMkLst>
        </pc:spChg>
        <pc:spChg chg="del mod">
          <ac:chgData name="Xuzhaoyuan" userId="92dacafb-b293-4395-ae6b-ab8c0207f0fc" providerId="ADAL" clId="{42D4C640-E2B4-480F-B3E5-EF6A90FC37BF}" dt="2022-05-04T08:59:34.656" v="4865" actId="478"/>
          <ac:spMkLst>
            <pc:docMk/>
            <pc:sldMk cId="1156574526" sldId="1115"/>
            <ac:spMk id="26" creationId="{2D03B508-2296-4FC6-8453-0CB17D42C39B}"/>
          </ac:spMkLst>
        </pc:spChg>
        <pc:spChg chg="add mod">
          <ac:chgData name="Xuzhaoyuan" userId="92dacafb-b293-4395-ae6b-ab8c0207f0fc" providerId="ADAL" clId="{42D4C640-E2B4-480F-B3E5-EF6A90FC37BF}" dt="2022-05-11T13:10:15.497" v="9368" actId="1076"/>
          <ac:spMkLst>
            <pc:docMk/>
            <pc:sldMk cId="1156574526" sldId="1115"/>
            <ac:spMk id="36" creationId="{351195E0-7EB4-479C-AE5B-B620ABD0B8B7}"/>
          </ac:spMkLst>
        </pc:spChg>
        <pc:spChg chg="mod">
          <ac:chgData name="Xuzhaoyuan" userId="92dacafb-b293-4395-ae6b-ab8c0207f0fc" providerId="ADAL" clId="{42D4C640-E2B4-480F-B3E5-EF6A90FC37BF}" dt="2022-05-11T13:08:48.870" v="9342"/>
          <ac:spMkLst>
            <pc:docMk/>
            <pc:sldMk cId="1156574526" sldId="1115"/>
            <ac:spMk id="39" creationId="{2C7D6C73-8A9B-474E-80E9-D1C51245CDAA}"/>
          </ac:spMkLst>
        </pc:spChg>
        <pc:spChg chg="mod">
          <ac:chgData name="Xuzhaoyuan" userId="92dacafb-b293-4395-ae6b-ab8c0207f0fc" providerId="ADAL" clId="{42D4C640-E2B4-480F-B3E5-EF6A90FC37BF}" dt="2022-05-11T13:10:10.185" v="9367" actId="1076"/>
          <ac:spMkLst>
            <pc:docMk/>
            <pc:sldMk cId="1156574526" sldId="1115"/>
            <ac:spMk id="43" creationId="{32468EF6-7785-4F80-93A4-5CD6C1CACF91}"/>
          </ac:spMkLst>
        </pc:spChg>
        <pc:spChg chg="del mod">
          <ac:chgData name="Xuzhaoyuan" userId="92dacafb-b293-4395-ae6b-ab8c0207f0fc" providerId="ADAL" clId="{42D4C640-E2B4-480F-B3E5-EF6A90FC37BF}" dt="2022-05-04T08:59:34.656" v="4865" actId="478"/>
          <ac:spMkLst>
            <pc:docMk/>
            <pc:sldMk cId="1156574526" sldId="1115"/>
            <ac:spMk id="44" creationId="{4B9C2FD9-0EE9-4E70-8BEA-3B67C32DB603}"/>
          </ac:spMkLst>
        </pc:spChg>
        <pc:spChg chg="mod">
          <ac:chgData name="Xuzhaoyuan" userId="92dacafb-b293-4395-ae6b-ab8c0207f0fc" providerId="ADAL" clId="{42D4C640-E2B4-480F-B3E5-EF6A90FC37BF}" dt="2022-05-11T13:10:01.225" v="9363" actId="1076"/>
          <ac:spMkLst>
            <pc:docMk/>
            <pc:sldMk cId="1156574526" sldId="1115"/>
            <ac:spMk id="45" creationId="{F720F2AA-5C61-424C-8633-CE516E1626E6}"/>
          </ac:spMkLst>
        </pc:spChg>
        <pc:spChg chg="mod">
          <ac:chgData name="Xuzhaoyuan" userId="92dacafb-b293-4395-ae6b-ab8c0207f0fc" providerId="ADAL" clId="{42D4C640-E2B4-480F-B3E5-EF6A90FC37BF}" dt="2022-05-11T13:10:15.497" v="9368" actId="1076"/>
          <ac:spMkLst>
            <pc:docMk/>
            <pc:sldMk cId="1156574526" sldId="1115"/>
            <ac:spMk id="46" creationId="{15BD3F9D-AD73-40FE-A95C-97C1437CB98E}"/>
          </ac:spMkLst>
        </pc:spChg>
        <pc:spChg chg="mod">
          <ac:chgData name="Xuzhaoyuan" userId="92dacafb-b293-4395-ae6b-ab8c0207f0fc" providerId="ADAL" clId="{42D4C640-E2B4-480F-B3E5-EF6A90FC37BF}" dt="2022-05-11T13:08:40.273" v="9341" actId="1076"/>
          <ac:spMkLst>
            <pc:docMk/>
            <pc:sldMk cId="1156574526" sldId="1115"/>
            <ac:spMk id="47" creationId="{F833A368-0060-4E62-A23E-05EBCFF80099}"/>
          </ac:spMkLst>
        </pc:spChg>
        <pc:spChg chg="del">
          <ac:chgData name="Xuzhaoyuan" userId="92dacafb-b293-4395-ae6b-ab8c0207f0fc" providerId="ADAL" clId="{42D4C640-E2B4-480F-B3E5-EF6A90FC37BF}" dt="2022-05-04T08:58:39.050" v="4860" actId="478"/>
          <ac:spMkLst>
            <pc:docMk/>
            <pc:sldMk cId="1156574526" sldId="1115"/>
            <ac:spMk id="48" creationId="{7FAF6544-B32C-43EC-8CE9-B0696DE876EC}"/>
          </ac:spMkLst>
        </pc:spChg>
        <pc:spChg chg="add del mod">
          <ac:chgData name="Xuzhaoyuan" userId="92dacafb-b293-4395-ae6b-ab8c0207f0fc" providerId="ADAL" clId="{42D4C640-E2B4-480F-B3E5-EF6A90FC37BF}" dt="2022-05-11T13:08:36.205" v="9340" actId="478"/>
          <ac:spMkLst>
            <pc:docMk/>
            <pc:sldMk cId="1156574526" sldId="1115"/>
            <ac:spMk id="49" creationId="{D8E27DAB-B397-44C0-A1B4-829EF013D8DA}"/>
          </ac:spMkLst>
        </pc:spChg>
        <pc:spChg chg="add mod">
          <ac:chgData name="Xuzhaoyuan" userId="92dacafb-b293-4395-ae6b-ab8c0207f0fc" providerId="ADAL" clId="{42D4C640-E2B4-480F-B3E5-EF6A90FC37BF}" dt="2022-05-11T13:09:27.497" v="9351" actId="1076"/>
          <ac:spMkLst>
            <pc:docMk/>
            <pc:sldMk cId="1156574526" sldId="1115"/>
            <ac:spMk id="50" creationId="{7A9E151A-75E7-41C0-A57A-3FBF9C701343}"/>
          </ac:spMkLst>
        </pc:spChg>
        <pc:spChg chg="add mod">
          <ac:chgData name="Xuzhaoyuan" userId="92dacafb-b293-4395-ae6b-ab8c0207f0fc" providerId="ADAL" clId="{42D4C640-E2B4-480F-B3E5-EF6A90FC37BF}" dt="2022-05-11T13:08:51.314" v="9343" actId="1076"/>
          <ac:spMkLst>
            <pc:docMk/>
            <pc:sldMk cId="1156574526" sldId="1115"/>
            <ac:spMk id="56" creationId="{571F2B12-6F92-4D97-9352-2527032C26AB}"/>
          </ac:spMkLst>
        </pc:spChg>
        <pc:spChg chg="mod">
          <ac:chgData name="Xuzhaoyuan" userId="92dacafb-b293-4395-ae6b-ab8c0207f0fc" providerId="ADAL" clId="{42D4C640-E2B4-480F-B3E5-EF6A90FC37BF}" dt="2022-05-11T13:08:48.870" v="9342"/>
          <ac:spMkLst>
            <pc:docMk/>
            <pc:sldMk cId="1156574526" sldId="1115"/>
            <ac:spMk id="58" creationId="{B902895C-4649-4658-AC0E-481195CCC32D}"/>
          </ac:spMkLst>
        </pc:spChg>
        <pc:spChg chg="mod">
          <ac:chgData name="Xuzhaoyuan" userId="92dacafb-b293-4395-ae6b-ab8c0207f0fc" providerId="ADAL" clId="{42D4C640-E2B4-480F-B3E5-EF6A90FC37BF}" dt="2022-05-11T13:08:48.870" v="9342"/>
          <ac:spMkLst>
            <pc:docMk/>
            <pc:sldMk cId="1156574526" sldId="1115"/>
            <ac:spMk id="59" creationId="{1E039670-F13B-4A81-A590-D1388731940F}"/>
          </ac:spMkLst>
        </pc:spChg>
        <pc:spChg chg="mod">
          <ac:chgData name="Xuzhaoyuan" userId="92dacafb-b293-4395-ae6b-ab8c0207f0fc" providerId="ADAL" clId="{42D4C640-E2B4-480F-B3E5-EF6A90FC37BF}" dt="2022-05-11T13:08:48.870" v="9342"/>
          <ac:spMkLst>
            <pc:docMk/>
            <pc:sldMk cId="1156574526" sldId="1115"/>
            <ac:spMk id="62" creationId="{8E9C8195-B29A-4C87-82D1-79EAE8D33052}"/>
          </ac:spMkLst>
        </pc:spChg>
        <pc:spChg chg="mod">
          <ac:chgData name="Xuzhaoyuan" userId="92dacafb-b293-4395-ae6b-ab8c0207f0fc" providerId="ADAL" clId="{42D4C640-E2B4-480F-B3E5-EF6A90FC37BF}" dt="2022-05-11T13:08:48.870" v="9342"/>
          <ac:spMkLst>
            <pc:docMk/>
            <pc:sldMk cId="1156574526" sldId="1115"/>
            <ac:spMk id="63" creationId="{5D864E78-D329-4BAC-B19C-418D03E38873}"/>
          </ac:spMkLst>
        </pc:spChg>
        <pc:spChg chg="add mod">
          <ac:chgData name="Xuzhaoyuan" userId="92dacafb-b293-4395-ae6b-ab8c0207f0fc" providerId="ADAL" clId="{42D4C640-E2B4-480F-B3E5-EF6A90FC37BF}" dt="2022-05-11T13:08:51.314" v="9343" actId="1076"/>
          <ac:spMkLst>
            <pc:docMk/>
            <pc:sldMk cId="1156574526" sldId="1115"/>
            <ac:spMk id="65" creationId="{DA3F4692-06B5-41E0-A57D-23F2C8B2E9F4}"/>
          </ac:spMkLst>
        </pc:spChg>
        <pc:spChg chg="add mod">
          <ac:chgData name="Xuzhaoyuan" userId="92dacafb-b293-4395-ae6b-ab8c0207f0fc" providerId="ADAL" clId="{42D4C640-E2B4-480F-B3E5-EF6A90FC37BF}" dt="2022-05-11T13:08:51.314" v="9343" actId="1076"/>
          <ac:spMkLst>
            <pc:docMk/>
            <pc:sldMk cId="1156574526" sldId="1115"/>
            <ac:spMk id="66" creationId="{DBE68B58-C6F0-46E6-8FF0-38E1FC43545A}"/>
          </ac:spMkLst>
        </pc:spChg>
        <pc:spChg chg="add mod">
          <ac:chgData name="Xuzhaoyuan" userId="92dacafb-b293-4395-ae6b-ab8c0207f0fc" providerId="ADAL" clId="{42D4C640-E2B4-480F-B3E5-EF6A90FC37BF}" dt="2022-05-11T13:08:51.314" v="9343" actId="1076"/>
          <ac:spMkLst>
            <pc:docMk/>
            <pc:sldMk cId="1156574526" sldId="1115"/>
            <ac:spMk id="67" creationId="{5B9E9051-AA3A-4188-9BB8-2951D6B561E2}"/>
          </ac:spMkLst>
        </pc:spChg>
        <pc:spChg chg="add mod">
          <ac:chgData name="Xuzhaoyuan" userId="92dacafb-b293-4395-ae6b-ab8c0207f0fc" providerId="ADAL" clId="{42D4C640-E2B4-480F-B3E5-EF6A90FC37BF}" dt="2022-05-11T13:08:51.314" v="9343" actId="1076"/>
          <ac:spMkLst>
            <pc:docMk/>
            <pc:sldMk cId="1156574526" sldId="1115"/>
            <ac:spMk id="68" creationId="{8DBCD676-E260-429C-B9DC-C897519EBEED}"/>
          </ac:spMkLst>
        </pc:spChg>
        <pc:spChg chg="add mod">
          <ac:chgData name="Xuzhaoyuan" userId="92dacafb-b293-4395-ae6b-ab8c0207f0fc" providerId="ADAL" clId="{42D4C640-E2B4-480F-B3E5-EF6A90FC37BF}" dt="2022-05-11T13:08:51.314" v="9343" actId="1076"/>
          <ac:spMkLst>
            <pc:docMk/>
            <pc:sldMk cId="1156574526" sldId="1115"/>
            <ac:spMk id="69" creationId="{C16F20D6-3F1D-414A-8188-0AB1833B4FF3}"/>
          </ac:spMkLst>
        </pc:spChg>
        <pc:spChg chg="add mod">
          <ac:chgData name="Xuzhaoyuan" userId="92dacafb-b293-4395-ae6b-ab8c0207f0fc" providerId="ADAL" clId="{42D4C640-E2B4-480F-B3E5-EF6A90FC37BF}" dt="2022-05-11T13:08:51.314" v="9343" actId="1076"/>
          <ac:spMkLst>
            <pc:docMk/>
            <pc:sldMk cId="1156574526" sldId="1115"/>
            <ac:spMk id="70" creationId="{7A5E5782-7C09-4C94-A2A3-D1BCBF0CD0A9}"/>
          </ac:spMkLst>
        </pc:spChg>
        <pc:grpChg chg="mod">
          <ac:chgData name="Xuzhaoyuan" userId="92dacafb-b293-4395-ae6b-ab8c0207f0fc" providerId="ADAL" clId="{42D4C640-E2B4-480F-B3E5-EF6A90FC37BF}" dt="2022-05-11T13:08:40.273" v="9341" actId="1076"/>
          <ac:grpSpMkLst>
            <pc:docMk/>
            <pc:sldMk cId="1156574526" sldId="1115"/>
            <ac:grpSpMk id="9" creationId="{E7808370-3465-45FB-8AF7-3D8263D15576}"/>
          </ac:grpSpMkLst>
        </pc:grpChg>
        <pc:grpChg chg="mod">
          <ac:chgData name="Xuzhaoyuan" userId="92dacafb-b293-4395-ae6b-ab8c0207f0fc" providerId="ADAL" clId="{42D4C640-E2B4-480F-B3E5-EF6A90FC37BF}" dt="2022-05-11T13:10:10.185" v="9367" actId="1076"/>
          <ac:grpSpMkLst>
            <pc:docMk/>
            <pc:sldMk cId="1156574526" sldId="1115"/>
            <ac:grpSpMk id="32" creationId="{4D68B826-9506-47D3-B9D9-60F219600A12}"/>
          </ac:grpSpMkLst>
        </pc:grpChg>
        <pc:grpChg chg="add mod">
          <ac:chgData name="Xuzhaoyuan" userId="92dacafb-b293-4395-ae6b-ab8c0207f0fc" providerId="ADAL" clId="{42D4C640-E2B4-480F-B3E5-EF6A90FC37BF}" dt="2022-05-11T13:08:51.314" v="9343" actId="1076"/>
          <ac:grpSpMkLst>
            <pc:docMk/>
            <pc:sldMk cId="1156574526" sldId="1115"/>
            <ac:grpSpMk id="33" creationId="{44D54F81-4395-4CEE-B275-78DAD3CAF7BE}"/>
          </ac:grpSpMkLst>
        </pc:grpChg>
        <pc:grpChg chg="mod">
          <ac:chgData name="Xuzhaoyuan" userId="92dacafb-b293-4395-ae6b-ab8c0207f0fc" providerId="ADAL" clId="{42D4C640-E2B4-480F-B3E5-EF6A90FC37BF}" dt="2022-05-11T13:09:48.849" v="9358" actId="1076"/>
          <ac:grpSpMkLst>
            <pc:docMk/>
            <pc:sldMk cId="1156574526" sldId="1115"/>
            <ac:grpSpMk id="38" creationId="{13F20A62-3A95-4B83-AD67-7A066BE247BB}"/>
          </ac:grpSpMkLst>
        </pc:grpChg>
        <pc:grpChg chg="del mod">
          <ac:chgData name="Xuzhaoyuan" userId="92dacafb-b293-4395-ae6b-ab8c0207f0fc" providerId="ADAL" clId="{42D4C640-E2B4-480F-B3E5-EF6A90FC37BF}" dt="2022-05-04T08:59:34.656" v="4865" actId="478"/>
          <ac:grpSpMkLst>
            <pc:docMk/>
            <pc:sldMk cId="1156574526" sldId="1115"/>
            <ac:grpSpMk id="39" creationId="{BA730428-B4FC-4603-A51D-B58C74CE7C55}"/>
          </ac:grpSpMkLst>
        </pc:grpChg>
        <pc:grpChg chg="add mod">
          <ac:chgData name="Xuzhaoyuan" userId="92dacafb-b293-4395-ae6b-ab8c0207f0fc" providerId="ADAL" clId="{42D4C640-E2B4-480F-B3E5-EF6A90FC37BF}" dt="2022-05-11T13:08:51.314" v="9343" actId="1076"/>
          <ac:grpSpMkLst>
            <pc:docMk/>
            <pc:sldMk cId="1156574526" sldId="1115"/>
            <ac:grpSpMk id="57" creationId="{4ADF1878-4906-4904-9BD5-96CB95ED8F5D}"/>
          </ac:grpSpMkLst>
        </pc:grpChg>
        <pc:grpChg chg="add mod">
          <ac:chgData name="Xuzhaoyuan" userId="92dacafb-b293-4395-ae6b-ab8c0207f0fc" providerId="ADAL" clId="{42D4C640-E2B4-480F-B3E5-EF6A90FC37BF}" dt="2022-05-11T13:08:51.314" v="9343" actId="1076"/>
          <ac:grpSpMkLst>
            <pc:docMk/>
            <pc:sldMk cId="1156574526" sldId="1115"/>
            <ac:grpSpMk id="61" creationId="{7282F716-1136-4FE4-B3B8-43AB7E8BC0D5}"/>
          </ac:grpSpMkLst>
        </pc:grpChg>
        <pc:picChg chg="mod">
          <ac:chgData name="Xuzhaoyuan" userId="92dacafb-b293-4395-ae6b-ab8c0207f0fc" providerId="ADAL" clId="{42D4C640-E2B4-480F-B3E5-EF6A90FC37BF}" dt="2022-05-11T13:08:48.870" v="9342"/>
          <ac:picMkLst>
            <pc:docMk/>
            <pc:sldMk cId="1156574526" sldId="1115"/>
            <ac:picMk id="60" creationId="{1724909C-0AA7-445D-A4C9-D0AA57527DF9}"/>
          </ac:picMkLst>
        </pc:picChg>
        <pc:picChg chg="mod">
          <ac:chgData name="Xuzhaoyuan" userId="92dacafb-b293-4395-ae6b-ab8c0207f0fc" providerId="ADAL" clId="{42D4C640-E2B4-480F-B3E5-EF6A90FC37BF}" dt="2022-05-11T13:08:48.870" v="9342"/>
          <ac:picMkLst>
            <pc:docMk/>
            <pc:sldMk cId="1156574526" sldId="1115"/>
            <ac:picMk id="64" creationId="{4C3C4460-EFCD-4383-8570-1AA442A75534}"/>
          </ac:picMkLst>
        </pc:picChg>
        <pc:cxnChg chg="mod">
          <ac:chgData name="Xuzhaoyuan" userId="92dacafb-b293-4395-ae6b-ab8c0207f0fc" providerId="ADAL" clId="{42D4C640-E2B4-480F-B3E5-EF6A90FC37BF}" dt="2022-05-11T13:08:48.870" v="9342"/>
          <ac:cxnSpMkLst>
            <pc:docMk/>
            <pc:sldMk cId="1156574526" sldId="1115"/>
            <ac:cxnSpMk id="40" creationId="{E6AEA1A7-9B8B-4834-86B4-390043314488}"/>
          </ac:cxnSpMkLst>
        </pc:cxnChg>
        <pc:cxnChg chg="mod">
          <ac:chgData name="Xuzhaoyuan" userId="92dacafb-b293-4395-ae6b-ab8c0207f0fc" providerId="ADAL" clId="{42D4C640-E2B4-480F-B3E5-EF6A90FC37BF}" dt="2022-05-11T13:08:48.870" v="9342"/>
          <ac:cxnSpMkLst>
            <pc:docMk/>
            <pc:sldMk cId="1156574526" sldId="1115"/>
            <ac:cxnSpMk id="41" creationId="{722789CA-DB44-46CC-AF02-9225345FB4E0}"/>
          </ac:cxnSpMkLst>
        </pc:cxnChg>
        <pc:cxnChg chg="mod">
          <ac:chgData name="Xuzhaoyuan" userId="92dacafb-b293-4395-ae6b-ab8c0207f0fc" providerId="ADAL" clId="{42D4C640-E2B4-480F-B3E5-EF6A90FC37BF}" dt="2022-05-11T13:08:48.870" v="9342"/>
          <ac:cxnSpMkLst>
            <pc:docMk/>
            <pc:sldMk cId="1156574526" sldId="1115"/>
            <ac:cxnSpMk id="42" creationId="{45B448E8-AD99-44B9-828D-A91A64323813}"/>
          </ac:cxnSpMkLst>
        </pc:cxnChg>
        <pc:cxnChg chg="mod">
          <ac:chgData name="Xuzhaoyuan" userId="92dacafb-b293-4395-ae6b-ab8c0207f0fc" providerId="ADAL" clId="{42D4C640-E2B4-480F-B3E5-EF6A90FC37BF}" dt="2022-05-11T13:08:48.870" v="9342"/>
          <ac:cxnSpMkLst>
            <pc:docMk/>
            <pc:sldMk cId="1156574526" sldId="1115"/>
            <ac:cxnSpMk id="44" creationId="{CDA4412D-83F7-4112-834B-E027FF664917}"/>
          </ac:cxnSpMkLst>
        </pc:cxnChg>
        <pc:cxnChg chg="mod">
          <ac:chgData name="Xuzhaoyuan" userId="92dacafb-b293-4395-ae6b-ab8c0207f0fc" providerId="ADAL" clId="{42D4C640-E2B4-480F-B3E5-EF6A90FC37BF}" dt="2022-05-11T13:08:48.870" v="9342"/>
          <ac:cxnSpMkLst>
            <pc:docMk/>
            <pc:sldMk cId="1156574526" sldId="1115"/>
            <ac:cxnSpMk id="48" creationId="{FAE0199B-BDBC-422C-8EC7-DB3C72B75C6E}"/>
          </ac:cxnSpMkLst>
        </pc:cxnChg>
        <pc:cxnChg chg="mod">
          <ac:chgData name="Xuzhaoyuan" userId="92dacafb-b293-4395-ae6b-ab8c0207f0fc" providerId="ADAL" clId="{42D4C640-E2B4-480F-B3E5-EF6A90FC37BF}" dt="2022-05-11T13:08:48.870" v="9342"/>
          <ac:cxnSpMkLst>
            <pc:docMk/>
            <pc:sldMk cId="1156574526" sldId="1115"/>
            <ac:cxnSpMk id="51" creationId="{FD60FF96-95FB-454C-AF78-C793779A2CF2}"/>
          </ac:cxnSpMkLst>
        </pc:cxnChg>
        <pc:cxnChg chg="mod">
          <ac:chgData name="Xuzhaoyuan" userId="92dacafb-b293-4395-ae6b-ab8c0207f0fc" providerId="ADAL" clId="{42D4C640-E2B4-480F-B3E5-EF6A90FC37BF}" dt="2022-05-11T13:08:48.870" v="9342"/>
          <ac:cxnSpMkLst>
            <pc:docMk/>
            <pc:sldMk cId="1156574526" sldId="1115"/>
            <ac:cxnSpMk id="52" creationId="{0218631F-16B0-4DBA-AC7F-0BF85056FEB2}"/>
          </ac:cxnSpMkLst>
        </pc:cxnChg>
        <pc:cxnChg chg="mod">
          <ac:chgData name="Xuzhaoyuan" userId="92dacafb-b293-4395-ae6b-ab8c0207f0fc" providerId="ADAL" clId="{42D4C640-E2B4-480F-B3E5-EF6A90FC37BF}" dt="2022-05-11T13:08:48.870" v="9342"/>
          <ac:cxnSpMkLst>
            <pc:docMk/>
            <pc:sldMk cId="1156574526" sldId="1115"/>
            <ac:cxnSpMk id="53" creationId="{B283F3CD-8F99-4A9A-A257-A5681550BDFA}"/>
          </ac:cxnSpMkLst>
        </pc:cxnChg>
        <pc:cxnChg chg="mod">
          <ac:chgData name="Xuzhaoyuan" userId="92dacafb-b293-4395-ae6b-ab8c0207f0fc" providerId="ADAL" clId="{42D4C640-E2B4-480F-B3E5-EF6A90FC37BF}" dt="2022-05-11T13:08:48.870" v="9342"/>
          <ac:cxnSpMkLst>
            <pc:docMk/>
            <pc:sldMk cId="1156574526" sldId="1115"/>
            <ac:cxnSpMk id="54" creationId="{C03EA916-E680-4B5B-950A-DF75B1C91678}"/>
          </ac:cxnSpMkLst>
        </pc:cxnChg>
        <pc:cxnChg chg="mod">
          <ac:chgData name="Xuzhaoyuan" userId="92dacafb-b293-4395-ae6b-ab8c0207f0fc" providerId="ADAL" clId="{42D4C640-E2B4-480F-B3E5-EF6A90FC37BF}" dt="2022-05-11T13:08:48.870" v="9342"/>
          <ac:cxnSpMkLst>
            <pc:docMk/>
            <pc:sldMk cId="1156574526" sldId="1115"/>
            <ac:cxnSpMk id="55" creationId="{F2853A3B-9D92-41EA-AA3A-8F8A8EAC5DF1}"/>
          </ac:cxnSpMkLst>
        </pc:cxnChg>
      </pc:sldChg>
      <pc:sldChg chg="addSp delSp modSp add del mod ord">
        <pc:chgData name="Xuzhaoyuan" userId="92dacafb-b293-4395-ae6b-ab8c0207f0fc" providerId="ADAL" clId="{42D4C640-E2B4-480F-B3E5-EF6A90FC37BF}" dt="2022-05-11T07:59:17.192" v="8127" actId="47"/>
        <pc:sldMkLst>
          <pc:docMk/>
          <pc:sldMk cId="2169559010" sldId="1116"/>
        </pc:sldMkLst>
        <pc:spChg chg="del">
          <ac:chgData name="Xuzhaoyuan" userId="92dacafb-b293-4395-ae6b-ab8c0207f0fc" providerId="ADAL" clId="{42D4C640-E2B4-480F-B3E5-EF6A90FC37BF}" dt="2022-05-05T07:08:16.929" v="6928" actId="478"/>
          <ac:spMkLst>
            <pc:docMk/>
            <pc:sldMk cId="2169559010" sldId="1116"/>
            <ac:spMk id="2" creationId="{ED62AF4C-759F-4618-BE26-D7DBC9C77DFF}"/>
          </ac:spMkLst>
        </pc:spChg>
        <pc:spChg chg="mod">
          <ac:chgData name="Xuzhaoyuan" userId="92dacafb-b293-4395-ae6b-ab8c0207f0fc" providerId="ADAL" clId="{42D4C640-E2B4-480F-B3E5-EF6A90FC37BF}" dt="2022-05-05T07:07:43.322" v="6927" actId="20577"/>
          <ac:spMkLst>
            <pc:docMk/>
            <pc:sldMk cId="2169559010" sldId="1116"/>
            <ac:spMk id="4" creationId="{65D00C4A-DAE2-4146-894E-3C84C23D9733}"/>
          </ac:spMkLst>
        </pc:spChg>
        <pc:spChg chg="del">
          <ac:chgData name="Xuzhaoyuan" userId="92dacafb-b293-4395-ae6b-ab8c0207f0fc" providerId="ADAL" clId="{42D4C640-E2B4-480F-B3E5-EF6A90FC37BF}" dt="2022-05-05T07:08:16.929" v="6928" actId="478"/>
          <ac:spMkLst>
            <pc:docMk/>
            <pc:sldMk cId="2169559010" sldId="1116"/>
            <ac:spMk id="6" creationId="{389E64BD-A85E-43EE-8010-722D390BC749}"/>
          </ac:spMkLst>
        </pc:spChg>
        <pc:spChg chg="del">
          <ac:chgData name="Xuzhaoyuan" userId="92dacafb-b293-4395-ae6b-ab8c0207f0fc" providerId="ADAL" clId="{42D4C640-E2B4-480F-B3E5-EF6A90FC37BF}" dt="2022-05-05T07:08:16.929" v="6928" actId="478"/>
          <ac:spMkLst>
            <pc:docMk/>
            <pc:sldMk cId="2169559010" sldId="1116"/>
            <ac:spMk id="7" creationId="{F4CCE7BE-6EB7-4E40-9797-2A0A830595D0}"/>
          </ac:spMkLst>
        </pc:spChg>
        <pc:spChg chg="del">
          <ac:chgData name="Xuzhaoyuan" userId="92dacafb-b293-4395-ae6b-ab8c0207f0fc" providerId="ADAL" clId="{42D4C640-E2B4-480F-B3E5-EF6A90FC37BF}" dt="2022-05-05T07:08:16.929" v="6928" actId="478"/>
          <ac:spMkLst>
            <pc:docMk/>
            <pc:sldMk cId="2169559010" sldId="1116"/>
            <ac:spMk id="8" creationId="{A7B10D82-A561-448A-9B78-F4711659E461}"/>
          </ac:spMkLst>
        </pc:spChg>
        <pc:spChg chg="del">
          <ac:chgData name="Xuzhaoyuan" userId="92dacafb-b293-4395-ae6b-ab8c0207f0fc" providerId="ADAL" clId="{42D4C640-E2B4-480F-B3E5-EF6A90FC37BF}" dt="2022-05-05T07:08:16.929" v="6928" actId="478"/>
          <ac:spMkLst>
            <pc:docMk/>
            <pc:sldMk cId="2169559010" sldId="1116"/>
            <ac:spMk id="15" creationId="{6CA28C15-BBF7-4FFA-8ABA-8D2FF1641DBB}"/>
          </ac:spMkLst>
        </pc:spChg>
        <pc:spChg chg="del">
          <ac:chgData name="Xuzhaoyuan" userId="92dacafb-b293-4395-ae6b-ab8c0207f0fc" providerId="ADAL" clId="{42D4C640-E2B4-480F-B3E5-EF6A90FC37BF}" dt="2022-05-05T07:08:16.929" v="6928" actId="478"/>
          <ac:spMkLst>
            <pc:docMk/>
            <pc:sldMk cId="2169559010" sldId="1116"/>
            <ac:spMk id="16" creationId="{92F769C8-C5D6-4A36-AC59-6726D0C32054}"/>
          </ac:spMkLst>
        </pc:spChg>
        <pc:spChg chg="del">
          <ac:chgData name="Xuzhaoyuan" userId="92dacafb-b293-4395-ae6b-ab8c0207f0fc" providerId="ADAL" clId="{42D4C640-E2B4-480F-B3E5-EF6A90FC37BF}" dt="2022-05-05T07:08:16.929" v="6928" actId="478"/>
          <ac:spMkLst>
            <pc:docMk/>
            <pc:sldMk cId="2169559010" sldId="1116"/>
            <ac:spMk id="17" creationId="{D6CF3438-BEE6-4361-866E-8792234F7DCC}"/>
          </ac:spMkLst>
        </pc:spChg>
        <pc:spChg chg="del">
          <ac:chgData name="Xuzhaoyuan" userId="92dacafb-b293-4395-ae6b-ab8c0207f0fc" providerId="ADAL" clId="{42D4C640-E2B4-480F-B3E5-EF6A90FC37BF}" dt="2022-05-05T07:08:16.929" v="6928" actId="478"/>
          <ac:spMkLst>
            <pc:docMk/>
            <pc:sldMk cId="2169559010" sldId="1116"/>
            <ac:spMk id="18" creationId="{38423372-32A8-4457-AECA-F07B3CE32957}"/>
          </ac:spMkLst>
        </pc:spChg>
        <pc:spChg chg="add del mod">
          <ac:chgData name="Xuzhaoyuan" userId="92dacafb-b293-4395-ae6b-ab8c0207f0fc" providerId="ADAL" clId="{42D4C640-E2B4-480F-B3E5-EF6A90FC37BF}" dt="2022-05-11T07:57:57.271" v="8106" actId="478"/>
          <ac:spMkLst>
            <pc:docMk/>
            <pc:sldMk cId="2169559010" sldId="1116"/>
            <ac:spMk id="19" creationId="{B0B3590D-E156-413C-A093-A73455434770}"/>
          </ac:spMkLst>
        </pc:spChg>
        <pc:spChg chg="add del mod">
          <ac:chgData name="Xuzhaoyuan" userId="92dacafb-b293-4395-ae6b-ab8c0207f0fc" providerId="ADAL" clId="{42D4C640-E2B4-480F-B3E5-EF6A90FC37BF}" dt="2022-05-11T07:57:57.271" v="8106" actId="478"/>
          <ac:spMkLst>
            <pc:docMk/>
            <pc:sldMk cId="2169559010" sldId="1116"/>
            <ac:spMk id="20" creationId="{523A8FAA-2B6F-48CC-8FDE-87A2B37B4971}"/>
          </ac:spMkLst>
        </pc:spChg>
        <pc:spChg chg="del">
          <ac:chgData name="Xuzhaoyuan" userId="92dacafb-b293-4395-ae6b-ab8c0207f0fc" providerId="ADAL" clId="{42D4C640-E2B4-480F-B3E5-EF6A90FC37BF}" dt="2022-05-05T07:08:16.929" v="6928" actId="478"/>
          <ac:spMkLst>
            <pc:docMk/>
            <pc:sldMk cId="2169559010" sldId="1116"/>
            <ac:spMk id="21" creationId="{619D9587-8BA4-4641-9528-03BEC6468DB3}"/>
          </ac:spMkLst>
        </pc:spChg>
        <pc:spChg chg="del">
          <ac:chgData name="Xuzhaoyuan" userId="92dacafb-b293-4395-ae6b-ab8c0207f0fc" providerId="ADAL" clId="{42D4C640-E2B4-480F-B3E5-EF6A90FC37BF}" dt="2022-05-05T07:08:16.929" v="6928" actId="478"/>
          <ac:spMkLst>
            <pc:docMk/>
            <pc:sldMk cId="2169559010" sldId="1116"/>
            <ac:spMk id="22" creationId="{1C54AB65-D257-44AC-B7C6-D9425AD34CAC}"/>
          </ac:spMkLst>
        </pc:spChg>
        <pc:spChg chg="mod">
          <ac:chgData name="Xuzhaoyuan" userId="92dacafb-b293-4395-ae6b-ab8c0207f0fc" providerId="ADAL" clId="{42D4C640-E2B4-480F-B3E5-EF6A90FC37BF}" dt="2022-05-05T07:09:29.105" v="6931"/>
          <ac:spMkLst>
            <pc:docMk/>
            <pc:sldMk cId="2169559010" sldId="1116"/>
            <ac:spMk id="24" creationId="{296E6CE2-975E-4B28-9340-A4B6D1C92953}"/>
          </ac:spMkLst>
        </pc:spChg>
        <pc:spChg chg="add mod">
          <ac:chgData name="Xuzhaoyuan" userId="92dacafb-b293-4395-ae6b-ab8c0207f0fc" providerId="ADAL" clId="{42D4C640-E2B4-480F-B3E5-EF6A90FC37BF}" dt="2022-05-05T07:09:39.385" v="6933" actId="1076"/>
          <ac:spMkLst>
            <pc:docMk/>
            <pc:sldMk cId="2169559010" sldId="1116"/>
            <ac:spMk id="35" creationId="{EB1BE493-3369-4275-A26B-ADC0F615D676}"/>
          </ac:spMkLst>
        </pc:spChg>
        <pc:spChg chg="mod">
          <ac:chgData name="Xuzhaoyuan" userId="92dacafb-b293-4395-ae6b-ab8c0207f0fc" providerId="ADAL" clId="{42D4C640-E2B4-480F-B3E5-EF6A90FC37BF}" dt="2022-05-05T07:09:29.105" v="6931"/>
          <ac:spMkLst>
            <pc:docMk/>
            <pc:sldMk cId="2169559010" sldId="1116"/>
            <ac:spMk id="37" creationId="{0018F096-EDB6-4EF8-8589-77664C4C3F86}"/>
          </ac:spMkLst>
        </pc:spChg>
        <pc:spChg chg="mod">
          <ac:chgData name="Xuzhaoyuan" userId="92dacafb-b293-4395-ae6b-ab8c0207f0fc" providerId="ADAL" clId="{42D4C640-E2B4-480F-B3E5-EF6A90FC37BF}" dt="2022-05-05T07:09:29.105" v="6931"/>
          <ac:spMkLst>
            <pc:docMk/>
            <pc:sldMk cId="2169559010" sldId="1116"/>
            <ac:spMk id="38" creationId="{DB907219-6832-4B55-B18F-F66508C953C3}"/>
          </ac:spMkLst>
        </pc:spChg>
        <pc:spChg chg="mod">
          <ac:chgData name="Xuzhaoyuan" userId="92dacafb-b293-4395-ae6b-ab8c0207f0fc" providerId="ADAL" clId="{42D4C640-E2B4-480F-B3E5-EF6A90FC37BF}" dt="2022-05-05T07:09:29.105" v="6931"/>
          <ac:spMkLst>
            <pc:docMk/>
            <pc:sldMk cId="2169559010" sldId="1116"/>
            <ac:spMk id="41" creationId="{B356291D-5F10-43B4-A225-CC34D0A6DD0B}"/>
          </ac:spMkLst>
        </pc:spChg>
        <pc:spChg chg="mod">
          <ac:chgData name="Xuzhaoyuan" userId="92dacafb-b293-4395-ae6b-ab8c0207f0fc" providerId="ADAL" clId="{42D4C640-E2B4-480F-B3E5-EF6A90FC37BF}" dt="2022-05-05T07:09:29.105" v="6931"/>
          <ac:spMkLst>
            <pc:docMk/>
            <pc:sldMk cId="2169559010" sldId="1116"/>
            <ac:spMk id="42" creationId="{76A9E061-ADD2-4589-A573-AD712B71FCEB}"/>
          </ac:spMkLst>
        </pc:spChg>
        <pc:spChg chg="add mod">
          <ac:chgData name="Xuzhaoyuan" userId="92dacafb-b293-4395-ae6b-ab8c0207f0fc" providerId="ADAL" clId="{42D4C640-E2B4-480F-B3E5-EF6A90FC37BF}" dt="2022-05-05T07:09:39.385" v="6933" actId="1076"/>
          <ac:spMkLst>
            <pc:docMk/>
            <pc:sldMk cId="2169559010" sldId="1116"/>
            <ac:spMk id="44" creationId="{F106C13A-E8DF-4DE4-9517-BAD5F99CD5A4}"/>
          </ac:spMkLst>
        </pc:spChg>
        <pc:spChg chg="add mod">
          <ac:chgData name="Xuzhaoyuan" userId="92dacafb-b293-4395-ae6b-ab8c0207f0fc" providerId="ADAL" clId="{42D4C640-E2B4-480F-B3E5-EF6A90FC37BF}" dt="2022-05-05T07:09:39.385" v="6933" actId="1076"/>
          <ac:spMkLst>
            <pc:docMk/>
            <pc:sldMk cId="2169559010" sldId="1116"/>
            <ac:spMk id="45" creationId="{32CD7454-E38F-474C-8FA9-1E4A011EC623}"/>
          </ac:spMkLst>
        </pc:spChg>
        <pc:spChg chg="add mod">
          <ac:chgData name="Xuzhaoyuan" userId="92dacafb-b293-4395-ae6b-ab8c0207f0fc" providerId="ADAL" clId="{42D4C640-E2B4-480F-B3E5-EF6A90FC37BF}" dt="2022-05-05T07:09:39.385" v="6933" actId="1076"/>
          <ac:spMkLst>
            <pc:docMk/>
            <pc:sldMk cId="2169559010" sldId="1116"/>
            <ac:spMk id="46" creationId="{7EA982E6-C0E9-4407-AC9D-EBA7305055B1}"/>
          </ac:spMkLst>
        </pc:spChg>
        <pc:spChg chg="add mod">
          <ac:chgData name="Xuzhaoyuan" userId="92dacafb-b293-4395-ae6b-ab8c0207f0fc" providerId="ADAL" clId="{42D4C640-E2B4-480F-B3E5-EF6A90FC37BF}" dt="2022-05-05T07:09:39.385" v="6933" actId="1076"/>
          <ac:spMkLst>
            <pc:docMk/>
            <pc:sldMk cId="2169559010" sldId="1116"/>
            <ac:spMk id="47" creationId="{AD30AEEF-AA0F-404B-A1E2-9D1FD4D7E669}"/>
          </ac:spMkLst>
        </pc:spChg>
        <pc:spChg chg="add mod">
          <ac:chgData name="Xuzhaoyuan" userId="92dacafb-b293-4395-ae6b-ab8c0207f0fc" providerId="ADAL" clId="{42D4C640-E2B4-480F-B3E5-EF6A90FC37BF}" dt="2022-05-05T07:09:39.385" v="6933" actId="1076"/>
          <ac:spMkLst>
            <pc:docMk/>
            <pc:sldMk cId="2169559010" sldId="1116"/>
            <ac:spMk id="48" creationId="{B97E37C6-5861-43D3-BC2E-4DBA019D12A9}"/>
          </ac:spMkLst>
        </pc:spChg>
        <pc:spChg chg="add mod">
          <ac:chgData name="Xuzhaoyuan" userId="92dacafb-b293-4395-ae6b-ab8c0207f0fc" providerId="ADAL" clId="{42D4C640-E2B4-480F-B3E5-EF6A90FC37BF}" dt="2022-05-11T07:58:02.540" v="8107" actId="1076"/>
          <ac:spMkLst>
            <pc:docMk/>
            <pc:sldMk cId="2169559010" sldId="1116"/>
            <ac:spMk id="49" creationId="{095D90D5-C8DE-4F24-80E8-8278C83278D0}"/>
          </ac:spMkLst>
        </pc:spChg>
        <pc:spChg chg="add mod">
          <ac:chgData name="Xuzhaoyuan" userId="92dacafb-b293-4395-ae6b-ab8c0207f0fc" providerId="ADAL" clId="{42D4C640-E2B4-480F-B3E5-EF6A90FC37BF}" dt="2022-05-11T07:58:02.540" v="8107" actId="1076"/>
          <ac:spMkLst>
            <pc:docMk/>
            <pc:sldMk cId="2169559010" sldId="1116"/>
            <ac:spMk id="50" creationId="{84FFAA61-F074-4583-9149-DCEAAA7751EE}"/>
          </ac:spMkLst>
        </pc:spChg>
        <pc:grpChg chg="add mod">
          <ac:chgData name="Xuzhaoyuan" userId="92dacafb-b293-4395-ae6b-ab8c0207f0fc" providerId="ADAL" clId="{42D4C640-E2B4-480F-B3E5-EF6A90FC37BF}" dt="2022-05-05T07:09:39.385" v="6933" actId="1076"/>
          <ac:grpSpMkLst>
            <pc:docMk/>
            <pc:sldMk cId="2169559010" sldId="1116"/>
            <ac:grpSpMk id="23" creationId="{4AA321D7-0FCB-4906-B981-C5A40D031B11}"/>
          </ac:grpSpMkLst>
        </pc:grpChg>
        <pc:grpChg chg="add mod">
          <ac:chgData name="Xuzhaoyuan" userId="92dacafb-b293-4395-ae6b-ab8c0207f0fc" providerId="ADAL" clId="{42D4C640-E2B4-480F-B3E5-EF6A90FC37BF}" dt="2022-05-05T07:09:39.385" v="6933" actId="1076"/>
          <ac:grpSpMkLst>
            <pc:docMk/>
            <pc:sldMk cId="2169559010" sldId="1116"/>
            <ac:grpSpMk id="36" creationId="{F2A74B79-2AB5-4349-BB3F-9057DAAC3503}"/>
          </ac:grpSpMkLst>
        </pc:grpChg>
        <pc:grpChg chg="add mod">
          <ac:chgData name="Xuzhaoyuan" userId="92dacafb-b293-4395-ae6b-ab8c0207f0fc" providerId="ADAL" clId="{42D4C640-E2B4-480F-B3E5-EF6A90FC37BF}" dt="2022-05-05T07:09:39.385" v="6933" actId="1076"/>
          <ac:grpSpMkLst>
            <pc:docMk/>
            <pc:sldMk cId="2169559010" sldId="1116"/>
            <ac:grpSpMk id="40" creationId="{6FB93F76-D560-4397-822B-F62804E460C5}"/>
          </ac:grpSpMkLst>
        </pc:grpChg>
        <pc:picChg chg="del">
          <ac:chgData name="Xuzhaoyuan" userId="92dacafb-b293-4395-ae6b-ab8c0207f0fc" providerId="ADAL" clId="{42D4C640-E2B4-480F-B3E5-EF6A90FC37BF}" dt="2022-05-05T07:08:16.929" v="6928" actId="478"/>
          <ac:picMkLst>
            <pc:docMk/>
            <pc:sldMk cId="2169559010" sldId="1116"/>
            <ac:picMk id="3" creationId="{55774769-FB42-4965-9F5E-3BDFC5C17BD7}"/>
          </ac:picMkLst>
        </pc:picChg>
        <pc:picChg chg="del">
          <ac:chgData name="Xuzhaoyuan" userId="92dacafb-b293-4395-ae6b-ab8c0207f0fc" providerId="ADAL" clId="{42D4C640-E2B4-480F-B3E5-EF6A90FC37BF}" dt="2022-05-05T07:08:16.929" v="6928" actId="478"/>
          <ac:picMkLst>
            <pc:docMk/>
            <pc:sldMk cId="2169559010" sldId="1116"/>
            <ac:picMk id="5" creationId="{82F1EFAC-ED48-42F4-ADD2-8C10EC02294D}"/>
          </ac:picMkLst>
        </pc:picChg>
        <pc:picChg chg="del">
          <ac:chgData name="Xuzhaoyuan" userId="92dacafb-b293-4395-ae6b-ab8c0207f0fc" providerId="ADAL" clId="{42D4C640-E2B4-480F-B3E5-EF6A90FC37BF}" dt="2022-05-05T07:08:16.929" v="6928" actId="478"/>
          <ac:picMkLst>
            <pc:docMk/>
            <pc:sldMk cId="2169559010" sldId="1116"/>
            <ac:picMk id="12" creationId="{4BD8A70C-E983-4FFC-9FE6-DE379E079C0E}"/>
          </ac:picMkLst>
        </pc:picChg>
        <pc:picChg chg="del">
          <ac:chgData name="Xuzhaoyuan" userId="92dacafb-b293-4395-ae6b-ab8c0207f0fc" providerId="ADAL" clId="{42D4C640-E2B4-480F-B3E5-EF6A90FC37BF}" dt="2022-05-05T07:08:16.929" v="6928" actId="478"/>
          <ac:picMkLst>
            <pc:docMk/>
            <pc:sldMk cId="2169559010" sldId="1116"/>
            <ac:picMk id="14" creationId="{5F0C24FC-5523-409B-A6E2-8A7E802E3C8D}"/>
          </ac:picMkLst>
        </pc:picChg>
        <pc:picChg chg="mod">
          <ac:chgData name="Xuzhaoyuan" userId="92dacafb-b293-4395-ae6b-ab8c0207f0fc" providerId="ADAL" clId="{42D4C640-E2B4-480F-B3E5-EF6A90FC37BF}" dt="2022-05-05T07:09:29.105" v="6931"/>
          <ac:picMkLst>
            <pc:docMk/>
            <pc:sldMk cId="2169559010" sldId="1116"/>
            <ac:picMk id="39" creationId="{177AD0C9-DD44-423C-B181-33377EBA3656}"/>
          </ac:picMkLst>
        </pc:picChg>
        <pc:picChg chg="mod">
          <ac:chgData name="Xuzhaoyuan" userId="92dacafb-b293-4395-ae6b-ab8c0207f0fc" providerId="ADAL" clId="{42D4C640-E2B4-480F-B3E5-EF6A90FC37BF}" dt="2022-05-05T07:09:29.105" v="6931"/>
          <ac:picMkLst>
            <pc:docMk/>
            <pc:sldMk cId="2169559010" sldId="1116"/>
            <ac:picMk id="43" creationId="{14A1237A-5822-449E-B158-970926689015}"/>
          </ac:picMkLst>
        </pc:picChg>
        <pc:cxnChg chg="mod">
          <ac:chgData name="Xuzhaoyuan" userId="92dacafb-b293-4395-ae6b-ab8c0207f0fc" providerId="ADAL" clId="{42D4C640-E2B4-480F-B3E5-EF6A90FC37BF}" dt="2022-05-05T07:09:29.105" v="6931"/>
          <ac:cxnSpMkLst>
            <pc:docMk/>
            <pc:sldMk cId="2169559010" sldId="1116"/>
            <ac:cxnSpMk id="25" creationId="{75C16EBF-96D7-47AB-90CC-5BC23DE96EE1}"/>
          </ac:cxnSpMkLst>
        </pc:cxnChg>
        <pc:cxnChg chg="mod">
          <ac:chgData name="Xuzhaoyuan" userId="92dacafb-b293-4395-ae6b-ab8c0207f0fc" providerId="ADAL" clId="{42D4C640-E2B4-480F-B3E5-EF6A90FC37BF}" dt="2022-05-05T07:09:29.105" v="6931"/>
          <ac:cxnSpMkLst>
            <pc:docMk/>
            <pc:sldMk cId="2169559010" sldId="1116"/>
            <ac:cxnSpMk id="26" creationId="{FDECF4E6-5CE0-450F-8B40-9413B1D0F78D}"/>
          </ac:cxnSpMkLst>
        </pc:cxnChg>
        <pc:cxnChg chg="mod">
          <ac:chgData name="Xuzhaoyuan" userId="92dacafb-b293-4395-ae6b-ab8c0207f0fc" providerId="ADAL" clId="{42D4C640-E2B4-480F-B3E5-EF6A90FC37BF}" dt="2022-05-05T07:09:29.105" v="6931"/>
          <ac:cxnSpMkLst>
            <pc:docMk/>
            <pc:sldMk cId="2169559010" sldId="1116"/>
            <ac:cxnSpMk id="27" creationId="{668B4F07-1486-4FED-A97E-AD44FD6A65A5}"/>
          </ac:cxnSpMkLst>
        </pc:cxnChg>
        <pc:cxnChg chg="mod">
          <ac:chgData name="Xuzhaoyuan" userId="92dacafb-b293-4395-ae6b-ab8c0207f0fc" providerId="ADAL" clId="{42D4C640-E2B4-480F-B3E5-EF6A90FC37BF}" dt="2022-05-05T07:09:29.105" v="6931"/>
          <ac:cxnSpMkLst>
            <pc:docMk/>
            <pc:sldMk cId="2169559010" sldId="1116"/>
            <ac:cxnSpMk id="28" creationId="{AB0FD8E6-6E22-4719-AA24-0797DF92C20E}"/>
          </ac:cxnSpMkLst>
        </pc:cxnChg>
        <pc:cxnChg chg="mod">
          <ac:chgData name="Xuzhaoyuan" userId="92dacafb-b293-4395-ae6b-ab8c0207f0fc" providerId="ADAL" clId="{42D4C640-E2B4-480F-B3E5-EF6A90FC37BF}" dt="2022-05-05T07:09:29.105" v="6931"/>
          <ac:cxnSpMkLst>
            <pc:docMk/>
            <pc:sldMk cId="2169559010" sldId="1116"/>
            <ac:cxnSpMk id="29" creationId="{56BF5B26-8606-4CF5-8488-7394DD56FDB9}"/>
          </ac:cxnSpMkLst>
        </pc:cxnChg>
        <pc:cxnChg chg="mod">
          <ac:chgData name="Xuzhaoyuan" userId="92dacafb-b293-4395-ae6b-ab8c0207f0fc" providerId="ADAL" clId="{42D4C640-E2B4-480F-B3E5-EF6A90FC37BF}" dt="2022-05-05T07:09:29.105" v="6931"/>
          <ac:cxnSpMkLst>
            <pc:docMk/>
            <pc:sldMk cId="2169559010" sldId="1116"/>
            <ac:cxnSpMk id="30" creationId="{4A845357-64FF-4524-AC35-4E8E6828FC46}"/>
          </ac:cxnSpMkLst>
        </pc:cxnChg>
        <pc:cxnChg chg="mod">
          <ac:chgData name="Xuzhaoyuan" userId="92dacafb-b293-4395-ae6b-ab8c0207f0fc" providerId="ADAL" clId="{42D4C640-E2B4-480F-B3E5-EF6A90FC37BF}" dt="2022-05-05T07:09:29.105" v="6931"/>
          <ac:cxnSpMkLst>
            <pc:docMk/>
            <pc:sldMk cId="2169559010" sldId="1116"/>
            <ac:cxnSpMk id="31" creationId="{86197598-074B-4DA8-80FF-A307E5AE328A}"/>
          </ac:cxnSpMkLst>
        </pc:cxnChg>
        <pc:cxnChg chg="mod">
          <ac:chgData name="Xuzhaoyuan" userId="92dacafb-b293-4395-ae6b-ab8c0207f0fc" providerId="ADAL" clId="{42D4C640-E2B4-480F-B3E5-EF6A90FC37BF}" dt="2022-05-05T07:09:29.105" v="6931"/>
          <ac:cxnSpMkLst>
            <pc:docMk/>
            <pc:sldMk cId="2169559010" sldId="1116"/>
            <ac:cxnSpMk id="32" creationId="{9353E203-3E6D-4EF6-9D4A-3EBEAE674BE7}"/>
          </ac:cxnSpMkLst>
        </pc:cxnChg>
        <pc:cxnChg chg="mod">
          <ac:chgData name="Xuzhaoyuan" userId="92dacafb-b293-4395-ae6b-ab8c0207f0fc" providerId="ADAL" clId="{42D4C640-E2B4-480F-B3E5-EF6A90FC37BF}" dt="2022-05-05T07:09:29.105" v="6931"/>
          <ac:cxnSpMkLst>
            <pc:docMk/>
            <pc:sldMk cId="2169559010" sldId="1116"/>
            <ac:cxnSpMk id="33" creationId="{9C12C66E-B85A-4E1A-A7FD-25D75747A804}"/>
          </ac:cxnSpMkLst>
        </pc:cxnChg>
        <pc:cxnChg chg="mod">
          <ac:chgData name="Xuzhaoyuan" userId="92dacafb-b293-4395-ae6b-ab8c0207f0fc" providerId="ADAL" clId="{42D4C640-E2B4-480F-B3E5-EF6A90FC37BF}" dt="2022-05-05T07:09:29.105" v="6931"/>
          <ac:cxnSpMkLst>
            <pc:docMk/>
            <pc:sldMk cId="2169559010" sldId="1116"/>
            <ac:cxnSpMk id="34" creationId="{64EEE9C7-4952-4267-8081-4C6FF3EA90CE}"/>
          </ac:cxnSpMkLst>
        </pc:cxnChg>
      </pc:sldChg>
      <pc:sldChg chg="add del">
        <pc:chgData name="Xuzhaoyuan" userId="92dacafb-b293-4395-ae6b-ab8c0207f0fc" providerId="ADAL" clId="{42D4C640-E2B4-480F-B3E5-EF6A90FC37BF}" dt="2022-05-04T09:48:17.540" v="5120" actId="47"/>
        <pc:sldMkLst>
          <pc:docMk/>
          <pc:sldMk cId="3659263713" sldId="1116"/>
        </pc:sldMkLst>
      </pc:sldChg>
      <pc:sldChg chg="addSp delSp modSp add del mod ord">
        <pc:chgData name="Xuzhaoyuan" userId="92dacafb-b293-4395-ae6b-ab8c0207f0fc" providerId="ADAL" clId="{42D4C640-E2B4-480F-B3E5-EF6A90FC37BF}" dt="2022-05-11T11:59:23.784" v="8534" actId="47"/>
        <pc:sldMkLst>
          <pc:docMk/>
          <pc:sldMk cId="734198420" sldId="1117"/>
        </pc:sldMkLst>
        <pc:spChg chg="add mod">
          <ac:chgData name="Xuzhaoyuan" userId="92dacafb-b293-4395-ae6b-ab8c0207f0fc" providerId="ADAL" clId="{42D4C640-E2B4-480F-B3E5-EF6A90FC37BF}" dt="2022-05-06T06:30:37.964" v="7637" actId="1076"/>
          <ac:spMkLst>
            <pc:docMk/>
            <pc:sldMk cId="734198420" sldId="1117"/>
            <ac:spMk id="9" creationId="{41B0ABFF-8603-46AD-B675-CDDEB4F0CEBB}"/>
          </ac:spMkLst>
        </pc:spChg>
        <pc:spChg chg="add del mod">
          <ac:chgData name="Xuzhaoyuan" userId="92dacafb-b293-4395-ae6b-ab8c0207f0fc" providerId="ADAL" clId="{42D4C640-E2B4-480F-B3E5-EF6A90FC37BF}" dt="2022-05-06T03:00:17.880" v="7294"/>
          <ac:spMkLst>
            <pc:docMk/>
            <pc:sldMk cId="734198420" sldId="1117"/>
            <ac:spMk id="22" creationId="{47DB79EA-E704-4F97-983D-F185CA88C058}"/>
          </ac:spMkLst>
        </pc:spChg>
        <pc:spChg chg="mod">
          <ac:chgData name="Xuzhaoyuan" userId="92dacafb-b293-4395-ae6b-ab8c0207f0fc" providerId="ADAL" clId="{42D4C640-E2B4-480F-B3E5-EF6A90FC37BF}" dt="2022-05-06T06:31:21.043" v="7642" actId="1076"/>
          <ac:spMkLst>
            <pc:docMk/>
            <pc:sldMk cId="734198420" sldId="1117"/>
            <ac:spMk id="62" creationId="{8A9099AB-ED2A-4BAF-A276-A3DBC4B1DE27}"/>
          </ac:spMkLst>
        </pc:spChg>
        <pc:spChg chg="add mod">
          <ac:chgData name="Xuzhaoyuan" userId="92dacafb-b293-4395-ae6b-ab8c0207f0fc" providerId="ADAL" clId="{42D4C640-E2B4-480F-B3E5-EF6A90FC37BF}" dt="2022-05-06T03:19:34.157" v="7382" actId="1076"/>
          <ac:spMkLst>
            <pc:docMk/>
            <pc:sldMk cId="734198420" sldId="1117"/>
            <ac:spMk id="68" creationId="{52452E13-5D72-4306-A88E-FC689D24270B}"/>
          </ac:spMkLst>
        </pc:spChg>
        <pc:spChg chg="add mod">
          <ac:chgData name="Xuzhaoyuan" userId="92dacafb-b293-4395-ae6b-ab8c0207f0fc" providerId="ADAL" clId="{42D4C640-E2B4-480F-B3E5-EF6A90FC37BF}" dt="2022-05-06T02:43:46.997" v="7174" actId="207"/>
          <ac:spMkLst>
            <pc:docMk/>
            <pc:sldMk cId="734198420" sldId="1117"/>
            <ac:spMk id="72" creationId="{B022B78A-C88B-421D-9BAA-A4A45C84E859}"/>
          </ac:spMkLst>
        </pc:spChg>
        <pc:spChg chg="add mod">
          <ac:chgData name="Xuzhaoyuan" userId="92dacafb-b293-4395-ae6b-ab8c0207f0fc" providerId="ADAL" clId="{42D4C640-E2B4-480F-B3E5-EF6A90FC37BF}" dt="2022-05-06T02:43:46.997" v="7174" actId="207"/>
          <ac:spMkLst>
            <pc:docMk/>
            <pc:sldMk cId="734198420" sldId="1117"/>
            <ac:spMk id="73" creationId="{E387C0FE-59AA-4142-AA4E-FF3ED6829CF7}"/>
          </ac:spMkLst>
        </pc:spChg>
        <pc:spChg chg="add mod">
          <ac:chgData name="Xuzhaoyuan" userId="92dacafb-b293-4395-ae6b-ab8c0207f0fc" providerId="ADAL" clId="{42D4C640-E2B4-480F-B3E5-EF6A90FC37BF}" dt="2022-05-06T02:43:15.038" v="7172" actId="1076"/>
          <ac:spMkLst>
            <pc:docMk/>
            <pc:sldMk cId="734198420" sldId="1117"/>
            <ac:spMk id="75" creationId="{F2F4FCEB-6D80-47DC-BAF0-BA0541F888DD}"/>
          </ac:spMkLst>
        </pc:spChg>
        <pc:spChg chg="add mod">
          <ac:chgData name="Xuzhaoyuan" userId="92dacafb-b293-4395-ae6b-ab8c0207f0fc" providerId="ADAL" clId="{42D4C640-E2B4-480F-B3E5-EF6A90FC37BF}" dt="2022-05-06T02:43:15.038" v="7172" actId="1076"/>
          <ac:spMkLst>
            <pc:docMk/>
            <pc:sldMk cId="734198420" sldId="1117"/>
            <ac:spMk id="76" creationId="{767471A4-C153-4F2C-91BC-B88A1A3A96B4}"/>
          </ac:spMkLst>
        </pc:spChg>
        <pc:spChg chg="del mod">
          <ac:chgData name="Xuzhaoyuan" userId="92dacafb-b293-4395-ae6b-ab8c0207f0fc" providerId="ADAL" clId="{42D4C640-E2B4-480F-B3E5-EF6A90FC37BF}" dt="2022-05-06T02:50:57.375" v="7244" actId="478"/>
          <ac:spMkLst>
            <pc:docMk/>
            <pc:sldMk cId="734198420" sldId="1117"/>
            <ac:spMk id="77" creationId="{17A0E75B-2913-4F5B-A2C7-404146FB5396}"/>
          </ac:spMkLst>
        </pc:spChg>
        <pc:spChg chg="del mod">
          <ac:chgData name="Xuzhaoyuan" userId="92dacafb-b293-4395-ae6b-ab8c0207f0fc" providerId="ADAL" clId="{42D4C640-E2B4-480F-B3E5-EF6A90FC37BF}" dt="2022-05-06T06:17:39.569" v="7526" actId="478"/>
          <ac:spMkLst>
            <pc:docMk/>
            <pc:sldMk cId="734198420" sldId="1117"/>
            <ac:spMk id="78" creationId="{EEF39FB2-BFB2-498B-AF1A-40905281DD7A}"/>
          </ac:spMkLst>
        </pc:spChg>
        <pc:spChg chg="del">
          <ac:chgData name="Xuzhaoyuan" userId="92dacafb-b293-4395-ae6b-ab8c0207f0fc" providerId="ADAL" clId="{42D4C640-E2B4-480F-B3E5-EF6A90FC37BF}" dt="2022-05-06T02:29:55.953" v="7134" actId="478"/>
          <ac:spMkLst>
            <pc:docMk/>
            <pc:sldMk cId="734198420" sldId="1117"/>
            <ac:spMk id="79" creationId="{88215463-EBD7-4807-BFFE-205C06BF791D}"/>
          </ac:spMkLst>
        </pc:spChg>
        <pc:spChg chg="del">
          <ac:chgData name="Xuzhaoyuan" userId="92dacafb-b293-4395-ae6b-ab8c0207f0fc" providerId="ADAL" clId="{42D4C640-E2B4-480F-B3E5-EF6A90FC37BF}" dt="2022-05-06T02:29:51.477" v="7133" actId="478"/>
          <ac:spMkLst>
            <pc:docMk/>
            <pc:sldMk cId="734198420" sldId="1117"/>
            <ac:spMk id="82" creationId="{B3F9A403-ACFD-46A6-8A9A-F5D68C3B303A}"/>
          </ac:spMkLst>
        </pc:spChg>
        <pc:spChg chg="add mod">
          <ac:chgData name="Xuzhaoyuan" userId="92dacafb-b293-4395-ae6b-ab8c0207f0fc" providerId="ADAL" clId="{42D4C640-E2B4-480F-B3E5-EF6A90FC37BF}" dt="2022-05-06T06:31:31.292" v="7644" actId="1076"/>
          <ac:spMkLst>
            <pc:docMk/>
            <pc:sldMk cId="734198420" sldId="1117"/>
            <ac:spMk id="89" creationId="{AB7CC233-6B81-4484-9516-BACF5EBB65C0}"/>
          </ac:spMkLst>
        </pc:spChg>
        <pc:spChg chg="del">
          <ac:chgData name="Xuzhaoyuan" userId="92dacafb-b293-4395-ae6b-ab8c0207f0fc" providerId="ADAL" clId="{42D4C640-E2B4-480F-B3E5-EF6A90FC37BF}" dt="2022-05-06T02:27:59.980" v="7129" actId="478"/>
          <ac:spMkLst>
            <pc:docMk/>
            <pc:sldMk cId="734198420" sldId="1117"/>
            <ac:spMk id="91" creationId="{CC87AFBF-66D7-4C16-BDB4-AE75681668C0}"/>
          </ac:spMkLst>
        </pc:spChg>
        <pc:spChg chg="del">
          <ac:chgData name="Xuzhaoyuan" userId="92dacafb-b293-4395-ae6b-ab8c0207f0fc" providerId="ADAL" clId="{42D4C640-E2B4-480F-B3E5-EF6A90FC37BF}" dt="2022-05-06T02:28:05.439" v="7130" actId="478"/>
          <ac:spMkLst>
            <pc:docMk/>
            <pc:sldMk cId="734198420" sldId="1117"/>
            <ac:spMk id="92" creationId="{F95A4BFA-C39F-4918-8760-808D66AF44DE}"/>
          </ac:spMkLst>
        </pc:spChg>
        <pc:spChg chg="add mod">
          <ac:chgData name="Xuzhaoyuan" userId="92dacafb-b293-4395-ae6b-ab8c0207f0fc" providerId="ADAL" clId="{42D4C640-E2B4-480F-B3E5-EF6A90FC37BF}" dt="2022-05-06T06:31:31.292" v="7644" actId="1076"/>
          <ac:spMkLst>
            <pc:docMk/>
            <pc:sldMk cId="734198420" sldId="1117"/>
            <ac:spMk id="93" creationId="{F8835EE4-02B8-4F6C-BB04-4071F1FE7FE1}"/>
          </ac:spMkLst>
        </pc:spChg>
        <pc:spChg chg="add mod">
          <ac:chgData name="Xuzhaoyuan" userId="92dacafb-b293-4395-ae6b-ab8c0207f0fc" providerId="ADAL" clId="{42D4C640-E2B4-480F-B3E5-EF6A90FC37BF}" dt="2022-05-06T06:31:31.292" v="7644" actId="1076"/>
          <ac:spMkLst>
            <pc:docMk/>
            <pc:sldMk cId="734198420" sldId="1117"/>
            <ac:spMk id="95" creationId="{23FB4EDC-CF8A-499A-BF35-7907E52BC961}"/>
          </ac:spMkLst>
        </pc:spChg>
        <pc:spChg chg="add mod">
          <ac:chgData name="Xuzhaoyuan" userId="92dacafb-b293-4395-ae6b-ab8c0207f0fc" providerId="ADAL" clId="{42D4C640-E2B4-480F-B3E5-EF6A90FC37BF}" dt="2022-05-06T06:31:31.292" v="7644" actId="1076"/>
          <ac:spMkLst>
            <pc:docMk/>
            <pc:sldMk cId="734198420" sldId="1117"/>
            <ac:spMk id="98" creationId="{D1111089-C494-43DB-8B21-3A0A92C8B3AC}"/>
          </ac:spMkLst>
        </pc:spChg>
        <pc:spChg chg="del mod">
          <ac:chgData name="Xuzhaoyuan" userId="92dacafb-b293-4395-ae6b-ab8c0207f0fc" providerId="ADAL" clId="{42D4C640-E2B4-480F-B3E5-EF6A90FC37BF}" dt="2022-05-06T03:07:03.620" v="7344" actId="478"/>
          <ac:spMkLst>
            <pc:docMk/>
            <pc:sldMk cId="734198420" sldId="1117"/>
            <ac:spMk id="100" creationId="{C1F5A4EF-1B56-465F-BFDC-182D15292EB6}"/>
          </ac:spMkLst>
        </pc:spChg>
        <pc:spChg chg="add del mod">
          <ac:chgData name="Xuzhaoyuan" userId="92dacafb-b293-4395-ae6b-ab8c0207f0fc" providerId="ADAL" clId="{42D4C640-E2B4-480F-B3E5-EF6A90FC37BF}" dt="2022-05-06T03:09:33.071" v="7350" actId="478"/>
          <ac:spMkLst>
            <pc:docMk/>
            <pc:sldMk cId="734198420" sldId="1117"/>
            <ac:spMk id="103" creationId="{6B0003CB-DBDE-46D2-BACB-0331ED4989A5}"/>
          </ac:spMkLst>
        </pc:spChg>
        <pc:spChg chg="add mod">
          <ac:chgData name="Xuzhaoyuan" userId="92dacafb-b293-4395-ae6b-ab8c0207f0fc" providerId="ADAL" clId="{42D4C640-E2B4-480F-B3E5-EF6A90FC37BF}" dt="2022-05-06T06:32:08.396" v="7651" actId="1076"/>
          <ac:spMkLst>
            <pc:docMk/>
            <pc:sldMk cId="734198420" sldId="1117"/>
            <ac:spMk id="106" creationId="{EB54B074-CC4B-4F45-AD3F-0DDFD861562E}"/>
          </ac:spMkLst>
        </pc:spChg>
        <pc:spChg chg="add mod">
          <ac:chgData name="Xuzhaoyuan" userId="92dacafb-b293-4395-ae6b-ab8c0207f0fc" providerId="ADAL" clId="{42D4C640-E2B4-480F-B3E5-EF6A90FC37BF}" dt="2022-05-06T03:24:15.524" v="7408" actId="1076"/>
          <ac:spMkLst>
            <pc:docMk/>
            <pc:sldMk cId="734198420" sldId="1117"/>
            <ac:spMk id="110" creationId="{F3EE7824-09D9-4B6E-BD0F-20BD7ED4A7B4}"/>
          </ac:spMkLst>
        </pc:spChg>
        <pc:spChg chg="add mod">
          <ac:chgData name="Xuzhaoyuan" userId="92dacafb-b293-4395-ae6b-ab8c0207f0fc" providerId="ADAL" clId="{42D4C640-E2B4-480F-B3E5-EF6A90FC37BF}" dt="2022-05-06T06:32:08.396" v="7651" actId="1076"/>
          <ac:spMkLst>
            <pc:docMk/>
            <pc:sldMk cId="734198420" sldId="1117"/>
            <ac:spMk id="111" creationId="{84435DD3-448B-4D4B-9097-1DA06FAA3EEA}"/>
          </ac:spMkLst>
        </pc:spChg>
        <pc:spChg chg="add del mod">
          <ac:chgData name="Xuzhaoyuan" userId="92dacafb-b293-4395-ae6b-ab8c0207f0fc" providerId="ADAL" clId="{42D4C640-E2B4-480F-B3E5-EF6A90FC37BF}" dt="2022-05-06T06:00:05.310" v="7443" actId="478"/>
          <ac:spMkLst>
            <pc:docMk/>
            <pc:sldMk cId="734198420" sldId="1117"/>
            <ac:spMk id="122" creationId="{5C76C736-631B-48A4-B6F2-2B48DA7B6C2D}"/>
          </ac:spMkLst>
        </pc:spChg>
        <pc:spChg chg="add del">
          <ac:chgData name="Xuzhaoyuan" userId="92dacafb-b293-4395-ae6b-ab8c0207f0fc" providerId="ADAL" clId="{42D4C640-E2B4-480F-B3E5-EF6A90FC37BF}" dt="2022-05-06T06:00:29.953" v="7445" actId="478"/>
          <ac:spMkLst>
            <pc:docMk/>
            <pc:sldMk cId="734198420" sldId="1117"/>
            <ac:spMk id="123" creationId="{F11964ED-261A-424A-B0D1-1E209A47AFEA}"/>
          </ac:spMkLst>
        </pc:spChg>
        <pc:spChg chg="add mod">
          <ac:chgData name="Xuzhaoyuan" userId="92dacafb-b293-4395-ae6b-ab8c0207f0fc" providerId="ADAL" clId="{42D4C640-E2B4-480F-B3E5-EF6A90FC37BF}" dt="2022-05-06T06:32:08.396" v="7651" actId="1076"/>
          <ac:spMkLst>
            <pc:docMk/>
            <pc:sldMk cId="734198420" sldId="1117"/>
            <ac:spMk id="126" creationId="{F75FC17B-6407-4928-8274-2B4BAA5CBB41}"/>
          </ac:spMkLst>
        </pc:spChg>
        <pc:spChg chg="add del">
          <ac:chgData name="Xuzhaoyuan" userId="92dacafb-b293-4395-ae6b-ab8c0207f0fc" providerId="ADAL" clId="{42D4C640-E2B4-480F-B3E5-EF6A90FC37BF}" dt="2022-05-06T06:01:45.536" v="7453" actId="478"/>
          <ac:spMkLst>
            <pc:docMk/>
            <pc:sldMk cId="734198420" sldId="1117"/>
            <ac:spMk id="129" creationId="{4FC69C40-C823-45C1-ADBD-D5A56E479C34}"/>
          </ac:spMkLst>
        </pc:spChg>
        <pc:spChg chg="add del">
          <ac:chgData name="Xuzhaoyuan" userId="92dacafb-b293-4395-ae6b-ab8c0207f0fc" providerId="ADAL" clId="{42D4C640-E2B4-480F-B3E5-EF6A90FC37BF}" dt="2022-05-06T06:02:00.071" v="7455" actId="478"/>
          <ac:spMkLst>
            <pc:docMk/>
            <pc:sldMk cId="734198420" sldId="1117"/>
            <ac:spMk id="130" creationId="{EFBC59C4-BB65-4308-9A4F-9730DCBEA4E4}"/>
          </ac:spMkLst>
        </pc:spChg>
        <pc:spChg chg="add del">
          <ac:chgData name="Xuzhaoyuan" userId="92dacafb-b293-4395-ae6b-ab8c0207f0fc" providerId="ADAL" clId="{42D4C640-E2B4-480F-B3E5-EF6A90FC37BF}" dt="2022-05-06T06:02:20.877" v="7457" actId="478"/>
          <ac:spMkLst>
            <pc:docMk/>
            <pc:sldMk cId="734198420" sldId="1117"/>
            <ac:spMk id="131" creationId="{C2A281D0-4DF8-4CBF-8859-2F934BAC9413}"/>
          </ac:spMkLst>
        </pc:spChg>
        <pc:spChg chg="add mod">
          <ac:chgData name="Xuzhaoyuan" userId="92dacafb-b293-4395-ae6b-ab8c0207f0fc" providerId="ADAL" clId="{42D4C640-E2B4-480F-B3E5-EF6A90FC37BF}" dt="2022-05-06T06:32:27.981" v="7653" actId="1076"/>
          <ac:spMkLst>
            <pc:docMk/>
            <pc:sldMk cId="734198420" sldId="1117"/>
            <ac:spMk id="158" creationId="{5C3B33F5-7BF6-43CF-B8AB-CE3502D89DF7}"/>
          </ac:spMkLst>
        </pc:spChg>
        <pc:spChg chg="mod">
          <ac:chgData name="Xuzhaoyuan" userId="92dacafb-b293-4395-ae6b-ab8c0207f0fc" providerId="ADAL" clId="{42D4C640-E2B4-480F-B3E5-EF6A90FC37BF}" dt="2022-05-06T06:31:08.923" v="7641" actId="14100"/>
          <ac:spMkLst>
            <pc:docMk/>
            <pc:sldMk cId="734198420" sldId="1117"/>
            <ac:spMk id="168" creationId="{5C1E45F0-C4E3-41A5-9B21-C4EAE663384F}"/>
          </ac:spMkLst>
        </pc:spChg>
        <pc:spChg chg="add mod">
          <ac:chgData name="Xuzhaoyuan" userId="92dacafb-b293-4395-ae6b-ab8c0207f0fc" providerId="ADAL" clId="{42D4C640-E2B4-480F-B3E5-EF6A90FC37BF}" dt="2022-05-06T06:32:27.981" v="7653" actId="1076"/>
          <ac:spMkLst>
            <pc:docMk/>
            <pc:sldMk cId="734198420" sldId="1117"/>
            <ac:spMk id="185" creationId="{44028A74-6ADF-4EDE-823E-A2FD2ED16478}"/>
          </ac:spMkLst>
        </pc:spChg>
        <pc:spChg chg="add del mod">
          <ac:chgData name="Xuzhaoyuan" userId="92dacafb-b293-4395-ae6b-ab8c0207f0fc" providerId="ADAL" clId="{42D4C640-E2B4-480F-B3E5-EF6A90FC37BF}" dt="2022-05-06T06:02:57.703" v="7462"/>
          <ac:spMkLst>
            <pc:docMk/>
            <pc:sldMk cId="734198420" sldId="1117"/>
            <ac:spMk id="188" creationId="{6AE47A35-503F-4303-B647-D73ED44D0C7D}"/>
          </ac:spMkLst>
        </pc:spChg>
        <pc:spChg chg="add del mod">
          <ac:chgData name="Xuzhaoyuan" userId="92dacafb-b293-4395-ae6b-ab8c0207f0fc" providerId="ADAL" clId="{42D4C640-E2B4-480F-B3E5-EF6A90FC37BF}" dt="2022-05-06T06:17:22.905" v="7523" actId="478"/>
          <ac:spMkLst>
            <pc:docMk/>
            <pc:sldMk cId="734198420" sldId="1117"/>
            <ac:spMk id="191" creationId="{82F0551E-66BA-4805-9585-F0C32F7A4A15}"/>
          </ac:spMkLst>
        </pc:spChg>
        <pc:spChg chg="add del mod">
          <ac:chgData name="Xuzhaoyuan" userId="92dacafb-b293-4395-ae6b-ab8c0207f0fc" providerId="ADAL" clId="{42D4C640-E2B4-480F-B3E5-EF6A90FC37BF}" dt="2022-05-06T06:17:22.905" v="7523" actId="478"/>
          <ac:spMkLst>
            <pc:docMk/>
            <pc:sldMk cId="734198420" sldId="1117"/>
            <ac:spMk id="192" creationId="{79D16B3E-CD12-4468-9F90-10B30F7B355A}"/>
          </ac:spMkLst>
        </pc:spChg>
        <pc:spChg chg="add del mod">
          <ac:chgData name="Xuzhaoyuan" userId="92dacafb-b293-4395-ae6b-ab8c0207f0fc" providerId="ADAL" clId="{42D4C640-E2B4-480F-B3E5-EF6A90FC37BF}" dt="2022-05-06T06:17:22.905" v="7523" actId="478"/>
          <ac:spMkLst>
            <pc:docMk/>
            <pc:sldMk cId="734198420" sldId="1117"/>
            <ac:spMk id="193" creationId="{6B0146A5-CD05-4F7C-8134-1CB26B55A542}"/>
          </ac:spMkLst>
        </pc:spChg>
        <pc:spChg chg="add del mod">
          <ac:chgData name="Xuzhaoyuan" userId="92dacafb-b293-4395-ae6b-ab8c0207f0fc" providerId="ADAL" clId="{42D4C640-E2B4-480F-B3E5-EF6A90FC37BF}" dt="2022-05-06T06:17:22.905" v="7523" actId="478"/>
          <ac:spMkLst>
            <pc:docMk/>
            <pc:sldMk cId="734198420" sldId="1117"/>
            <ac:spMk id="194" creationId="{598C5009-4677-4354-8EF7-87038D4093C8}"/>
          </ac:spMkLst>
        </pc:spChg>
        <pc:spChg chg="add del mod">
          <ac:chgData name="Xuzhaoyuan" userId="92dacafb-b293-4395-ae6b-ab8c0207f0fc" providerId="ADAL" clId="{42D4C640-E2B4-480F-B3E5-EF6A90FC37BF}" dt="2022-05-06T06:17:22.905" v="7523" actId="478"/>
          <ac:spMkLst>
            <pc:docMk/>
            <pc:sldMk cId="734198420" sldId="1117"/>
            <ac:spMk id="195" creationId="{4D24077B-CC93-45DC-8854-B36B42A5EAC6}"/>
          </ac:spMkLst>
        </pc:spChg>
        <pc:spChg chg="add del mod">
          <ac:chgData name="Xuzhaoyuan" userId="92dacafb-b293-4395-ae6b-ab8c0207f0fc" providerId="ADAL" clId="{42D4C640-E2B4-480F-B3E5-EF6A90FC37BF}" dt="2022-05-06T06:17:22.905" v="7523" actId="478"/>
          <ac:spMkLst>
            <pc:docMk/>
            <pc:sldMk cId="734198420" sldId="1117"/>
            <ac:spMk id="196" creationId="{8C261EBA-1D37-4BBB-A96F-C77D515CFC9D}"/>
          </ac:spMkLst>
        </pc:spChg>
        <pc:spChg chg="add del mod">
          <ac:chgData name="Xuzhaoyuan" userId="92dacafb-b293-4395-ae6b-ab8c0207f0fc" providerId="ADAL" clId="{42D4C640-E2B4-480F-B3E5-EF6A90FC37BF}" dt="2022-05-06T06:17:22.905" v="7523" actId="478"/>
          <ac:spMkLst>
            <pc:docMk/>
            <pc:sldMk cId="734198420" sldId="1117"/>
            <ac:spMk id="197" creationId="{68C7EC8A-C529-434F-B98D-E7A5FA52F081}"/>
          </ac:spMkLst>
        </pc:spChg>
        <pc:spChg chg="add del mod">
          <ac:chgData name="Xuzhaoyuan" userId="92dacafb-b293-4395-ae6b-ab8c0207f0fc" providerId="ADAL" clId="{42D4C640-E2B4-480F-B3E5-EF6A90FC37BF}" dt="2022-05-06T06:17:22.905" v="7523" actId="478"/>
          <ac:spMkLst>
            <pc:docMk/>
            <pc:sldMk cId="734198420" sldId="1117"/>
            <ac:spMk id="200" creationId="{ADECE98B-FD5F-4393-9CE3-86250495AEA4}"/>
          </ac:spMkLst>
        </pc:spChg>
        <pc:spChg chg="add mod">
          <ac:chgData name="Xuzhaoyuan" userId="92dacafb-b293-4395-ae6b-ab8c0207f0fc" providerId="ADAL" clId="{42D4C640-E2B4-480F-B3E5-EF6A90FC37BF}" dt="2022-05-06T06:32:27.981" v="7653" actId="1076"/>
          <ac:spMkLst>
            <pc:docMk/>
            <pc:sldMk cId="734198420" sldId="1117"/>
            <ac:spMk id="224" creationId="{D3537510-71B1-4438-A890-EEF74C442845}"/>
          </ac:spMkLst>
        </pc:spChg>
        <pc:spChg chg="add mod">
          <ac:chgData name="Xuzhaoyuan" userId="92dacafb-b293-4395-ae6b-ab8c0207f0fc" providerId="ADAL" clId="{42D4C640-E2B4-480F-B3E5-EF6A90FC37BF}" dt="2022-05-06T06:32:27.981" v="7653" actId="1076"/>
          <ac:spMkLst>
            <pc:docMk/>
            <pc:sldMk cId="734198420" sldId="1117"/>
            <ac:spMk id="225" creationId="{2E53A02C-1ED1-413A-923F-64C8B53A6B58}"/>
          </ac:spMkLst>
        </pc:spChg>
        <pc:spChg chg="add mod">
          <ac:chgData name="Xuzhaoyuan" userId="92dacafb-b293-4395-ae6b-ab8c0207f0fc" providerId="ADAL" clId="{42D4C640-E2B4-480F-B3E5-EF6A90FC37BF}" dt="2022-05-06T06:32:27.981" v="7653" actId="1076"/>
          <ac:spMkLst>
            <pc:docMk/>
            <pc:sldMk cId="734198420" sldId="1117"/>
            <ac:spMk id="226" creationId="{06EC3A61-75E3-48EC-9402-01D5BCEB72D1}"/>
          </ac:spMkLst>
        </pc:spChg>
        <pc:spChg chg="del">
          <ac:chgData name="Xuzhaoyuan" userId="92dacafb-b293-4395-ae6b-ab8c0207f0fc" providerId="ADAL" clId="{42D4C640-E2B4-480F-B3E5-EF6A90FC37BF}" dt="2022-05-06T02:27:33.640" v="7127" actId="478"/>
          <ac:spMkLst>
            <pc:docMk/>
            <pc:sldMk cId="734198420" sldId="1117"/>
            <ac:spMk id="236" creationId="{E4F4A485-EBDF-4D54-9B86-8C29D887ADF6}"/>
          </ac:spMkLst>
        </pc:spChg>
        <pc:spChg chg="del">
          <ac:chgData name="Xuzhaoyuan" userId="92dacafb-b293-4395-ae6b-ab8c0207f0fc" providerId="ADAL" clId="{42D4C640-E2B4-480F-B3E5-EF6A90FC37BF}" dt="2022-05-06T02:27:33.640" v="7127" actId="478"/>
          <ac:spMkLst>
            <pc:docMk/>
            <pc:sldMk cId="734198420" sldId="1117"/>
            <ac:spMk id="237" creationId="{3C639280-E759-4AD8-8B1E-E5260EB53B0E}"/>
          </ac:spMkLst>
        </pc:spChg>
        <pc:spChg chg="del">
          <ac:chgData name="Xuzhaoyuan" userId="92dacafb-b293-4395-ae6b-ab8c0207f0fc" providerId="ADAL" clId="{42D4C640-E2B4-480F-B3E5-EF6A90FC37BF}" dt="2022-05-06T02:27:38.224" v="7128" actId="478"/>
          <ac:spMkLst>
            <pc:docMk/>
            <pc:sldMk cId="734198420" sldId="1117"/>
            <ac:spMk id="238" creationId="{0115FE29-04E1-4E47-9D7E-32DE1833F523}"/>
          </ac:spMkLst>
        </pc:spChg>
        <pc:spChg chg="del">
          <ac:chgData name="Xuzhaoyuan" userId="92dacafb-b293-4395-ae6b-ab8c0207f0fc" providerId="ADAL" clId="{42D4C640-E2B4-480F-B3E5-EF6A90FC37BF}" dt="2022-05-06T02:27:38.224" v="7128" actId="478"/>
          <ac:spMkLst>
            <pc:docMk/>
            <pc:sldMk cId="734198420" sldId="1117"/>
            <ac:spMk id="239" creationId="{4355E712-9B71-469C-BD97-D77BFB2A5808}"/>
          </ac:spMkLst>
        </pc:spChg>
        <pc:spChg chg="del">
          <ac:chgData name="Xuzhaoyuan" userId="92dacafb-b293-4395-ae6b-ab8c0207f0fc" providerId="ADAL" clId="{42D4C640-E2B4-480F-B3E5-EF6A90FC37BF}" dt="2022-05-06T02:29:22.112" v="7131" actId="478"/>
          <ac:spMkLst>
            <pc:docMk/>
            <pc:sldMk cId="734198420" sldId="1117"/>
            <ac:spMk id="240" creationId="{EAF2C4E3-82D6-42E9-B1B5-0FFF63C07958}"/>
          </ac:spMkLst>
        </pc:spChg>
        <pc:spChg chg="del">
          <ac:chgData name="Xuzhaoyuan" userId="92dacafb-b293-4395-ae6b-ab8c0207f0fc" providerId="ADAL" clId="{42D4C640-E2B4-480F-B3E5-EF6A90FC37BF}" dt="2022-05-06T02:29:22.112" v="7131" actId="478"/>
          <ac:spMkLst>
            <pc:docMk/>
            <pc:sldMk cId="734198420" sldId="1117"/>
            <ac:spMk id="241" creationId="{CB30A11B-C448-4601-94F6-B4C799551C1D}"/>
          </ac:spMkLst>
        </pc:spChg>
        <pc:spChg chg="del">
          <ac:chgData name="Xuzhaoyuan" userId="92dacafb-b293-4395-ae6b-ab8c0207f0fc" providerId="ADAL" clId="{42D4C640-E2B4-480F-B3E5-EF6A90FC37BF}" dt="2022-05-06T02:29:22.112" v="7131" actId="478"/>
          <ac:spMkLst>
            <pc:docMk/>
            <pc:sldMk cId="734198420" sldId="1117"/>
            <ac:spMk id="242" creationId="{9D9F5E5F-B7B7-446C-8B67-9BF2AD286A5B}"/>
          </ac:spMkLst>
        </pc:spChg>
        <pc:spChg chg="del">
          <ac:chgData name="Xuzhaoyuan" userId="92dacafb-b293-4395-ae6b-ab8c0207f0fc" providerId="ADAL" clId="{42D4C640-E2B4-480F-B3E5-EF6A90FC37BF}" dt="2022-05-06T02:29:22.112" v="7131" actId="478"/>
          <ac:spMkLst>
            <pc:docMk/>
            <pc:sldMk cId="734198420" sldId="1117"/>
            <ac:spMk id="243" creationId="{A9FEBA1D-8170-4877-B80C-DD8708907155}"/>
          </ac:spMkLst>
        </pc:spChg>
        <pc:spChg chg="add mod">
          <ac:chgData name="Xuzhaoyuan" userId="92dacafb-b293-4395-ae6b-ab8c0207f0fc" providerId="ADAL" clId="{42D4C640-E2B4-480F-B3E5-EF6A90FC37BF}" dt="2022-05-06T06:32:27.981" v="7653" actId="1076"/>
          <ac:spMkLst>
            <pc:docMk/>
            <pc:sldMk cId="734198420" sldId="1117"/>
            <ac:spMk id="247" creationId="{4A1B8854-0B60-4FB7-9240-154F09133E3E}"/>
          </ac:spMkLst>
        </pc:spChg>
        <pc:spChg chg="add mod">
          <ac:chgData name="Xuzhaoyuan" userId="92dacafb-b293-4395-ae6b-ab8c0207f0fc" providerId="ADAL" clId="{42D4C640-E2B4-480F-B3E5-EF6A90FC37BF}" dt="2022-05-06T06:32:27.981" v="7653" actId="1076"/>
          <ac:spMkLst>
            <pc:docMk/>
            <pc:sldMk cId="734198420" sldId="1117"/>
            <ac:spMk id="248" creationId="{C0E30346-D652-4DD4-88BD-4985DED7CD03}"/>
          </ac:spMkLst>
        </pc:spChg>
        <pc:spChg chg="add mod">
          <ac:chgData name="Xuzhaoyuan" userId="92dacafb-b293-4395-ae6b-ab8c0207f0fc" providerId="ADAL" clId="{42D4C640-E2B4-480F-B3E5-EF6A90FC37BF}" dt="2022-05-06T06:32:27.981" v="7653" actId="1076"/>
          <ac:spMkLst>
            <pc:docMk/>
            <pc:sldMk cId="734198420" sldId="1117"/>
            <ac:spMk id="249" creationId="{D1CB6E7F-CF98-4AAC-AF47-621FFFCC946C}"/>
          </ac:spMkLst>
        </pc:spChg>
        <pc:spChg chg="add mod">
          <ac:chgData name="Xuzhaoyuan" userId="92dacafb-b293-4395-ae6b-ab8c0207f0fc" providerId="ADAL" clId="{42D4C640-E2B4-480F-B3E5-EF6A90FC37BF}" dt="2022-05-06T06:32:18.300" v="7652" actId="1076"/>
          <ac:spMkLst>
            <pc:docMk/>
            <pc:sldMk cId="734198420" sldId="1117"/>
            <ac:spMk id="256" creationId="{1459CA3B-D863-45B1-8AB5-1667860FF40F}"/>
          </ac:spMkLst>
        </pc:spChg>
        <pc:spChg chg="add mod">
          <ac:chgData name="Xuzhaoyuan" userId="92dacafb-b293-4395-ae6b-ab8c0207f0fc" providerId="ADAL" clId="{42D4C640-E2B4-480F-B3E5-EF6A90FC37BF}" dt="2022-05-06T06:32:18.300" v="7652" actId="1076"/>
          <ac:spMkLst>
            <pc:docMk/>
            <pc:sldMk cId="734198420" sldId="1117"/>
            <ac:spMk id="257" creationId="{9EB75D0D-C392-403F-A952-F3CCFB3B6E03}"/>
          </ac:spMkLst>
        </pc:spChg>
        <pc:spChg chg="add mod">
          <ac:chgData name="Xuzhaoyuan" userId="92dacafb-b293-4395-ae6b-ab8c0207f0fc" providerId="ADAL" clId="{42D4C640-E2B4-480F-B3E5-EF6A90FC37BF}" dt="2022-05-06T06:32:18.300" v="7652" actId="1076"/>
          <ac:spMkLst>
            <pc:docMk/>
            <pc:sldMk cId="734198420" sldId="1117"/>
            <ac:spMk id="258" creationId="{E0D50419-1359-4E32-8300-E9F41279DC7B}"/>
          </ac:spMkLst>
        </pc:spChg>
        <pc:spChg chg="add mod">
          <ac:chgData name="Xuzhaoyuan" userId="92dacafb-b293-4395-ae6b-ab8c0207f0fc" providerId="ADAL" clId="{42D4C640-E2B4-480F-B3E5-EF6A90FC37BF}" dt="2022-05-06T06:32:18.300" v="7652" actId="1076"/>
          <ac:spMkLst>
            <pc:docMk/>
            <pc:sldMk cId="734198420" sldId="1117"/>
            <ac:spMk id="260" creationId="{FA2E9A6B-D7A9-4B89-917C-9C9FF47B4F30}"/>
          </ac:spMkLst>
        </pc:spChg>
        <pc:spChg chg="del">
          <ac:chgData name="Xuzhaoyuan" userId="92dacafb-b293-4395-ae6b-ab8c0207f0fc" providerId="ADAL" clId="{42D4C640-E2B4-480F-B3E5-EF6A90FC37BF}" dt="2022-05-06T02:27:38.224" v="7128" actId="478"/>
          <ac:spMkLst>
            <pc:docMk/>
            <pc:sldMk cId="734198420" sldId="1117"/>
            <ac:spMk id="267" creationId="{D8DC4A7E-9D9E-493A-9A19-563BB4B29BE3}"/>
          </ac:spMkLst>
        </pc:spChg>
        <pc:spChg chg="del">
          <ac:chgData name="Xuzhaoyuan" userId="92dacafb-b293-4395-ae6b-ab8c0207f0fc" providerId="ADAL" clId="{42D4C640-E2B4-480F-B3E5-EF6A90FC37BF}" dt="2022-05-06T02:29:22.112" v="7131" actId="478"/>
          <ac:spMkLst>
            <pc:docMk/>
            <pc:sldMk cId="734198420" sldId="1117"/>
            <ac:spMk id="269" creationId="{98019453-9270-4F4C-9027-9D8CB8E0EED0}"/>
          </ac:spMkLst>
        </pc:spChg>
        <pc:spChg chg="add mod">
          <ac:chgData name="Xuzhaoyuan" userId="92dacafb-b293-4395-ae6b-ab8c0207f0fc" providerId="ADAL" clId="{42D4C640-E2B4-480F-B3E5-EF6A90FC37BF}" dt="2022-05-06T06:32:18.300" v="7652" actId="1076"/>
          <ac:spMkLst>
            <pc:docMk/>
            <pc:sldMk cId="734198420" sldId="1117"/>
            <ac:spMk id="275" creationId="{8B321041-B585-4735-977C-D6B20C206DE2}"/>
          </ac:spMkLst>
        </pc:spChg>
        <pc:spChg chg="add mod">
          <ac:chgData name="Xuzhaoyuan" userId="92dacafb-b293-4395-ae6b-ab8c0207f0fc" providerId="ADAL" clId="{42D4C640-E2B4-480F-B3E5-EF6A90FC37BF}" dt="2022-05-06T06:32:18.300" v="7652" actId="1076"/>
          <ac:spMkLst>
            <pc:docMk/>
            <pc:sldMk cId="734198420" sldId="1117"/>
            <ac:spMk id="276" creationId="{BC98CA79-9965-482C-BA59-C88D461B4E5E}"/>
          </ac:spMkLst>
        </pc:spChg>
        <pc:spChg chg="del">
          <ac:chgData name="Xuzhaoyuan" userId="92dacafb-b293-4395-ae6b-ab8c0207f0fc" providerId="ADAL" clId="{42D4C640-E2B4-480F-B3E5-EF6A90FC37BF}" dt="2022-05-06T02:29:28.810" v="7132" actId="478"/>
          <ac:spMkLst>
            <pc:docMk/>
            <pc:sldMk cId="734198420" sldId="1117"/>
            <ac:spMk id="277" creationId="{0775EE27-CD60-4DB9-94E3-47AC11799B22}"/>
          </ac:spMkLst>
        </pc:spChg>
        <pc:spChg chg="add mod">
          <ac:chgData name="Xuzhaoyuan" userId="92dacafb-b293-4395-ae6b-ab8c0207f0fc" providerId="ADAL" clId="{42D4C640-E2B4-480F-B3E5-EF6A90FC37BF}" dt="2022-05-06T06:32:18.300" v="7652" actId="1076"/>
          <ac:spMkLst>
            <pc:docMk/>
            <pc:sldMk cId="734198420" sldId="1117"/>
            <ac:spMk id="278" creationId="{58A85897-7731-4AAD-8866-C9FC668B7D85}"/>
          </ac:spMkLst>
        </pc:spChg>
        <pc:spChg chg="del">
          <ac:chgData name="Xuzhaoyuan" userId="92dacafb-b293-4395-ae6b-ab8c0207f0fc" providerId="ADAL" clId="{42D4C640-E2B4-480F-B3E5-EF6A90FC37BF}" dt="2022-05-06T02:29:28.810" v="7132" actId="478"/>
          <ac:spMkLst>
            <pc:docMk/>
            <pc:sldMk cId="734198420" sldId="1117"/>
            <ac:spMk id="279" creationId="{CE7833D5-F4A1-482F-9E8A-E1D95F9751C4}"/>
          </ac:spMkLst>
        </pc:spChg>
        <pc:spChg chg="mod topLvl">
          <ac:chgData name="Xuzhaoyuan" userId="92dacafb-b293-4395-ae6b-ab8c0207f0fc" providerId="ADAL" clId="{42D4C640-E2B4-480F-B3E5-EF6A90FC37BF}" dt="2022-05-06T06:19:35.106" v="7551" actId="14100"/>
          <ac:spMkLst>
            <pc:docMk/>
            <pc:sldMk cId="734198420" sldId="1117"/>
            <ac:spMk id="280" creationId="{2190DE04-BADB-40C9-9DD1-9F46E854A9F8}"/>
          </ac:spMkLst>
        </pc:spChg>
        <pc:spChg chg="del mod">
          <ac:chgData name="Xuzhaoyuan" userId="92dacafb-b293-4395-ae6b-ab8c0207f0fc" providerId="ADAL" clId="{42D4C640-E2B4-480F-B3E5-EF6A90FC37BF}" dt="2022-05-06T06:18:33.711" v="7536" actId="478"/>
          <ac:spMkLst>
            <pc:docMk/>
            <pc:sldMk cId="734198420" sldId="1117"/>
            <ac:spMk id="281" creationId="{A6530D46-649E-4CCA-9D80-5C712F85F14F}"/>
          </ac:spMkLst>
        </pc:spChg>
        <pc:spChg chg="add mod">
          <ac:chgData name="Xuzhaoyuan" userId="92dacafb-b293-4395-ae6b-ab8c0207f0fc" providerId="ADAL" clId="{42D4C640-E2B4-480F-B3E5-EF6A90FC37BF}" dt="2022-05-06T06:32:18.300" v="7652" actId="1076"/>
          <ac:spMkLst>
            <pc:docMk/>
            <pc:sldMk cId="734198420" sldId="1117"/>
            <ac:spMk id="282" creationId="{7077D9AE-E99C-4CD3-9E0C-EA97EA4B531C}"/>
          </ac:spMkLst>
        </pc:spChg>
        <pc:spChg chg="mod topLvl">
          <ac:chgData name="Xuzhaoyuan" userId="92dacafb-b293-4395-ae6b-ab8c0207f0fc" providerId="ADAL" clId="{42D4C640-E2B4-480F-B3E5-EF6A90FC37BF}" dt="2022-05-06T06:19:32.145" v="7550" actId="1076"/>
          <ac:spMkLst>
            <pc:docMk/>
            <pc:sldMk cId="734198420" sldId="1117"/>
            <ac:spMk id="283" creationId="{21261C10-8E94-416E-93C4-027381086925}"/>
          </ac:spMkLst>
        </pc:spChg>
        <pc:spChg chg="del mod">
          <ac:chgData name="Xuzhaoyuan" userId="92dacafb-b293-4395-ae6b-ab8c0207f0fc" providerId="ADAL" clId="{42D4C640-E2B4-480F-B3E5-EF6A90FC37BF}" dt="2022-05-06T06:17:37.523" v="7525" actId="478"/>
          <ac:spMkLst>
            <pc:docMk/>
            <pc:sldMk cId="734198420" sldId="1117"/>
            <ac:spMk id="284" creationId="{E3AAD320-3BFC-4B84-8DA9-C40FCD2BA99B}"/>
          </ac:spMkLst>
        </pc:spChg>
        <pc:spChg chg="del mod">
          <ac:chgData name="Xuzhaoyuan" userId="92dacafb-b293-4395-ae6b-ab8c0207f0fc" providerId="ADAL" clId="{42D4C640-E2B4-480F-B3E5-EF6A90FC37BF}" dt="2022-05-06T06:18:33.711" v="7536" actId="478"/>
          <ac:spMkLst>
            <pc:docMk/>
            <pc:sldMk cId="734198420" sldId="1117"/>
            <ac:spMk id="285" creationId="{60EC4C16-A53C-4851-B7D1-3317EDA7011C}"/>
          </ac:spMkLst>
        </pc:spChg>
        <pc:spChg chg="add mod">
          <ac:chgData name="Xuzhaoyuan" userId="92dacafb-b293-4395-ae6b-ab8c0207f0fc" providerId="ADAL" clId="{42D4C640-E2B4-480F-B3E5-EF6A90FC37BF}" dt="2022-05-06T06:32:45.412" v="7659" actId="14100"/>
          <ac:spMkLst>
            <pc:docMk/>
            <pc:sldMk cId="734198420" sldId="1117"/>
            <ac:spMk id="286" creationId="{66E629D5-944E-4FB1-98A3-82480BAA561F}"/>
          </ac:spMkLst>
        </pc:spChg>
        <pc:spChg chg="add mod">
          <ac:chgData name="Xuzhaoyuan" userId="92dacafb-b293-4395-ae6b-ab8c0207f0fc" providerId="ADAL" clId="{42D4C640-E2B4-480F-B3E5-EF6A90FC37BF}" dt="2022-05-06T06:32:58.444" v="7662" actId="1076"/>
          <ac:spMkLst>
            <pc:docMk/>
            <pc:sldMk cId="734198420" sldId="1117"/>
            <ac:spMk id="287" creationId="{7741DFAA-F1E7-46A9-A203-1C7B36B0BE53}"/>
          </ac:spMkLst>
        </pc:spChg>
        <pc:grpChg chg="add del mod">
          <ac:chgData name="Xuzhaoyuan" userId="92dacafb-b293-4395-ae6b-ab8c0207f0fc" providerId="ADAL" clId="{42D4C640-E2B4-480F-B3E5-EF6A90FC37BF}" dt="2022-05-06T06:19:09.306" v="7547" actId="165"/>
          <ac:grpSpMkLst>
            <pc:docMk/>
            <pc:sldMk cId="734198420" sldId="1117"/>
            <ac:grpSpMk id="152" creationId="{B9D8AC59-C591-4444-9526-C4C9A61269F6}"/>
          </ac:grpSpMkLst>
        </pc:grpChg>
        <pc:picChg chg="del mod">
          <ac:chgData name="Xuzhaoyuan" userId="92dacafb-b293-4395-ae6b-ab8c0207f0fc" providerId="ADAL" clId="{42D4C640-E2B4-480F-B3E5-EF6A90FC37BF}" dt="2022-05-06T06:17:39.569" v="7526" actId="478"/>
          <ac:picMkLst>
            <pc:docMk/>
            <pc:sldMk cId="734198420" sldId="1117"/>
            <ac:picMk id="14" creationId="{EC2AA9DD-8A63-4F37-885C-9A745495F3B1}"/>
          </ac:picMkLst>
        </pc:picChg>
        <pc:cxnChg chg="add del mod">
          <ac:chgData name="Xuzhaoyuan" userId="92dacafb-b293-4395-ae6b-ab8c0207f0fc" providerId="ADAL" clId="{42D4C640-E2B4-480F-B3E5-EF6A90FC37BF}" dt="2022-05-06T03:17:23.198" v="7360" actId="478"/>
          <ac:cxnSpMkLst>
            <pc:docMk/>
            <pc:sldMk cId="734198420" sldId="1117"/>
            <ac:cxnSpMk id="11" creationId="{B266786A-CC75-4A85-B4CF-D110EEC0291C}"/>
          </ac:cxnSpMkLst>
        </pc:cxnChg>
        <pc:cxnChg chg="add del mod">
          <ac:chgData name="Xuzhaoyuan" userId="92dacafb-b293-4395-ae6b-ab8c0207f0fc" providerId="ADAL" clId="{42D4C640-E2B4-480F-B3E5-EF6A90FC37BF}" dt="2022-05-06T02:30:29.063" v="7142" actId="478"/>
          <ac:cxnSpMkLst>
            <pc:docMk/>
            <pc:sldMk cId="734198420" sldId="1117"/>
            <ac:cxnSpMk id="67" creationId="{C93B28CE-71E0-48C0-9E7E-D10C66A67024}"/>
          </ac:cxnSpMkLst>
        </pc:cxnChg>
        <pc:cxnChg chg="add del mod">
          <ac:chgData name="Xuzhaoyuan" userId="92dacafb-b293-4395-ae6b-ab8c0207f0fc" providerId="ADAL" clId="{42D4C640-E2B4-480F-B3E5-EF6A90FC37BF}" dt="2022-05-06T02:30:29.063" v="7142" actId="478"/>
          <ac:cxnSpMkLst>
            <pc:docMk/>
            <pc:sldMk cId="734198420" sldId="1117"/>
            <ac:cxnSpMk id="69" creationId="{EE451A48-20C6-4830-A8B4-E657D5218884}"/>
          </ac:cxnSpMkLst>
        </pc:cxnChg>
        <pc:cxnChg chg="add mod">
          <ac:chgData name="Xuzhaoyuan" userId="92dacafb-b293-4395-ae6b-ab8c0207f0fc" providerId="ADAL" clId="{42D4C640-E2B4-480F-B3E5-EF6A90FC37BF}" dt="2022-05-06T02:43:57.469" v="7175" actId="692"/>
          <ac:cxnSpMkLst>
            <pc:docMk/>
            <pc:sldMk cId="734198420" sldId="1117"/>
            <ac:cxnSpMk id="71" creationId="{895D3CA7-D448-4F14-BE47-9CF5E88EFC39}"/>
          </ac:cxnSpMkLst>
        </pc:cxnChg>
        <pc:cxnChg chg="add mod">
          <ac:chgData name="Xuzhaoyuan" userId="92dacafb-b293-4395-ae6b-ab8c0207f0fc" providerId="ADAL" clId="{42D4C640-E2B4-480F-B3E5-EF6A90FC37BF}" dt="2022-05-06T02:43:57.469" v="7175" actId="692"/>
          <ac:cxnSpMkLst>
            <pc:docMk/>
            <pc:sldMk cId="734198420" sldId="1117"/>
            <ac:cxnSpMk id="74" creationId="{D3A8E6A1-1910-4DD8-B023-31A26492A541}"/>
          </ac:cxnSpMkLst>
        </pc:cxnChg>
        <pc:cxnChg chg="del mod">
          <ac:chgData name="Xuzhaoyuan" userId="92dacafb-b293-4395-ae6b-ab8c0207f0fc" providerId="ADAL" clId="{42D4C640-E2B4-480F-B3E5-EF6A90FC37BF}" dt="2022-05-06T02:29:55.953" v="7134" actId="478"/>
          <ac:cxnSpMkLst>
            <pc:docMk/>
            <pc:sldMk cId="734198420" sldId="1117"/>
            <ac:cxnSpMk id="80" creationId="{80B830D5-8CD0-460F-B6C2-C357643D922F}"/>
          </ac:cxnSpMkLst>
        </pc:cxnChg>
        <pc:cxnChg chg="del mod">
          <ac:chgData name="Xuzhaoyuan" userId="92dacafb-b293-4395-ae6b-ab8c0207f0fc" providerId="ADAL" clId="{42D4C640-E2B4-480F-B3E5-EF6A90FC37BF}" dt="2022-05-06T02:29:55.953" v="7134" actId="478"/>
          <ac:cxnSpMkLst>
            <pc:docMk/>
            <pc:sldMk cId="734198420" sldId="1117"/>
            <ac:cxnSpMk id="81" creationId="{80CBBB48-8CCE-4D4D-B496-6098230000CA}"/>
          </ac:cxnSpMkLst>
        </pc:cxnChg>
        <pc:cxnChg chg="del mod">
          <ac:chgData name="Xuzhaoyuan" userId="92dacafb-b293-4395-ae6b-ab8c0207f0fc" providerId="ADAL" clId="{42D4C640-E2B4-480F-B3E5-EF6A90FC37BF}" dt="2022-05-06T02:29:51.477" v="7133" actId="478"/>
          <ac:cxnSpMkLst>
            <pc:docMk/>
            <pc:sldMk cId="734198420" sldId="1117"/>
            <ac:cxnSpMk id="83" creationId="{3D8BD8DD-27A3-4E70-A36E-7EAFA93B6F57}"/>
          </ac:cxnSpMkLst>
        </pc:cxnChg>
        <pc:cxnChg chg="del mod">
          <ac:chgData name="Xuzhaoyuan" userId="92dacafb-b293-4395-ae6b-ab8c0207f0fc" providerId="ADAL" clId="{42D4C640-E2B4-480F-B3E5-EF6A90FC37BF}" dt="2022-05-06T02:29:51.477" v="7133" actId="478"/>
          <ac:cxnSpMkLst>
            <pc:docMk/>
            <pc:sldMk cId="734198420" sldId="1117"/>
            <ac:cxnSpMk id="84" creationId="{BCBDFE4D-BA7C-4AC1-A740-9C1C803DCF17}"/>
          </ac:cxnSpMkLst>
        </pc:cxnChg>
        <pc:cxnChg chg="del mod">
          <ac:chgData name="Xuzhaoyuan" userId="92dacafb-b293-4395-ae6b-ab8c0207f0fc" providerId="ADAL" clId="{42D4C640-E2B4-480F-B3E5-EF6A90FC37BF}" dt="2022-05-06T02:30:13.531" v="7138" actId="478"/>
          <ac:cxnSpMkLst>
            <pc:docMk/>
            <pc:sldMk cId="734198420" sldId="1117"/>
            <ac:cxnSpMk id="85" creationId="{41820F64-C4D8-41B4-A61D-F29184668C1B}"/>
          </ac:cxnSpMkLst>
        </pc:cxnChg>
        <pc:cxnChg chg="add mod">
          <ac:chgData name="Xuzhaoyuan" userId="92dacafb-b293-4395-ae6b-ab8c0207f0fc" providerId="ADAL" clId="{42D4C640-E2B4-480F-B3E5-EF6A90FC37BF}" dt="2022-05-06T06:31:24.419" v="7643" actId="14100"/>
          <ac:cxnSpMkLst>
            <pc:docMk/>
            <pc:sldMk cId="734198420" sldId="1117"/>
            <ac:cxnSpMk id="86" creationId="{41782939-C6E2-42A3-8CEB-278008FDA0B8}"/>
          </ac:cxnSpMkLst>
        </pc:cxnChg>
        <pc:cxnChg chg="del mod">
          <ac:chgData name="Xuzhaoyuan" userId="92dacafb-b293-4395-ae6b-ab8c0207f0fc" providerId="ADAL" clId="{42D4C640-E2B4-480F-B3E5-EF6A90FC37BF}" dt="2022-05-06T02:30:12.415" v="7137" actId="478"/>
          <ac:cxnSpMkLst>
            <pc:docMk/>
            <pc:sldMk cId="734198420" sldId="1117"/>
            <ac:cxnSpMk id="87" creationId="{8F577EDB-63D1-46BA-B721-D5CC6E0CE7BA}"/>
          </ac:cxnSpMkLst>
        </pc:cxnChg>
        <pc:cxnChg chg="add mod">
          <ac:chgData name="Xuzhaoyuan" userId="92dacafb-b293-4395-ae6b-ab8c0207f0fc" providerId="ADAL" clId="{42D4C640-E2B4-480F-B3E5-EF6A90FC37BF}" dt="2022-05-06T06:31:31.292" v="7644" actId="1076"/>
          <ac:cxnSpMkLst>
            <pc:docMk/>
            <pc:sldMk cId="734198420" sldId="1117"/>
            <ac:cxnSpMk id="88" creationId="{DA69CCF6-D069-4B64-B57E-41747A67FC8D}"/>
          </ac:cxnSpMkLst>
        </pc:cxnChg>
        <pc:cxnChg chg="del mod">
          <ac:chgData name="Xuzhaoyuan" userId="92dacafb-b293-4395-ae6b-ab8c0207f0fc" providerId="ADAL" clId="{42D4C640-E2B4-480F-B3E5-EF6A90FC37BF}" dt="2022-05-06T02:50:57.375" v="7244" actId="478"/>
          <ac:cxnSpMkLst>
            <pc:docMk/>
            <pc:sldMk cId="734198420" sldId="1117"/>
            <ac:cxnSpMk id="90" creationId="{A159BCB4-4965-4370-9CE5-BD0385E58984}"/>
          </ac:cxnSpMkLst>
        </pc:cxnChg>
        <pc:cxnChg chg="add mod">
          <ac:chgData name="Xuzhaoyuan" userId="92dacafb-b293-4395-ae6b-ab8c0207f0fc" providerId="ADAL" clId="{42D4C640-E2B4-480F-B3E5-EF6A90FC37BF}" dt="2022-05-06T06:31:31.292" v="7644" actId="1076"/>
          <ac:cxnSpMkLst>
            <pc:docMk/>
            <pc:sldMk cId="734198420" sldId="1117"/>
            <ac:cxnSpMk id="94" creationId="{D2BD507F-BE6F-4AF4-8429-0349C16B5C6B}"/>
          </ac:cxnSpMkLst>
        </pc:cxnChg>
        <pc:cxnChg chg="mod">
          <ac:chgData name="Xuzhaoyuan" userId="92dacafb-b293-4395-ae6b-ab8c0207f0fc" providerId="ADAL" clId="{42D4C640-E2B4-480F-B3E5-EF6A90FC37BF}" dt="2022-05-06T06:31:08.923" v="7641" actId="14100"/>
          <ac:cxnSpMkLst>
            <pc:docMk/>
            <pc:sldMk cId="734198420" sldId="1117"/>
            <ac:cxnSpMk id="96" creationId="{EF6A856C-DE9C-49D6-A407-79A861CD730F}"/>
          </ac:cxnSpMkLst>
        </pc:cxnChg>
        <pc:cxnChg chg="mod">
          <ac:chgData name="Xuzhaoyuan" userId="92dacafb-b293-4395-ae6b-ab8c0207f0fc" providerId="ADAL" clId="{42D4C640-E2B4-480F-B3E5-EF6A90FC37BF}" dt="2022-05-06T06:32:08.396" v="7651" actId="1076"/>
          <ac:cxnSpMkLst>
            <pc:docMk/>
            <pc:sldMk cId="734198420" sldId="1117"/>
            <ac:cxnSpMk id="97" creationId="{F255952E-DFC6-48BF-8E14-663260AB9FB2}"/>
          </ac:cxnSpMkLst>
        </pc:cxnChg>
        <pc:cxnChg chg="mod">
          <ac:chgData name="Xuzhaoyuan" userId="92dacafb-b293-4395-ae6b-ab8c0207f0fc" providerId="ADAL" clId="{42D4C640-E2B4-480F-B3E5-EF6A90FC37BF}" dt="2022-05-06T06:31:08.923" v="7641" actId="14100"/>
          <ac:cxnSpMkLst>
            <pc:docMk/>
            <pc:sldMk cId="734198420" sldId="1117"/>
            <ac:cxnSpMk id="99" creationId="{EE8E9366-93B8-4E31-BCDB-A8448A3815DD}"/>
          </ac:cxnSpMkLst>
        </pc:cxnChg>
        <pc:cxnChg chg="add mod">
          <ac:chgData name="Xuzhaoyuan" userId="92dacafb-b293-4395-ae6b-ab8c0207f0fc" providerId="ADAL" clId="{42D4C640-E2B4-480F-B3E5-EF6A90FC37BF}" dt="2022-05-06T06:31:34.730" v="7645" actId="14100"/>
          <ac:cxnSpMkLst>
            <pc:docMk/>
            <pc:sldMk cId="734198420" sldId="1117"/>
            <ac:cxnSpMk id="101" creationId="{35943E7F-BAAE-4C34-8DF6-AF8917CB725D}"/>
          </ac:cxnSpMkLst>
        </pc:cxnChg>
        <pc:cxnChg chg="add mod">
          <ac:chgData name="Xuzhaoyuan" userId="92dacafb-b293-4395-ae6b-ab8c0207f0fc" providerId="ADAL" clId="{42D4C640-E2B4-480F-B3E5-EF6A90FC37BF}" dt="2022-05-06T06:12:54.845" v="7512" actId="692"/>
          <ac:cxnSpMkLst>
            <pc:docMk/>
            <pc:sldMk cId="734198420" sldId="1117"/>
            <ac:cxnSpMk id="102" creationId="{93AB534B-9C1C-4130-B2D8-37E94658D285}"/>
          </ac:cxnSpMkLst>
        </pc:cxnChg>
        <pc:cxnChg chg="add mod">
          <ac:chgData name="Xuzhaoyuan" userId="92dacafb-b293-4395-ae6b-ab8c0207f0fc" providerId="ADAL" clId="{42D4C640-E2B4-480F-B3E5-EF6A90FC37BF}" dt="2022-05-06T06:32:08.396" v="7651" actId="1076"/>
          <ac:cxnSpMkLst>
            <pc:docMk/>
            <pc:sldMk cId="734198420" sldId="1117"/>
            <ac:cxnSpMk id="104" creationId="{91517F45-807A-4694-852A-B939F3C04392}"/>
          </ac:cxnSpMkLst>
        </pc:cxnChg>
        <pc:cxnChg chg="add mod">
          <ac:chgData name="Xuzhaoyuan" userId="92dacafb-b293-4395-ae6b-ab8c0207f0fc" providerId="ADAL" clId="{42D4C640-E2B4-480F-B3E5-EF6A90FC37BF}" dt="2022-05-06T06:32:08.396" v="7651" actId="1076"/>
          <ac:cxnSpMkLst>
            <pc:docMk/>
            <pc:sldMk cId="734198420" sldId="1117"/>
            <ac:cxnSpMk id="105" creationId="{70B6969B-5126-4EDA-AC14-42821AE1E082}"/>
          </ac:cxnSpMkLst>
        </pc:cxnChg>
        <pc:cxnChg chg="add mod">
          <ac:chgData name="Xuzhaoyuan" userId="92dacafb-b293-4395-ae6b-ab8c0207f0fc" providerId="ADAL" clId="{42D4C640-E2B4-480F-B3E5-EF6A90FC37BF}" dt="2022-05-06T06:32:08.396" v="7651" actId="1076"/>
          <ac:cxnSpMkLst>
            <pc:docMk/>
            <pc:sldMk cId="734198420" sldId="1117"/>
            <ac:cxnSpMk id="107" creationId="{1B88CEF1-F38F-4602-B230-2579861C4E04}"/>
          </ac:cxnSpMkLst>
        </pc:cxnChg>
        <pc:cxnChg chg="add del mod">
          <ac:chgData name="Xuzhaoyuan" userId="92dacafb-b293-4395-ae6b-ab8c0207f0fc" providerId="ADAL" clId="{42D4C640-E2B4-480F-B3E5-EF6A90FC37BF}" dt="2022-05-06T06:17:22.905" v="7523" actId="478"/>
          <ac:cxnSpMkLst>
            <pc:docMk/>
            <pc:sldMk cId="734198420" sldId="1117"/>
            <ac:cxnSpMk id="121" creationId="{9AF803B5-10F8-4BAF-B843-E182FA7F50E6}"/>
          </ac:cxnSpMkLst>
        </pc:cxnChg>
        <pc:cxnChg chg="add del mod">
          <ac:chgData name="Xuzhaoyuan" userId="92dacafb-b293-4395-ae6b-ab8c0207f0fc" providerId="ADAL" clId="{42D4C640-E2B4-480F-B3E5-EF6A90FC37BF}" dt="2022-05-06T06:01:20.289" v="7451" actId="478"/>
          <ac:cxnSpMkLst>
            <pc:docMk/>
            <pc:sldMk cId="734198420" sldId="1117"/>
            <ac:cxnSpMk id="125" creationId="{6A0AF21C-F887-42CA-AC0A-111D3B95AA8B}"/>
          </ac:cxnSpMkLst>
        </pc:cxnChg>
        <pc:cxnChg chg="add mod">
          <ac:chgData name="Xuzhaoyuan" userId="92dacafb-b293-4395-ae6b-ab8c0207f0fc" providerId="ADAL" clId="{42D4C640-E2B4-480F-B3E5-EF6A90FC37BF}" dt="2022-05-06T06:31:02.466" v="7640" actId="14100"/>
          <ac:cxnSpMkLst>
            <pc:docMk/>
            <pc:sldMk cId="734198420" sldId="1117"/>
            <ac:cxnSpMk id="134" creationId="{829A9DED-37F8-4ACB-A955-212522EFCA08}"/>
          </ac:cxnSpMkLst>
        </pc:cxnChg>
        <pc:cxnChg chg="add mod">
          <ac:chgData name="Xuzhaoyuan" userId="92dacafb-b293-4395-ae6b-ab8c0207f0fc" providerId="ADAL" clId="{42D4C640-E2B4-480F-B3E5-EF6A90FC37BF}" dt="2022-05-06T06:32:27.981" v="7653" actId="1076"/>
          <ac:cxnSpMkLst>
            <pc:docMk/>
            <pc:sldMk cId="734198420" sldId="1117"/>
            <ac:cxnSpMk id="154" creationId="{3E1D3452-90EA-497A-B9FF-AE93BD40CB75}"/>
          </ac:cxnSpMkLst>
        </pc:cxnChg>
        <pc:cxnChg chg="add mod">
          <ac:chgData name="Xuzhaoyuan" userId="92dacafb-b293-4395-ae6b-ab8c0207f0fc" providerId="ADAL" clId="{42D4C640-E2B4-480F-B3E5-EF6A90FC37BF}" dt="2022-05-06T06:32:27.981" v="7653" actId="1076"/>
          <ac:cxnSpMkLst>
            <pc:docMk/>
            <pc:sldMk cId="734198420" sldId="1117"/>
            <ac:cxnSpMk id="160" creationId="{38C01EC1-6EED-4BB3-B2FE-3FFC0AE8A4AF}"/>
          </ac:cxnSpMkLst>
        </pc:cxnChg>
        <pc:cxnChg chg="add del mod">
          <ac:chgData name="Xuzhaoyuan" userId="92dacafb-b293-4395-ae6b-ab8c0207f0fc" providerId="ADAL" clId="{42D4C640-E2B4-480F-B3E5-EF6A90FC37BF}" dt="2022-05-06T06:17:22.905" v="7523" actId="478"/>
          <ac:cxnSpMkLst>
            <pc:docMk/>
            <pc:sldMk cId="734198420" sldId="1117"/>
            <ac:cxnSpMk id="166" creationId="{4D04C5C2-CE89-4F81-9E38-113ECC5E4B36}"/>
          </ac:cxnSpMkLst>
        </pc:cxnChg>
        <pc:cxnChg chg="mod">
          <ac:chgData name="Xuzhaoyuan" userId="92dacafb-b293-4395-ae6b-ab8c0207f0fc" providerId="ADAL" clId="{42D4C640-E2B4-480F-B3E5-EF6A90FC37BF}" dt="2022-05-06T06:31:08.923" v="7641" actId="14100"/>
          <ac:cxnSpMkLst>
            <pc:docMk/>
            <pc:sldMk cId="734198420" sldId="1117"/>
            <ac:cxnSpMk id="169" creationId="{AAD146C9-6FF3-4371-8F15-54932E1D6B76}"/>
          </ac:cxnSpMkLst>
        </pc:cxnChg>
        <pc:cxnChg chg="mod">
          <ac:chgData name="Xuzhaoyuan" userId="92dacafb-b293-4395-ae6b-ab8c0207f0fc" providerId="ADAL" clId="{42D4C640-E2B4-480F-B3E5-EF6A90FC37BF}" dt="2022-05-06T06:31:08.923" v="7641" actId="14100"/>
          <ac:cxnSpMkLst>
            <pc:docMk/>
            <pc:sldMk cId="734198420" sldId="1117"/>
            <ac:cxnSpMk id="170" creationId="{E8AA0ACF-A1BA-477D-B61F-B0D645A272E5}"/>
          </ac:cxnSpMkLst>
        </pc:cxnChg>
        <pc:cxnChg chg="add del mod">
          <ac:chgData name="Xuzhaoyuan" userId="92dacafb-b293-4395-ae6b-ab8c0207f0fc" providerId="ADAL" clId="{42D4C640-E2B4-480F-B3E5-EF6A90FC37BF}" dt="2022-05-06T06:17:22.905" v="7523" actId="478"/>
          <ac:cxnSpMkLst>
            <pc:docMk/>
            <pc:sldMk cId="734198420" sldId="1117"/>
            <ac:cxnSpMk id="171" creationId="{7A920090-A630-4955-BC4B-E3DBCB154438}"/>
          </ac:cxnSpMkLst>
        </pc:cxnChg>
        <pc:cxnChg chg="add del mod">
          <ac:chgData name="Xuzhaoyuan" userId="92dacafb-b293-4395-ae6b-ab8c0207f0fc" providerId="ADAL" clId="{42D4C640-E2B4-480F-B3E5-EF6A90FC37BF}" dt="2022-05-06T06:17:22.905" v="7523" actId="478"/>
          <ac:cxnSpMkLst>
            <pc:docMk/>
            <pc:sldMk cId="734198420" sldId="1117"/>
            <ac:cxnSpMk id="172" creationId="{A8782B4F-472A-4AA1-A09B-4029F8CB4956}"/>
          </ac:cxnSpMkLst>
        </pc:cxnChg>
        <pc:cxnChg chg="add del mod">
          <ac:chgData name="Xuzhaoyuan" userId="92dacafb-b293-4395-ae6b-ab8c0207f0fc" providerId="ADAL" clId="{42D4C640-E2B4-480F-B3E5-EF6A90FC37BF}" dt="2022-05-06T06:17:22.905" v="7523" actId="478"/>
          <ac:cxnSpMkLst>
            <pc:docMk/>
            <pc:sldMk cId="734198420" sldId="1117"/>
            <ac:cxnSpMk id="173" creationId="{1CA30047-EFD3-4A49-BDE9-0B7C175B6628}"/>
          </ac:cxnSpMkLst>
        </pc:cxnChg>
        <pc:cxnChg chg="add del mod">
          <ac:chgData name="Xuzhaoyuan" userId="92dacafb-b293-4395-ae6b-ab8c0207f0fc" providerId="ADAL" clId="{42D4C640-E2B4-480F-B3E5-EF6A90FC37BF}" dt="2022-05-06T06:17:22.905" v="7523" actId="478"/>
          <ac:cxnSpMkLst>
            <pc:docMk/>
            <pc:sldMk cId="734198420" sldId="1117"/>
            <ac:cxnSpMk id="174" creationId="{6F120F09-9086-4576-882B-78C54CCF3E72}"/>
          </ac:cxnSpMkLst>
        </pc:cxnChg>
        <pc:cxnChg chg="add del mod">
          <ac:chgData name="Xuzhaoyuan" userId="92dacafb-b293-4395-ae6b-ab8c0207f0fc" providerId="ADAL" clId="{42D4C640-E2B4-480F-B3E5-EF6A90FC37BF}" dt="2022-05-06T06:17:22.905" v="7523" actId="478"/>
          <ac:cxnSpMkLst>
            <pc:docMk/>
            <pc:sldMk cId="734198420" sldId="1117"/>
            <ac:cxnSpMk id="175" creationId="{72144588-626C-46AE-ACC1-B076AF55DADC}"/>
          </ac:cxnSpMkLst>
        </pc:cxnChg>
        <pc:cxnChg chg="add del mod">
          <ac:chgData name="Xuzhaoyuan" userId="92dacafb-b293-4395-ae6b-ab8c0207f0fc" providerId="ADAL" clId="{42D4C640-E2B4-480F-B3E5-EF6A90FC37BF}" dt="2022-05-06T06:17:22.905" v="7523" actId="478"/>
          <ac:cxnSpMkLst>
            <pc:docMk/>
            <pc:sldMk cId="734198420" sldId="1117"/>
            <ac:cxnSpMk id="176" creationId="{797CDAB4-1B75-4D22-924E-3D778538A1EE}"/>
          </ac:cxnSpMkLst>
        </pc:cxnChg>
        <pc:cxnChg chg="add del mod">
          <ac:chgData name="Xuzhaoyuan" userId="92dacafb-b293-4395-ae6b-ab8c0207f0fc" providerId="ADAL" clId="{42D4C640-E2B4-480F-B3E5-EF6A90FC37BF}" dt="2022-05-06T06:17:22.905" v="7523" actId="478"/>
          <ac:cxnSpMkLst>
            <pc:docMk/>
            <pc:sldMk cId="734198420" sldId="1117"/>
            <ac:cxnSpMk id="177" creationId="{D981435B-493B-4F31-9BC7-24228DF264B8}"/>
          </ac:cxnSpMkLst>
        </pc:cxnChg>
        <pc:cxnChg chg="add del mod">
          <ac:chgData name="Xuzhaoyuan" userId="92dacafb-b293-4395-ae6b-ab8c0207f0fc" providerId="ADAL" clId="{42D4C640-E2B4-480F-B3E5-EF6A90FC37BF}" dt="2022-05-06T06:17:22.905" v="7523" actId="478"/>
          <ac:cxnSpMkLst>
            <pc:docMk/>
            <pc:sldMk cId="734198420" sldId="1117"/>
            <ac:cxnSpMk id="178" creationId="{AADACB16-D42D-4710-B1EF-3047BD1BD18C}"/>
          </ac:cxnSpMkLst>
        </pc:cxnChg>
        <pc:cxnChg chg="add del mod">
          <ac:chgData name="Xuzhaoyuan" userId="92dacafb-b293-4395-ae6b-ab8c0207f0fc" providerId="ADAL" clId="{42D4C640-E2B4-480F-B3E5-EF6A90FC37BF}" dt="2022-05-06T06:17:22.905" v="7523" actId="478"/>
          <ac:cxnSpMkLst>
            <pc:docMk/>
            <pc:sldMk cId="734198420" sldId="1117"/>
            <ac:cxnSpMk id="179" creationId="{72684A40-6D24-41F4-9051-7FD4DE5AFAED}"/>
          </ac:cxnSpMkLst>
        </pc:cxnChg>
        <pc:cxnChg chg="del">
          <ac:chgData name="Xuzhaoyuan" userId="92dacafb-b293-4395-ae6b-ab8c0207f0fc" providerId="ADAL" clId="{42D4C640-E2B4-480F-B3E5-EF6A90FC37BF}" dt="2022-05-06T02:27:33.640" v="7127" actId="478"/>
          <ac:cxnSpMkLst>
            <pc:docMk/>
            <pc:sldMk cId="734198420" sldId="1117"/>
            <ac:cxnSpMk id="189" creationId="{E6120B32-BC68-4D10-B0ED-BE0ACB692C25}"/>
          </ac:cxnSpMkLst>
        </pc:cxnChg>
        <pc:cxnChg chg="del">
          <ac:chgData name="Xuzhaoyuan" userId="92dacafb-b293-4395-ae6b-ab8c0207f0fc" providerId="ADAL" clId="{42D4C640-E2B4-480F-B3E5-EF6A90FC37BF}" dt="2022-05-06T02:27:33.640" v="7127" actId="478"/>
          <ac:cxnSpMkLst>
            <pc:docMk/>
            <pc:sldMk cId="734198420" sldId="1117"/>
            <ac:cxnSpMk id="190" creationId="{74178C5D-1F97-4016-9BA4-AC770F89E3E7}"/>
          </ac:cxnSpMkLst>
        </pc:cxnChg>
        <pc:cxnChg chg="del">
          <ac:chgData name="Xuzhaoyuan" userId="92dacafb-b293-4395-ae6b-ab8c0207f0fc" providerId="ADAL" clId="{42D4C640-E2B4-480F-B3E5-EF6A90FC37BF}" dt="2022-05-06T02:27:38.224" v="7128" actId="478"/>
          <ac:cxnSpMkLst>
            <pc:docMk/>
            <pc:sldMk cId="734198420" sldId="1117"/>
            <ac:cxnSpMk id="198" creationId="{6C99109F-1007-4299-980A-6E4044EB823A}"/>
          </ac:cxnSpMkLst>
        </pc:cxnChg>
        <pc:cxnChg chg="del">
          <ac:chgData name="Xuzhaoyuan" userId="92dacafb-b293-4395-ae6b-ab8c0207f0fc" providerId="ADAL" clId="{42D4C640-E2B4-480F-B3E5-EF6A90FC37BF}" dt="2022-05-06T02:27:38.224" v="7128" actId="478"/>
          <ac:cxnSpMkLst>
            <pc:docMk/>
            <pc:sldMk cId="734198420" sldId="1117"/>
            <ac:cxnSpMk id="199" creationId="{D1426DED-2E37-4199-B35E-23AC95F62D16}"/>
          </ac:cxnSpMkLst>
        </pc:cxnChg>
        <pc:cxnChg chg="del">
          <ac:chgData name="Xuzhaoyuan" userId="92dacafb-b293-4395-ae6b-ab8c0207f0fc" providerId="ADAL" clId="{42D4C640-E2B4-480F-B3E5-EF6A90FC37BF}" dt="2022-05-06T02:27:38.224" v="7128" actId="478"/>
          <ac:cxnSpMkLst>
            <pc:docMk/>
            <pc:sldMk cId="734198420" sldId="1117"/>
            <ac:cxnSpMk id="201" creationId="{BEA403B2-BC8B-4770-A525-0BA9068A0814}"/>
          </ac:cxnSpMkLst>
        </pc:cxnChg>
        <pc:cxnChg chg="del">
          <ac:chgData name="Xuzhaoyuan" userId="92dacafb-b293-4395-ae6b-ab8c0207f0fc" providerId="ADAL" clId="{42D4C640-E2B4-480F-B3E5-EF6A90FC37BF}" dt="2022-05-06T02:27:38.224" v="7128" actId="478"/>
          <ac:cxnSpMkLst>
            <pc:docMk/>
            <pc:sldMk cId="734198420" sldId="1117"/>
            <ac:cxnSpMk id="203" creationId="{28FA2F52-5304-478E-BAC0-BBEB47016A58}"/>
          </ac:cxnSpMkLst>
        </pc:cxnChg>
        <pc:cxnChg chg="del">
          <ac:chgData name="Xuzhaoyuan" userId="92dacafb-b293-4395-ae6b-ab8c0207f0fc" providerId="ADAL" clId="{42D4C640-E2B4-480F-B3E5-EF6A90FC37BF}" dt="2022-05-06T02:29:22.112" v="7131" actId="478"/>
          <ac:cxnSpMkLst>
            <pc:docMk/>
            <pc:sldMk cId="734198420" sldId="1117"/>
            <ac:cxnSpMk id="207" creationId="{D32EEEB5-D376-41B0-82B4-0A33BD6D9BE4}"/>
          </ac:cxnSpMkLst>
        </pc:cxnChg>
        <pc:cxnChg chg="del">
          <ac:chgData name="Xuzhaoyuan" userId="92dacafb-b293-4395-ae6b-ab8c0207f0fc" providerId="ADAL" clId="{42D4C640-E2B4-480F-B3E5-EF6A90FC37BF}" dt="2022-05-06T02:29:22.112" v="7131" actId="478"/>
          <ac:cxnSpMkLst>
            <pc:docMk/>
            <pc:sldMk cId="734198420" sldId="1117"/>
            <ac:cxnSpMk id="208" creationId="{7AFD369E-00C9-4107-8A9B-9CDAAFE22FD1}"/>
          </ac:cxnSpMkLst>
        </pc:cxnChg>
        <pc:cxnChg chg="del">
          <ac:chgData name="Xuzhaoyuan" userId="92dacafb-b293-4395-ae6b-ab8c0207f0fc" providerId="ADAL" clId="{42D4C640-E2B4-480F-B3E5-EF6A90FC37BF}" dt="2022-05-06T02:29:22.112" v="7131" actId="478"/>
          <ac:cxnSpMkLst>
            <pc:docMk/>
            <pc:sldMk cId="734198420" sldId="1117"/>
            <ac:cxnSpMk id="210" creationId="{559D5B9B-668B-4CC6-9285-E51F11E7248A}"/>
          </ac:cxnSpMkLst>
        </pc:cxnChg>
        <pc:cxnChg chg="del">
          <ac:chgData name="Xuzhaoyuan" userId="92dacafb-b293-4395-ae6b-ab8c0207f0fc" providerId="ADAL" clId="{42D4C640-E2B4-480F-B3E5-EF6A90FC37BF}" dt="2022-05-06T02:29:22.112" v="7131" actId="478"/>
          <ac:cxnSpMkLst>
            <pc:docMk/>
            <pc:sldMk cId="734198420" sldId="1117"/>
            <ac:cxnSpMk id="211" creationId="{9B44FFCD-097D-414C-AFB2-DCDC22525FEC}"/>
          </ac:cxnSpMkLst>
        </pc:cxnChg>
        <pc:cxnChg chg="del">
          <ac:chgData name="Xuzhaoyuan" userId="92dacafb-b293-4395-ae6b-ab8c0207f0fc" providerId="ADAL" clId="{42D4C640-E2B4-480F-B3E5-EF6A90FC37BF}" dt="2022-05-06T02:29:22.112" v="7131" actId="478"/>
          <ac:cxnSpMkLst>
            <pc:docMk/>
            <pc:sldMk cId="734198420" sldId="1117"/>
            <ac:cxnSpMk id="212" creationId="{E12F2466-A8B3-463D-948C-1EED28ADB9C6}"/>
          </ac:cxnSpMkLst>
        </pc:cxnChg>
        <pc:cxnChg chg="del">
          <ac:chgData name="Xuzhaoyuan" userId="92dacafb-b293-4395-ae6b-ab8c0207f0fc" providerId="ADAL" clId="{42D4C640-E2B4-480F-B3E5-EF6A90FC37BF}" dt="2022-05-06T02:29:22.112" v="7131" actId="478"/>
          <ac:cxnSpMkLst>
            <pc:docMk/>
            <pc:sldMk cId="734198420" sldId="1117"/>
            <ac:cxnSpMk id="213" creationId="{45240F2C-8CF1-4958-A8F6-C8267F081A99}"/>
          </ac:cxnSpMkLst>
        </pc:cxnChg>
        <pc:cxnChg chg="del">
          <ac:chgData name="Xuzhaoyuan" userId="92dacafb-b293-4395-ae6b-ab8c0207f0fc" providerId="ADAL" clId="{42D4C640-E2B4-480F-B3E5-EF6A90FC37BF}" dt="2022-05-06T02:29:22.112" v="7131" actId="478"/>
          <ac:cxnSpMkLst>
            <pc:docMk/>
            <pc:sldMk cId="734198420" sldId="1117"/>
            <ac:cxnSpMk id="214" creationId="{7F70481D-789F-4B08-8C44-C7D8125101F4}"/>
          </ac:cxnSpMkLst>
        </pc:cxnChg>
        <pc:cxnChg chg="add mod">
          <ac:chgData name="Xuzhaoyuan" userId="92dacafb-b293-4395-ae6b-ab8c0207f0fc" providerId="ADAL" clId="{42D4C640-E2B4-480F-B3E5-EF6A90FC37BF}" dt="2022-05-06T06:32:27.981" v="7653" actId="1076"/>
          <ac:cxnSpMkLst>
            <pc:docMk/>
            <pc:sldMk cId="734198420" sldId="1117"/>
            <ac:cxnSpMk id="219" creationId="{422A2C13-BFAA-440C-A671-72BF1494BC05}"/>
          </ac:cxnSpMkLst>
        </pc:cxnChg>
        <pc:cxnChg chg="add mod">
          <ac:chgData name="Xuzhaoyuan" userId="92dacafb-b293-4395-ae6b-ab8c0207f0fc" providerId="ADAL" clId="{42D4C640-E2B4-480F-B3E5-EF6A90FC37BF}" dt="2022-05-06T06:32:27.981" v="7653" actId="1076"/>
          <ac:cxnSpMkLst>
            <pc:docMk/>
            <pc:sldMk cId="734198420" sldId="1117"/>
            <ac:cxnSpMk id="229" creationId="{83CB3348-01A9-43AD-99A0-87D74866EB8E}"/>
          </ac:cxnSpMkLst>
        </pc:cxnChg>
        <pc:cxnChg chg="add mod">
          <ac:chgData name="Xuzhaoyuan" userId="92dacafb-b293-4395-ae6b-ab8c0207f0fc" providerId="ADAL" clId="{42D4C640-E2B4-480F-B3E5-EF6A90FC37BF}" dt="2022-05-06T06:32:27.981" v="7653" actId="1076"/>
          <ac:cxnSpMkLst>
            <pc:docMk/>
            <pc:sldMk cId="734198420" sldId="1117"/>
            <ac:cxnSpMk id="232" creationId="{9F9BCA0E-B57C-4C4F-B111-77B4EE648D5A}"/>
          </ac:cxnSpMkLst>
        </pc:cxnChg>
        <pc:cxnChg chg="add mod">
          <ac:chgData name="Xuzhaoyuan" userId="92dacafb-b293-4395-ae6b-ab8c0207f0fc" providerId="ADAL" clId="{42D4C640-E2B4-480F-B3E5-EF6A90FC37BF}" dt="2022-05-06T06:32:27.981" v="7653" actId="1076"/>
          <ac:cxnSpMkLst>
            <pc:docMk/>
            <pc:sldMk cId="734198420" sldId="1117"/>
            <ac:cxnSpMk id="235" creationId="{196AA5A0-C948-4DFF-97F4-CA4E0D90CFA2}"/>
          </ac:cxnSpMkLst>
        </pc:cxnChg>
        <pc:cxnChg chg="add mod">
          <ac:chgData name="Xuzhaoyuan" userId="92dacafb-b293-4395-ae6b-ab8c0207f0fc" providerId="ADAL" clId="{42D4C640-E2B4-480F-B3E5-EF6A90FC37BF}" dt="2022-05-06T06:32:27.981" v="7653" actId="1076"/>
          <ac:cxnSpMkLst>
            <pc:docMk/>
            <pc:sldMk cId="734198420" sldId="1117"/>
            <ac:cxnSpMk id="244" creationId="{DCF40733-2824-4CA3-90EB-FDEFDFD96B4D}"/>
          </ac:cxnSpMkLst>
        </pc:cxnChg>
        <pc:cxnChg chg="del">
          <ac:chgData name="Xuzhaoyuan" userId="92dacafb-b293-4395-ae6b-ab8c0207f0fc" providerId="ADAL" clId="{42D4C640-E2B4-480F-B3E5-EF6A90FC37BF}" dt="2022-05-06T02:27:33.640" v="7127" actId="478"/>
          <ac:cxnSpMkLst>
            <pc:docMk/>
            <pc:sldMk cId="734198420" sldId="1117"/>
            <ac:cxnSpMk id="245" creationId="{63CA42B4-F1E8-4AAA-B564-1D5FA3828D91}"/>
          </ac:cxnSpMkLst>
        </pc:cxnChg>
        <pc:cxnChg chg="add mod">
          <ac:chgData name="Xuzhaoyuan" userId="92dacafb-b293-4395-ae6b-ab8c0207f0fc" providerId="ADAL" clId="{42D4C640-E2B4-480F-B3E5-EF6A90FC37BF}" dt="2022-05-06T06:32:27.981" v="7653" actId="1076"/>
          <ac:cxnSpMkLst>
            <pc:docMk/>
            <pc:sldMk cId="734198420" sldId="1117"/>
            <ac:cxnSpMk id="246" creationId="{118DA94E-203B-4F37-A635-75AAB709ED27}"/>
          </ac:cxnSpMkLst>
        </pc:cxnChg>
        <pc:cxnChg chg="del">
          <ac:chgData name="Xuzhaoyuan" userId="92dacafb-b293-4395-ae6b-ab8c0207f0fc" providerId="ADAL" clId="{42D4C640-E2B4-480F-B3E5-EF6A90FC37BF}" dt="2022-05-06T02:29:22.112" v="7131" actId="478"/>
          <ac:cxnSpMkLst>
            <pc:docMk/>
            <pc:sldMk cId="734198420" sldId="1117"/>
            <ac:cxnSpMk id="250" creationId="{E65AF4F1-3110-4092-B10A-4B1AE66DC92B}"/>
          </ac:cxnSpMkLst>
        </pc:cxnChg>
        <pc:cxnChg chg="del">
          <ac:chgData name="Xuzhaoyuan" userId="92dacafb-b293-4395-ae6b-ab8c0207f0fc" providerId="ADAL" clId="{42D4C640-E2B4-480F-B3E5-EF6A90FC37BF}" dt="2022-05-06T02:27:38.224" v="7128" actId="478"/>
          <ac:cxnSpMkLst>
            <pc:docMk/>
            <pc:sldMk cId="734198420" sldId="1117"/>
            <ac:cxnSpMk id="251" creationId="{20E7B98D-C7BC-49BB-AEEB-83F83E0EF9CD}"/>
          </ac:cxnSpMkLst>
        </pc:cxnChg>
        <pc:cxnChg chg="del">
          <ac:chgData name="Xuzhaoyuan" userId="92dacafb-b293-4395-ae6b-ab8c0207f0fc" providerId="ADAL" clId="{42D4C640-E2B4-480F-B3E5-EF6A90FC37BF}" dt="2022-05-06T02:29:22.112" v="7131" actId="478"/>
          <ac:cxnSpMkLst>
            <pc:docMk/>
            <pc:sldMk cId="734198420" sldId="1117"/>
            <ac:cxnSpMk id="252" creationId="{1845069A-CAD0-4A52-B7AD-C5B49E85B162}"/>
          </ac:cxnSpMkLst>
        </pc:cxnChg>
        <pc:cxnChg chg="del mod">
          <ac:chgData name="Xuzhaoyuan" userId="92dacafb-b293-4395-ae6b-ab8c0207f0fc" providerId="ADAL" clId="{42D4C640-E2B4-480F-B3E5-EF6A90FC37BF}" dt="2022-05-06T02:27:38.224" v="7128" actId="478"/>
          <ac:cxnSpMkLst>
            <pc:docMk/>
            <pc:sldMk cId="734198420" sldId="1117"/>
            <ac:cxnSpMk id="253" creationId="{AFBDDFDF-B92F-46A9-B891-0E83AC1C76AC}"/>
          </ac:cxnSpMkLst>
        </pc:cxnChg>
        <pc:cxnChg chg="add mod">
          <ac:chgData name="Xuzhaoyuan" userId="92dacafb-b293-4395-ae6b-ab8c0207f0fc" providerId="ADAL" clId="{42D4C640-E2B4-480F-B3E5-EF6A90FC37BF}" dt="2022-05-06T06:32:18.300" v="7652" actId="1076"/>
          <ac:cxnSpMkLst>
            <pc:docMk/>
            <pc:sldMk cId="734198420" sldId="1117"/>
            <ac:cxnSpMk id="254" creationId="{A0F2564C-D7CE-4D93-B5F8-C1F32F2B2A4B}"/>
          </ac:cxnSpMkLst>
        </pc:cxnChg>
        <pc:cxnChg chg="add mod">
          <ac:chgData name="Xuzhaoyuan" userId="92dacafb-b293-4395-ae6b-ab8c0207f0fc" providerId="ADAL" clId="{42D4C640-E2B4-480F-B3E5-EF6A90FC37BF}" dt="2022-05-06T06:32:18.300" v="7652" actId="1076"/>
          <ac:cxnSpMkLst>
            <pc:docMk/>
            <pc:sldMk cId="734198420" sldId="1117"/>
            <ac:cxnSpMk id="255" creationId="{D440F771-E55F-4F07-B0C9-0D0DE86E4FE6}"/>
          </ac:cxnSpMkLst>
        </pc:cxnChg>
        <pc:cxnChg chg="del">
          <ac:chgData name="Xuzhaoyuan" userId="92dacafb-b293-4395-ae6b-ab8c0207f0fc" providerId="ADAL" clId="{42D4C640-E2B4-480F-B3E5-EF6A90FC37BF}" dt="2022-05-06T02:27:38.224" v="7128" actId="478"/>
          <ac:cxnSpMkLst>
            <pc:docMk/>
            <pc:sldMk cId="734198420" sldId="1117"/>
            <ac:cxnSpMk id="259" creationId="{789E5CE8-9896-40A0-9BFD-19ABD1D59ED7}"/>
          </ac:cxnSpMkLst>
        </pc:cxnChg>
        <pc:cxnChg chg="del">
          <ac:chgData name="Xuzhaoyuan" userId="92dacafb-b293-4395-ae6b-ab8c0207f0fc" providerId="ADAL" clId="{42D4C640-E2B4-480F-B3E5-EF6A90FC37BF}" dt="2022-05-06T02:29:22.112" v="7131" actId="478"/>
          <ac:cxnSpMkLst>
            <pc:docMk/>
            <pc:sldMk cId="734198420" sldId="1117"/>
            <ac:cxnSpMk id="261" creationId="{01FD8570-DD14-4734-9412-2E023C77E71A}"/>
          </ac:cxnSpMkLst>
        </pc:cxnChg>
        <pc:cxnChg chg="add mod">
          <ac:chgData name="Xuzhaoyuan" userId="92dacafb-b293-4395-ae6b-ab8c0207f0fc" providerId="ADAL" clId="{42D4C640-E2B4-480F-B3E5-EF6A90FC37BF}" dt="2022-05-06T06:32:18.300" v="7652" actId="1076"/>
          <ac:cxnSpMkLst>
            <pc:docMk/>
            <pc:sldMk cId="734198420" sldId="1117"/>
            <ac:cxnSpMk id="262" creationId="{0034DBF4-5FFC-4601-9699-A9D3CF341923}"/>
          </ac:cxnSpMkLst>
        </pc:cxnChg>
        <pc:cxnChg chg="add mod">
          <ac:chgData name="Xuzhaoyuan" userId="92dacafb-b293-4395-ae6b-ab8c0207f0fc" providerId="ADAL" clId="{42D4C640-E2B4-480F-B3E5-EF6A90FC37BF}" dt="2022-05-06T06:32:18.300" v="7652" actId="1076"/>
          <ac:cxnSpMkLst>
            <pc:docMk/>
            <pc:sldMk cId="734198420" sldId="1117"/>
            <ac:cxnSpMk id="263" creationId="{5AD2EB7F-C5D9-41E6-BEE3-37E07752873C}"/>
          </ac:cxnSpMkLst>
        </pc:cxnChg>
        <pc:cxnChg chg="del">
          <ac:chgData name="Xuzhaoyuan" userId="92dacafb-b293-4395-ae6b-ab8c0207f0fc" providerId="ADAL" clId="{42D4C640-E2B4-480F-B3E5-EF6A90FC37BF}" dt="2022-05-06T02:29:22.112" v="7131" actId="478"/>
          <ac:cxnSpMkLst>
            <pc:docMk/>
            <pc:sldMk cId="734198420" sldId="1117"/>
            <ac:cxnSpMk id="264" creationId="{A78285B3-8E5B-4F01-8E36-B290EB036648}"/>
          </ac:cxnSpMkLst>
        </pc:cxnChg>
        <pc:cxnChg chg="add mod">
          <ac:chgData name="Xuzhaoyuan" userId="92dacafb-b293-4395-ae6b-ab8c0207f0fc" providerId="ADAL" clId="{42D4C640-E2B4-480F-B3E5-EF6A90FC37BF}" dt="2022-05-06T06:32:18.300" v="7652" actId="1076"/>
          <ac:cxnSpMkLst>
            <pc:docMk/>
            <pc:sldMk cId="734198420" sldId="1117"/>
            <ac:cxnSpMk id="265" creationId="{80553024-28C7-4AED-8B86-239F60009A24}"/>
          </ac:cxnSpMkLst>
        </pc:cxnChg>
        <pc:cxnChg chg="del">
          <ac:chgData name="Xuzhaoyuan" userId="92dacafb-b293-4395-ae6b-ab8c0207f0fc" providerId="ADAL" clId="{42D4C640-E2B4-480F-B3E5-EF6A90FC37BF}" dt="2022-05-06T02:27:38.224" v="7128" actId="478"/>
          <ac:cxnSpMkLst>
            <pc:docMk/>
            <pc:sldMk cId="734198420" sldId="1117"/>
            <ac:cxnSpMk id="266" creationId="{B79D4DBB-A9CC-410D-B2D0-39A3E9DB1218}"/>
          </ac:cxnSpMkLst>
        </pc:cxnChg>
        <pc:cxnChg chg="del">
          <ac:chgData name="Xuzhaoyuan" userId="92dacafb-b293-4395-ae6b-ab8c0207f0fc" providerId="ADAL" clId="{42D4C640-E2B4-480F-B3E5-EF6A90FC37BF}" dt="2022-05-06T02:29:22.112" v="7131" actId="478"/>
          <ac:cxnSpMkLst>
            <pc:docMk/>
            <pc:sldMk cId="734198420" sldId="1117"/>
            <ac:cxnSpMk id="268" creationId="{DD417ADD-ECCC-4A3E-BB69-DF947E7F1446}"/>
          </ac:cxnSpMkLst>
        </pc:cxnChg>
        <pc:cxnChg chg="add mod">
          <ac:chgData name="Xuzhaoyuan" userId="92dacafb-b293-4395-ae6b-ab8c0207f0fc" providerId="ADAL" clId="{42D4C640-E2B4-480F-B3E5-EF6A90FC37BF}" dt="2022-05-06T06:32:18.300" v="7652" actId="1076"/>
          <ac:cxnSpMkLst>
            <pc:docMk/>
            <pc:sldMk cId="734198420" sldId="1117"/>
            <ac:cxnSpMk id="270" creationId="{B3CFAC2F-9F74-4855-9778-FEB14AA82547}"/>
          </ac:cxnSpMkLst>
        </pc:cxnChg>
        <pc:cxnChg chg="del mod">
          <ac:chgData name="Xuzhaoyuan" userId="92dacafb-b293-4395-ae6b-ab8c0207f0fc" providerId="ADAL" clId="{42D4C640-E2B4-480F-B3E5-EF6A90FC37BF}" dt="2022-05-06T02:29:58.017" v="7135" actId="478"/>
          <ac:cxnSpMkLst>
            <pc:docMk/>
            <pc:sldMk cId="734198420" sldId="1117"/>
            <ac:cxnSpMk id="271" creationId="{91059E43-4D10-49A2-A19A-F975C1B09E9F}"/>
          </ac:cxnSpMkLst>
        </pc:cxnChg>
        <pc:cxnChg chg="add del mod">
          <ac:chgData name="Xuzhaoyuan" userId="92dacafb-b293-4395-ae6b-ab8c0207f0fc" providerId="ADAL" clId="{42D4C640-E2B4-480F-B3E5-EF6A90FC37BF}" dt="2022-05-06T06:32:52.077" v="7660" actId="478"/>
          <ac:cxnSpMkLst>
            <pc:docMk/>
            <pc:sldMk cId="734198420" sldId="1117"/>
            <ac:cxnSpMk id="272" creationId="{308341E5-4F68-4845-AE1D-1DEB1DEA3847}"/>
          </ac:cxnSpMkLst>
        </pc:cxnChg>
        <pc:cxnChg chg="del mod">
          <ac:chgData name="Xuzhaoyuan" userId="92dacafb-b293-4395-ae6b-ab8c0207f0fc" providerId="ADAL" clId="{42D4C640-E2B4-480F-B3E5-EF6A90FC37BF}" dt="2022-05-06T02:29:58.017" v="7135" actId="478"/>
          <ac:cxnSpMkLst>
            <pc:docMk/>
            <pc:sldMk cId="734198420" sldId="1117"/>
            <ac:cxnSpMk id="273" creationId="{237B0921-1F91-45BC-91B2-064EBA521227}"/>
          </ac:cxnSpMkLst>
        </pc:cxnChg>
        <pc:cxnChg chg="add del mod">
          <ac:chgData name="Xuzhaoyuan" userId="92dacafb-b293-4395-ae6b-ab8c0207f0fc" providerId="ADAL" clId="{42D4C640-E2B4-480F-B3E5-EF6A90FC37BF}" dt="2022-05-06T06:32:52.077" v="7660" actId="478"/>
          <ac:cxnSpMkLst>
            <pc:docMk/>
            <pc:sldMk cId="734198420" sldId="1117"/>
            <ac:cxnSpMk id="274" creationId="{8D8E82D0-4157-4A2D-84C7-E6E212B11C6F}"/>
          </ac:cxnSpMkLst>
        </pc:cxnChg>
      </pc:sldChg>
      <pc:sldChg chg="add del">
        <pc:chgData name="Xuzhaoyuan" userId="92dacafb-b293-4395-ae6b-ab8c0207f0fc" providerId="ADAL" clId="{42D4C640-E2B4-480F-B3E5-EF6A90FC37BF}" dt="2022-05-11T08:03:17.004" v="8218" actId="47"/>
        <pc:sldMkLst>
          <pc:docMk/>
          <pc:sldMk cId="3211180042" sldId="1118"/>
        </pc:sldMkLst>
      </pc:sldChg>
      <pc:sldChg chg="add del">
        <pc:chgData name="Xuzhaoyuan" userId="92dacafb-b293-4395-ae6b-ab8c0207f0fc" providerId="ADAL" clId="{42D4C640-E2B4-480F-B3E5-EF6A90FC37BF}" dt="2022-05-06T02:23:53.394" v="7126" actId="47"/>
        <pc:sldMkLst>
          <pc:docMk/>
          <pc:sldMk cId="3702393719" sldId="1119"/>
        </pc:sldMkLst>
      </pc:sldChg>
      <pc:sldChg chg="add del">
        <pc:chgData name="Xuzhaoyuan" userId="92dacafb-b293-4395-ae6b-ab8c0207f0fc" providerId="ADAL" clId="{42D4C640-E2B4-480F-B3E5-EF6A90FC37BF}" dt="2022-05-06T06:34:19.896" v="7667" actId="47"/>
        <pc:sldMkLst>
          <pc:docMk/>
          <pc:sldMk cId="3931736432" sldId="1119"/>
        </pc:sldMkLst>
      </pc:sldChg>
      <pc:sldChg chg="add del ord">
        <pc:chgData name="Xuzhaoyuan" userId="92dacafb-b293-4395-ae6b-ab8c0207f0fc" providerId="ADAL" clId="{42D4C640-E2B4-480F-B3E5-EF6A90FC37BF}" dt="2022-05-06T03:24:27.921" v="7409" actId="47"/>
        <pc:sldMkLst>
          <pc:docMk/>
          <pc:sldMk cId="3098868878" sldId="1120"/>
        </pc:sldMkLst>
      </pc:sldChg>
      <pc:sldChg chg="addSp delSp modSp add del mod">
        <pc:chgData name="Xuzhaoyuan" userId="92dacafb-b293-4395-ae6b-ab8c0207f0fc" providerId="ADAL" clId="{42D4C640-E2B4-480F-B3E5-EF6A90FC37BF}" dt="2022-05-11T11:59:22.752" v="8533" actId="47"/>
        <pc:sldMkLst>
          <pc:docMk/>
          <pc:sldMk cId="3959637466" sldId="1120"/>
        </pc:sldMkLst>
        <pc:spChg chg="add mod">
          <ac:chgData name="Xuzhaoyuan" userId="92dacafb-b293-4395-ae6b-ab8c0207f0fc" providerId="ADAL" clId="{42D4C640-E2B4-480F-B3E5-EF6A90FC37BF}" dt="2022-05-06T09:27:22.308" v="7935" actId="207"/>
          <ac:spMkLst>
            <pc:docMk/>
            <pc:sldMk cId="3959637466" sldId="1120"/>
            <ac:spMk id="5" creationId="{0B9331F4-59F1-4354-A9C6-50A3207DB880}"/>
          </ac:spMkLst>
        </pc:spChg>
        <pc:spChg chg="add mod">
          <ac:chgData name="Xuzhaoyuan" userId="92dacafb-b293-4395-ae6b-ab8c0207f0fc" providerId="ADAL" clId="{42D4C640-E2B4-480F-B3E5-EF6A90FC37BF}" dt="2022-05-06T08:32:39.193" v="7852" actId="14100"/>
          <ac:spMkLst>
            <pc:docMk/>
            <pc:sldMk cId="3959637466" sldId="1120"/>
            <ac:spMk id="7" creationId="{674E8A39-6E22-4E39-9BDE-4E1BAD65793B}"/>
          </ac:spMkLst>
        </pc:spChg>
        <pc:spChg chg="add mod">
          <ac:chgData name="Xuzhaoyuan" userId="92dacafb-b293-4395-ae6b-ab8c0207f0fc" providerId="ADAL" clId="{42D4C640-E2B4-480F-B3E5-EF6A90FC37BF}" dt="2022-05-06T08:39:16.425" v="7865" actId="1076"/>
          <ac:spMkLst>
            <pc:docMk/>
            <pc:sldMk cId="3959637466" sldId="1120"/>
            <ac:spMk id="11" creationId="{A67D8D75-7C41-422D-8FA3-5F99F04F1876}"/>
          </ac:spMkLst>
        </pc:spChg>
        <pc:spChg chg="add mod">
          <ac:chgData name="Xuzhaoyuan" userId="92dacafb-b293-4395-ae6b-ab8c0207f0fc" providerId="ADAL" clId="{42D4C640-E2B4-480F-B3E5-EF6A90FC37BF}" dt="2022-05-06T13:58:16.534" v="7939" actId="207"/>
          <ac:spMkLst>
            <pc:docMk/>
            <pc:sldMk cId="3959637466" sldId="1120"/>
            <ac:spMk id="64" creationId="{59DB7C3E-A4B7-4AD2-8693-8F6A9B01F8E9}"/>
          </ac:spMkLst>
        </pc:spChg>
        <pc:spChg chg="add mod">
          <ac:chgData name="Xuzhaoyuan" userId="92dacafb-b293-4395-ae6b-ab8c0207f0fc" providerId="ADAL" clId="{42D4C640-E2B4-480F-B3E5-EF6A90FC37BF}" dt="2022-05-06T09:27:22.308" v="7935" actId="207"/>
          <ac:spMkLst>
            <pc:docMk/>
            <pc:sldMk cId="3959637466" sldId="1120"/>
            <ac:spMk id="65" creationId="{DDA2D854-A49C-4EF1-8788-E728CB515F5E}"/>
          </ac:spMkLst>
        </pc:spChg>
        <pc:spChg chg="add mod">
          <ac:chgData name="Xuzhaoyuan" userId="92dacafb-b293-4395-ae6b-ab8c0207f0fc" providerId="ADAL" clId="{42D4C640-E2B4-480F-B3E5-EF6A90FC37BF}" dt="2022-05-06T13:58:16.534" v="7939" actId="207"/>
          <ac:spMkLst>
            <pc:docMk/>
            <pc:sldMk cId="3959637466" sldId="1120"/>
            <ac:spMk id="66" creationId="{DD5BCBB9-2BF1-4E5A-B4DB-1CDFBF5B78B0}"/>
          </ac:spMkLst>
        </pc:spChg>
        <pc:spChg chg="add mod">
          <ac:chgData name="Xuzhaoyuan" userId="92dacafb-b293-4395-ae6b-ab8c0207f0fc" providerId="ADAL" clId="{42D4C640-E2B4-480F-B3E5-EF6A90FC37BF}" dt="2022-05-06T13:58:03.007" v="7938" actId="207"/>
          <ac:spMkLst>
            <pc:docMk/>
            <pc:sldMk cId="3959637466" sldId="1120"/>
            <ac:spMk id="67" creationId="{27DF156E-53A3-47FB-AE0E-3F59EF7415D7}"/>
          </ac:spMkLst>
        </pc:spChg>
        <pc:spChg chg="add mod">
          <ac:chgData name="Xuzhaoyuan" userId="92dacafb-b293-4395-ae6b-ab8c0207f0fc" providerId="ADAL" clId="{42D4C640-E2B4-480F-B3E5-EF6A90FC37BF}" dt="2022-05-06T13:58:16.534" v="7939" actId="207"/>
          <ac:spMkLst>
            <pc:docMk/>
            <pc:sldMk cId="3959637466" sldId="1120"/>
            <ac:spMk id="69" creationId="{18EE51AD-3300-4B57-A0CD-6FFCC965D04C}"/>
          </ac:spMkLst>
        </pc:spChg>
        <pc:spChg chg="add mod">
          <ac:chgData name="Xuzhaoyuan" userId="92dacafb-b293-4395-ae6b-ab8c0207f0fc" providerId="ADAL" clId="{42D4C640-E2B4-480F-B3E5-EF6A90FC37BF}" dt="2022-05-06T09:27:22.308" v="7935" actId="207"/>
          <ac:spMkLst>
            <pc:docMk/>
            <pc:sldMk cId="3959637466" sldId="1120"/>
            <ac:spMk id="70" creationId="{1063BFB6-EBBC-4754-80F8-2C710ADCB1AD}"/>
          </ac:spMkLst>
        </pc:spChg>
        <pc:spChg chg="add del mod">
          <ac:chgData name="Xuzhaoyuan" userId="92dacafb-b293-4395-ae6b-ab8c0207f0fc" providerId="ADAL" clId="{42D4C640-E2B4-480F-B3E5-EF6A90FC37BF}" dt="2022-05-06T08:14:43.362" v="7797" actId="478"/>
          <ac:spMkLst>
            <pc:docMk/>
            <pc:sldMk cId="3959637466" sldId="1120"/>
            <ac:spMk id="77" creationId="{FF8B59A9-1EF5-40B7-8CE2-EF8064AA5182}"/>
          </ac:spMkLst>
        </pc:spChg>
        <pc:spChg chg="mod">
          <ac:chgData name="Xuzhaoyuan" userId="92dacafb-b293-4395-ae6b-ab8c0207f0fc" providerId="ADAL" clId="{42D4C640-E2B4-480F-B3E5-EF6A90FC37BF}" dt="2022-05-06T08:25:48.529" v="7841" actId="1076"/>
          <ac:spMkLst>
            <pc:docMk/>
            <pc:sldMk cId="3959637466" sldId="1120"/>
            <ac:spMk id="78" creationId="{EEF39FB2-BFB2-498B-AF1A-40905281DD7A}"/>
          </ac:spMkLst>
        </pc:spChg>
        <pc:spChg chg="add mod">
          <ac:chgData name="Xuzhaoyuan" userId="92dacafb-b293-4395-ae6b-ab8c0207f0fc" providerId="ADAL" clId="{42D4C640-E2B4-480F-B3E5-EF6A90FC37BF}" dt="2022-05-06T08:25:48.529" v="7841" actId="1076"/>
          <ac:spMkLst>
            <pc:docMk/>
            <pc:sldMk cId="3959637466" sldId="1120"/>
            <ac:spMk id="79" creationId="{30F36297-E712-474F-B895-7C2F61E369FF}"/>
          </ac:spMkLst>
        </pc:spChg>
        <pc:spChg chg="add mod">
          <ac:chgData name="Xuzhaoyuan" userId="92dacafb-b293-4395-ae6b-ab8c0207f0fc" providerId="ADAL" clId="{42D4C640-E2B4-480F-B3E5-EF6A90FC37BF}" dt="2022-05-06T08:25:48.529" v="7841" actId="1076"/>
          <ac:spMkLst>
            <pc:docMk/>
            <pc:sldMk cId="3959637466" sldId="1120"/>
            <ac:spMk id="80" creationId="{2A99172E-64DF-4D0B-AE80-1F373AEA263A}"/>
          </ac:spMkLst>
        </pc:spChg>
        <pc:spChg chg="add mod">
          <ac:chgData name="Xuzhaoyuan" userId="92dacafb-b293-4395-ae6b-ab8c0207f0fc" providerId="ADAL" clId="{42D4C640-E2B4-480F-B3E5-EF6A90FC37BF}" dt="2022-05-06T08:32:25.080" v="7850" actId="207"/>
          <ac:spMkLst>
            <pc:docMk/>
            <pc:sldMk cId="3959637466" sldId="1120"/>
            <ac:spMk id="81" creationId="{DD0A7D9B-18C2-45F0-86B9-9ADEA8FA22BA}"/>
          </ac:spMkLst>
        </pc:spChg>
        <pc:spChg chg="add del mod">
          <ac:chgData name="Xuzhaoyuan" userId="92dacafb-b293-4395-ae6b-ab8c0207f0fc" providerId="ADAL" clId="{42D4C640-E2B4-480F-B3E5-EF6A90FC37BF}" dt="2022-05-06T08:26:47.343" v="7849" actId="478"/>
          <ac:spMkLst>
            <pc:docMk/>
            <pc:sldMk cId="3959637466" sldId="1120"/>
            <ac:spMk id="82" creationId="{5D878B10-33CE-4C70-9C2F-DE3572E54E33}"/>
          </ac:spMkLst>
        </pc:spChg>
        <pc:spChg chg="add mod">
          <ac:chgData name="Xuzhaoyuan" userId="92dacafb-b293-4395-ae6b-ab8c0207f0fc" providerId="ADAL" clId="{42D4C640-E2B4-480F-B3E5-EF6A90FC37BF}" dt="2022-05-06T08:39:26.570" v="7870" actId="1076"/>
          <ac:spMkLst>
            <pc:docMk/>
            <pc:sldMk cId="3959637466" sldId="1120"/>
            <ac:spMk id="83" creationId="{B1E0C293-3688-4645-A067-A74E3E8A0D5D}"/>
          </ac:spMkLst>
        </pc:spChg>
        <pc:spChg chg="add mod">
          <ac:chgData name="Xuzhaoyuan" userId="92dacafb-b293-4395-ae6b-ab8c0207f0fc" providerId="ADAL" clId="{42D4C640-E2B4-480F-B3E5-EF6A90FC37BF}" dt="2022-05-06T08:39:47.409" v="7876" actId="1076"/>
          <ac:spMkLst>
            <pc:docMk/>
            <pc:sldMk cId="3959637466" sldId="1120"/>
            <ac:spMk id="84" creationId="{85F047FC-1EC5-48BB-BA30-0EBF8A01B5A9}"/>
          </ac:spMkLst>
        </pc:spChg>
        <pc:spChg chg="add del mod">
          <ac:chgData name="Xuzhaoyuan" userId="92dacafb-b293-4395-ae6b-ab8c0207f0fc" providerId="ADAL" clId="{42D4C640-E2B4-480F-B3E5-EF6A90FC37BF}" dt="2022-05-06T08:40:15.105" v="7878"/>
          <ac:spMkLst>
            <pc:docMk/>
            <pc:sldMk cId="3959637466" sldId="1120"/>
            <ac:spMk id="85" creationId="{6213EC81-C1D7-420D-8E3A-867BFAF64F23}"/>
          </ac:spMkLst>
        </pc:spChg>
        <pc:spChg chg="add mod">
          <ac:chgData name="Xuzhaoyuan" userId="92dacafb-b293-4395-ae6b-ab8c0207f0fc" providerId="ADAL" clId="{42D4C640-E2B4-480F-B3E5-EF6A90FC37BF}" dt="2022-05-06T08:40:25.168" v="7882" actId="1076"/>
          <ac:spMkLst>
            <pc:docMk/>
            <pc:sldMk cId="3959637466" sldId="1120"/>
            <ac:spMk id="87" creationId="{62A41C21-31F7-4D90-BAC7-4A38C101C769}"/>
          </ac:spMkLst>
        </pc:spChg>
        <pc:spChg chg="add mod">
          <ac:chgData name="Xuzhaoyuan" userId="92dacafb-b293-4395-ae6b-ab8c0207f0fc" providerId="ADAL" clId="{42D4C640-E2B4-480F-B3E5-EF6A90FC37BF}" dt="2022-05-06T08:40:33.169" v="7886" actId="20577"/>
          <ac:spMkLst>
            <pc:docMk/>
            <pc:sldMk cId="3959637466" sldId="1120"/>
            <ac:spMk id="90" creationId="{795808FA-A07A-45DA-836D-EE56992D86F5}"/>
          </ac:spMkLst>
        </pc:spChg>
        <pc:spChg chg="add mod">
          <ac:chgData name="Xuzhaoyuan" userId="92dacafb-b293-4395-ae6b-ab8c0207f0fc" providerId="ADAL" clId="{42D4C640-E2B4-480F-B3E5-EF6A90FC37BF}" dt="2022-05-06T08:40:49.057" v="7891" actId="1076"/>
          <ac:spMkLst>
            <pc:docMk/>
            <pc:sldMk cId="3959637466" sldId="1120"/>
            <ac:spMk id="91" creationId="{8B2F1653-8289-4AA2-A04D-16015CE57F44}"/>
          </ac:spMkLst>
        </pc:spChg>
        <pc:spChg chg="add mod">
          <ac:chgData name="Xuzhaoyuan" userId="92dacafb-b293-4395-ae6b-ab8c0207f0fc" providerId="ADAL" clId="{42D4C640-E2B4-480F-B3E5-EF6A90FC37BF}" dt="2022-05-06T08:40:59.327" v="7895" actId="20577"/>
          <ac:spMkLst>
            <pc:docMk/>
            <pc:sldMk cId="3959637466" sldId="1120"/>
            <ac:spMk id="92" creationId="{A7A54F17-A44E-46E2-A0B8-0AC6E80A50EB}"/>
          </ac:spMkLst>
        </pc:spChg>
        <pc:spChg chg="add mod">
          <ac:chgData name="Xuzhaoyuan" userId="92dacafb-b293-4395-ae6b-ab8c0207f0fc" providerId="ADAL" clId="{42D4C640-E2B4-480F-B3E5-EF6A90FC37BF}" dt="2022-05-06T08:41:07.604" v="7899" actId="20577"/>
          <ac:spMkLst>
            <pc:docMk/>
            <pc:sldMk cId="3959637466" sldId="1120"/>
            <ac:spMk id="100" creationId="{9E7BA772-306E-415E-8CA4-C08D033F9597}"/>
          </ac:spMkLst>
        </pc:spChg>
        <pc:spChg chg="add mod">
          <ac:chgData name="Xuzhaoyuan" userId="92dacafb-b293-4395-ae6b-ab8c0207f0fc" providerId="ADAL" clId="{42D4C640-E2B4-480F-B3E5-EF6A90FC37BF}" dt="2022-05-06T08:41:27.779" v="7904" actId="1076"/>
          <ac:spMkLst>
            <pc:docMk/>
            <pc:sldMk cId="3959637466" sldId="1120"/>
            <ac:spMk id="103" creationId="{0C85F0E6-0D55-48A7-8290-21EAFCFD4A94}"/>
          </ac:spMkLst>
        </pc:spChg>
        <pc:spChg chg="add mod">
          <ac:chgData name="Xuzhaoyuan" userId="92dacafb-b293-4395-ae6b-ab8c0207f0fc" providerId="ADAL" clId="{42D4C640-E2B4-480F-B3E5-EF6A90FC37BF}" dt="2022-05-06T08:43:35.385" v="7915" actId="1076"/>
          <ac:spMkLst>
            <pc:docMk/>
            <pc:sldMk cId="3959637466" sldId="1120"/>
            <ac:spMk id="108" creationId="{411A1744-E827-4E00-8E79-1FFB4102B8A2}"/>
          </ac:spMkLst>
        </pc:spChg>
        <pc:spChg chg="add mod">
          <ac:chgData name="Xuzhaoyuan" userId="92dacafb-b293-4395-ae6b-ab8c0207f0fc" providerId="ADAL" clId="{42D4C640-E2B4-480F-B3E5-EF6A90FC37BF}" dt="2022-05-06T08:43:29.833" v="7914" actId="1076"/>
          <ac:spMkLst>
            <pc:docMk/>
            <pc:sldMk cId="3959637466" sldId="1120"/>
            <ac:spMk id="109" creationId="{4F815313-7A7A-4694-8C59-FB8577D27069}"/>
          </ac:spMkLst>
        </pc:spChg>
        <pc:spChg chg="add mod">
          <ac:chgData name="Xuzhaoyuan" userId="92dacafb-b293-4395-ae6b-ab8c0207f0fc" providerId="ADAL" clId="{42D4C640-E2B4-480F-B3E5-EF6A90FC37BF}" dt="2022-05-06T08:43:42.561" v="7918" actId="1076"/>
          <ac:spMkLst>
            <pc:docMk/>
            <pc:sldMk cId="3959637466" sldId="1120"/>
            <ac:spMk id="112" creationId="{716227FA-0416-4322-82FB-EDD19C9827D4}"/>
          </ac:spMkLst>
        </pc:spChg>
        <pc:spChg chg="add mod">
          <ac:chgData name="Xuzhaoyuan" userId="92dacafb-b293-4395-ae6b-ab8c0207f0fc" providerId="ADAL" clId="{42D4C640-E2B4-480F-B3E5-EF6A90FC37BF}" dt="2022-05-06T08:43:46.985" v="7920" actId="1076"/>
          <ac:spMkLst>
            <pc:docMk/>
            <pc:sldMk cId="3959637466" sldId="1120"/>
            <ac:spMk id="113" creationId="{C6934EE8-5D9C-4C50-B6E6-03250CEEF863}"/>
          </ac:spMkLst>
        </pc:spChg>
        <pc:spChg chg="add mod">
          <ac:chgData name="Xuzhaoyuan" userId="92dacafb-b293-4395-ae6b-ab8c0207f0fc" providerId="ADAL" clId="{42D4C640-E2B4-480F-B3E5-EF6A90FC37BF}" dt="2022-05-06T08:43:58.177" v="7924" actId="1076"/>
          <ac:spMkLst>
            <pc:docMk/>
            <pc:sldMk cId="3959637466" sldId="1120"/>
            <ac:spMk id="114" creationId="{AFA18C1B-A530-4F58-B396-266532A30C41}"/>
          </ac:spMkLst>
        </pc:spChg>
        <pc:spChg chg="add del mod">
          <ac:chgData name="Xuzhaoyuan" userId="92dacafb-b293-4395-ae6b-ab8c0207f0fc" providerId="ADAL" clId="{42D4C640-E2B4-480F-B3E5-EF6A90FC37BF}" dt="2022-05-06T08:43:59.843" v="7926"/>
          <ac:spMkLst>
            <pc:docMk/>
            <pc:sldMk cId="3959637466" sldId="1120"/>
            <ac:spMk id="115" creationId="{43313AF7-066C-4B04-B279-08F23172460F}"/>
          </ac:spMkLst>
        </pc:spChg>
        <pc:spChg chg="add mod">
          <ac:chgData name="Xuzhaoyuan" userId="92dacafb-b293-4395-ae6b-ab8c0207f0fc" providerId="ADAL" clId="{42D4C640-E2B4-480F-B3E5-EF6A90FC37BF}" dt="2022-05-06T08:44:14.777" v="7932" actId="1076"/>
          <ac:spMkLst>
            <pc:docMk/>
            <pc:sldMk cId="3959637466" sldId="1120"/>
            <ac:spMk id="116" creationId="{586FE19B-3E96-4582-97A1-8C667E833EDE}"/>
          </ac:spMkLst>
        </pc:spChg>
        <pc:spChg chg="add mod">
          <ac:chgData name="Xuzhaoyuan" userId="92dacafb-b293-4395-ae6b-ab8c0207f0fc" providerId="ADAL" clId="{42D4C640-E2B4-480F-B3E5-EF6A90FC37BF}" dt="2022-05-06T08:44:11.033" v="7931" actId="1076"/>
          <ac:spMkLst>
            <pc:docMk/>
            <pc:sldMk cId="3959637466" sldId="1120"/>
            <ac:spMk id="117" creationId="{AA363BDB-540D-4FC7-9070-E5A750E43343}"/>
          </ac:spMkLst>
        </pc:spChg>
        <pc:spChg chg="add mod">
          <ac:chgData name="Xuzhaoyuan" userId="92dacafb-b293-4395-ae6b-ab8c0207f0fc" providerId="ADAL" clId="{42D4C640-E2B4-480F-B3E5-EF6A90FC37BF}" dt="2022-05-06T08:44:19.353" v="7934" actId="1076"/>
          <ac:spMkLst>
            <pc:docMk/>
            <pc:sldMk cId="3959637466" sldId="1120"/>
            <ac:spMk id="118" creationId="{43FD6214-5F85-482A-9885-9F84FBD21CF5}"/>
          </ac:spMkLst>
        </pc:spChg>
        <pc:spChg chg="del">
          <ac:chgData name="Xuzhaoyuan" userId="92dacafb-b293-4395-ae6b-ab8c0207f0fc" providerId="ADAL" clId="{42D4C640-E2B4-480F-B3E5-EF6A90FC37BF}" dt="2022-05-06T06:34:00.134" v="7665" actId="478"/>
          <ac:spMkLst>
            <pc:docMk/>
            <pc:sldMk cId="3959637466" sldId="1120"/>
            <ac:spMk id="280" creationId="{2190DE04-BADB-40C9-9DD1-9F46E854A9F8}"/>
          </ac:spMkLst>
        </pc:spChg>
        <pc:spChg chg="del mod">
          <ac:chgData name="Xuzhaoyuan" userId="92dacafb-b293-4395-ae6b-ab8c0207f0fc" providerId="ADAL" clId="{42D4C640-E2B4-480F-B3E5-EF6A90FC37BF}" dt="2022-05-06T06:44:28.624" v="7669" actId="478"/>
          <ac:spMkLst>
            <pc:docMk/>
            <pc:sldMk cId="3959637466" sldId="1120"/>
            <ac:spMk id="281" creationId="{A6530D46-649E-4CCA-9D80-5C712F85F14F}"/>
          </ac:spMkLst>
        </pc:spChg>
        <pc:spChg chg="del">
          <ac:chgData name="Xuzhaoyuan" userId="92dacafb-b293-4395-ae6b-ab8c0207f0fc" providerId="ADAL" clId="{42D4C640-E2B4-480F-B3E5-EF6A90FC37BF}" dt="2022-05-06T06:34:00.134" v="7665" actId="478"/>
          <ac:spMkLst>
            <pc:docMk/>
            <pc:sldMk cId="3959637466" sldId="1120"/>
            <ac:spMk id="283" creationId="{21261C10-8E94-416E-93C4-027381086925}"/>
          </ac:spMkLst>
        </pc:spChg>
        <pc:spChg chg="del mod">
          <ac:chgData name="Xuzhaoyuan" userId="92dacafb-b293-4395-ae6b-ab8c0207f0fc" providerId="ADAL" clId="{42D4C640-E2B4-480F-B3E5-EF6A90FC37BF}" dt="2022-05-06T08:05:53.829" v="7703" actId="478"/>
          <ac:spMkLst>
            <pc:docMk/>
            <pc:sldMk cId="3959637466" sldId="1120"/>
            <ac:spMk id="284" creationId="{E3AAD320-3BFC-4B84-8DA9-C40FCD2BA99B}"/>
          </ac:spMkLst>
        </pc:spChg>
        <pc:spChg chg="del mod">
          <ac:chgData name="Xuzhaoyuan" userId="92dacafb-b293-4395-ae6b-ab8c0207f0fc" providerId="ADAL" clId="{42D4C640-E2B4-480F-B3E5-EF6A90FC37BF}" dt="2022-05-06T06:44:28.624" v="7669" actId="478"/>
          <ac:spMkLst>
            <pc:docMk/>
            <pc:sldMk cId="3959637466" sldId="1120"/>
            <ac:spMk id="285" creationId="{60EC4C16-A53C-4851-B7D1-3317EDA7011C}"/>
          </ac:spMkLst>
        </pc:spChg>
        <pc:picChg chg="mod">
          <ac:chgData name="Xuzhaoyuan" userId="92dacafb-b293-4395-ae6b-ab8c0207f0fc" providerId="ADAL" clId="{42D4C640-E2B4-480F-B3E5-EF6A90FC37BF}" dt="2022-05-06T08:05:57.417" v="7706" actId="1076"/>
          <ac:picMkLst>
            <pc:docMk/>
            <pc:sldMk cId="3959637466" sldId="1120"/>
            <ac:picMk id="14" creationId="{EC2AA9DD-8A63-4F37-885C-9A745495F3B1}"/>
          </ac:picMkLst>
        </pc:picChg>
        <pc:cxnChg chg="add del">
          <ac:chgData name="Xuzhaoyuan" userId="92dacafb-b293-4395-ae6b-ab8c0207f0fc" providerId="ADAL" clId="{42D4C640-E2B4-480F-B3E5-EF6A90FC37BF}" dt="2022-05-06T08:38:44.231" v="7854" actId="478"/>
          <ac:cxnSpMkLst>
            <pc:docMk/>
            <pc:sldMk cId="3959637466" sldId="1120"/>
            <ac:cxnSpMk id="10" creationId="{DF175CE2-D64D-4F46-8C32-D3E515B19BCF}"/>
          </ac:cxnSpMkLst>
        </pc:cxnChg>
        <pc:cxnChg chg="mod">
          <ac:chgData name="Xuzhaoyuan" userId="92dacafb-b293-4395-ae6b-ab8c0207f0fc" providerId="ADAL" clId="{42D4C640-E2B4-480F-B3E5-EF6A90FC37BF}" dt="2022-05-06T06:33:47.938" v="7664" actId="14100"/>
          <ac:cxnSpMkLst>
            <pc:docMk/>
            <pc:sldMk cId="3959637466" sldId="1120"/>
            <ac:cxnSpMk id="101" creationId="{35943E7F-BAAE-4C34-8DF6-AF8917CB725D}"/>
          </ac:cxnSpMkLst>
        </pc:cxnChg>
      </pc:sldChg>
      <pc:sldChg chg="addSp delSp modSp add del mod ord">
        <pc:chgData name="Xuzhaoyuan" userId="92dacafb-b293-4395-ae6b-ab8c0207f0fc" providerId="ADAL" clId="{42D4C640-E2B4-480F-B3E5-EF6A90FC37BF}" dt="2022-05-11T13:02:34.548" v="9180" actId="47"/>
        <pc:sldMkLst>
          <pc:docMk/>
          <pc:sldMk cId="1460028643" sldId="1121"/>
        </pc:sldMkLst>
        <pc:spChg chg="del">
          <ac:chgData name="Xuzhaoyuan" userId="92dacafb-b293-4395-ae6b-ab8c0207f0fc" providerId="ADAL" clId="{42D4C640-E2B4-480F-B3E5-EF6A90FC37BF}" dt="2022-05-11T08:22:19.801" v="8256" actId="478"/>
          <ac:spMkLst>
            <pc:docMk/>
            <pc:sldMk cId="1460028643" sldId="1121"/>
            <ac:spMk id="2" creationId="{CD106ED0-F56E-4630-8100-1A75110241A4}"/>
          </ac:spMkLst>
        </pc:spChg>
        <pc:spChg chg="mod">
          <ac:chgData name="Xuzhaoyuan" userId="92dacafb-b293-4395-ae6b-ab8c0207f0fc" providerId="ADAL" clId="{42D4C640-E2B4-480F-B3E5-EF6A90FC37BF}" dt="2022-05-11T08:22:30.672" v="8274" actId="20577"/>
          <ac:spMkLst>
            <pc:docMk/>
            <pc:sldMk cId="1460028643" sldId="1121"/>
            <ac:spMk id="4" creationId="{65D00C4A-DAE2-4146-894E-3C84C23D9733}"/>
          </ac:spMkLst>
        </pc:spChg>
        <pc:spChg chg="add mod topLvl">
          <ac:chgData name="Xuzhaoyuan" userId="92dacafb-b293-4395-ae6b-ab8c0207f0fc" providerId="ADAL" clId="{42D4C640-E2B4-480F-B3E5-EF6A90FC37BF}" dt="2022-05-11T12:10:43.925" v="8657" actId="165"/>
          <ac:spMkLst>
            <pc:docMk/>
            <pc:sldMk cId="1460028643" sldId="1121"/>
            <ac:spMk id="6" creationId="{9E74DD9E-97C7-43F9-B0AB-B7BE443881E1}"/>
          </ac:spMkLst>
        </pc:spChg>
        <pc:spChg chg="add mod">
          <ac:chgData name="Xuzhaoyuan" userId="92dacafb-b293-4395-ae6b-ab8c0207f0fc" providerId="ADAL" clId="{42D4C640-E2B4-480F-B3E5-EF6A90FC37BF}" dt="2022-05-11T12:12:39.806" v="8736" actId="692"/>
          <ac:spMkLst>
            <pc:docMk/>
            <pc:sldMk cId="1460028643" sldId="1121"/>
            <ac:spMk id="9" creationId="{E7136B56-520C-482C-A811-DC0F8B032F25}"/>
          </ac:spMkLst>
        </pc:spChg>
        <pc:spChg chg="add mod">
          <ac:chgData name="Xuzhaoyuan" userId="92dacafb-b293-4395-ae6b-ab8c0207f0fc" providerId="ADAL" clId="{42D4C640-E2B4-480F-B3E5-EF6A90FC37BF}" dt="2022-05-11T12:13:02.768" v="8744" actId="12788"/>
          <ac:spMkLst>
            <pc:docMk/>
            <pc:sldMk cId="1460028643" sldId="1121"/>
            <ac:spMk id="10" creationId="{470A8D0E-D1BE-4C05-A850-2BACABCABD5F}"/>
          </ac:spMkLst>
        </pc:spChg>
        <pc:spChg chg="add del mod">
          <ac:chgData name="Xuzhaoyuan" userId="92dacafb-b293-4395-ae6b-ab8c0207f0fc" providerId="ADAL" clId="{42D4C640-E2B4-480F-B3E5-EF6A90FC37BF}" dt="2022-05-11T08:48:15.095" v="8320" actId="478"/>
          <ac:spMkLst>
            <pc:docMk/>
            <pc:sldMk cId="1460028643" sldId="1121"/>
            <ac:spMk id="11" creationId="{9A3FC58A-714F-42CA-8366-52495336F356}"/>
          </ac:spMkLst>
        </pc:spChg>
        <pc:spChg chg="add del mod">
          <ac:chgData name="Xuzhaoyuan" userId="92dacafb-b293-4395-ae6b-ab8c0207f0fc" providerId="ADAL" clId="{42D4C640-E2B4-480F-B3E5-EF6A90FC37BF}" dt="2022-05-11T08:49:00.032" v="8345"/>
          <ac:spMkLst>
            <pc:docMk/>
            <pc:sldMk cId="1460028643" sldId="1121"/>
            <ac:spMk id="12" creationId="{FCCAFC26-56EB-4AF9-A0AC-2CCEECD4AE18}"/>
          </ac:spMkLst>
        </pc:spChg>
        <pc:spChg chg="add mod topLvl">
          <ac:chgData name="Xuzhaoyuan" userId="92dacafb-b293-4395-ae6b-ab8c0207f0fc" providerId="ADAL" clId="{42D4C640-E2B4-480F-B3E5-EF6A90FC37BF}" dt="2022-05-11T12:10:43.925" v="8657" actId="165"/>
          <ac:spMkLst>
            <pc:docMk/>
            <pc:sldMk cId="1460028643" sldId="1121"/>
            <ac:spMk id="17" creationId="{DC1D88D9-F665-47D1-88EC-7016797272CE}"/>
          </ac:spMkLst>
        </pc:spChg>
        <pc:spChg chg="add mod topLvl">
          <ac:chgData name="Xuzhaoyuan" userId="92dacafb-b293-4395-ae6b-ab8c0207f0fc" providerId="ADAL" clId="{42D4C640-E2B4-480F-B3E5-EF6A90FC37BF}" dt="2022-05-11T12:10:43.925" v="8657" actId="165"/>
          <ac:spMkLst>
            <pc:docMk/>
            <pc:sldMk cId="1460028643" sldId="1121"/>
            <ac:spMk id="18" creationId="{8DBD066F-5581-4784-A809-5B5E89283A06}"/>
          </ac:spMkLst>
        </pc:spChg>
        <pc:spChg chg="add mod topLvl">
          <ac:chgData name="Xuzhaoyuan" userId="92dacafb-b293-4395-ae6b-ab8c0207f0fc" providerId="ADAL" clId="{42D4C640-E2B4-480F-B3E5-EF6A90FC37BF}" dt="2022-05-11T12:10:43.925" v="8657" actId="165"/>
          <ac:spMkLst>
            <pc:docMk/>
            <pc:sldMk cId="1460028643" sldId="1121"/>
            <ac:spMk id="19" creationId="{D4FB952E-727E-4927-938D-72D9C5C109E5}"/>
          </ac:spMkLst>
        </pc:spChg>
        <pc:spChg chg="add mod topLvl">
          <ac:chgData name="Xuzhaoyuan" userId="92dacafb-b293-4395-ae6b-ab8c0207f0fc" providerId="ADAL" clId="{42D4C640-E2B4-480F-B3E5-EF6A90FC37BF}" dt="2022-05-11T12:10:43.925" v="8657" actId="165"/>
          <ac:spMkLst>
            <pc:docMk/>
            <pc:sldMk cId="1460028643" sldId="1121"/>
            <ac:spMk id="20" creationId="{430CF25D-5258-4B53-8524-C23248CAC894}"/>
          </ac:spMkLst>
        </pc:spChg>
        <pc:spChg chg="add mod topLvl">
          <ac:chgData name="Xuzhaoyuan" userId="92dacafb-b293-4395-ae6b-ab8c0207f0fc" providerId="ADAL" clId="{42D4C640-E2B4-480F-B3E5-EF6A90FC37BF}" dt="2022-05-11T12:10:43.925" v="8657" actId="165"/>
          <ac:spMkLst>
            <pc:docMk/>
            <pc:sldMk cId="1460028643" sldId="1121"/>
            <ac:spMk id="21" creationId="{34F6BDEC-2104-4FB8-93EA-76E82912D466}"/>
          </ac:spMkLst>
        </pc:spChg>
        <pc:spChg chg="add mod">
          <ac:chgData name="Xuzhaoyuan" userId="92dacafb-b293-4395-ae6b-ab8c0207f0fc" providerId="ADAL" clId="{42D4C640-E2B4-480F-B3E5-EF6A90FC37BF}" dt="2022-05-11T12:18:07.999" v="8866" actId="1076"/>
          <ac:spMkLst>
            <pc:docMk/>
            <pc:sldMk cId="1460028643" sldId="1121"/>
            <ac:spMk id="24" creationId="{F89D9EF1-CDF5-4623-A8DF-9CABE1C457EA}"/>
          </ac:spMkLst>
        </pc:spChg>
        <pc:spChg chg="add mod topLvl">
          <ac:chgData name="Xuzhaoyuan" userId="92dacafb-b293-4395-ae6b-ab8c0207f0fc" providerId="ADAL" clId="{42D4C640-E2B4-480F-B3E5-EF6A90FC37BF}" dt="2022-05-11T12:18:28.648" v="8868" actId="207"/>
          <ac:spMkLst>
            <pc:docMk/>
            <pc:sldMk cId="1460028643" sldId="1121"/>
            <ac:spMk id="25" creationId="{BD486A35-46A3-49C2-8B95-6480262DF41F}"/>
          </ac:spMkLst>
        </pc:spChg>
        <pc:spChg chg="add mod topLvl">
          <ac:chgData name="Xuzhaoyuan" userId="92dacafb-b293-4395-ae6b-ab8c0207f0fc" providerId="ADAL" clId="{42D4C640-E2B4-480F-B3E5-EF6A90FC37BF}" dt="2022-05-11T12:18:28.648" v="8868" actId="207"/>
          <ac:spMkLst>
            <pc:docMk/>
            <pc:sldMk cId="1460028643" sldId="1121"/>
            <ac:spMk id="26" creationId="{22828DD2-0AEC-46C8-A30E-67C23A171149}"/>
          </ac:spMkLst>
        </pc:spChg>
        <pc:spChg chg="add mod topLvl">
          <ac:chgData name="Xuzhaoyuan" userId="92dacafb-b293-4395-ae6b-ab8c0207f0fc" providerId="ADAL" clId="{42D4C640-E2B4-480F-B3E5-EF6A90FC37BF}" dt="2022-05-11T12:18:28.648" v="8868" actId="207"/>
          <ac:spMkLst>
            <pc:docMk/>
            <pc:sldMk cId="1460028643" sldId="1121"/>
            <ac:spMk id="27" creationId="{3C68C5B1-FD96-4694-89C5-8457180892A3}"/>
          </ac:spMkLst>
        </pc:spChg>
        <pc:spChg chg="add mod topLvl">
          <ac:chgData name="Xuzhaoyuan" userId="92dacafb-b293-4395-ae6b-ab8c0207f0fc" providerId="ADAL" clId="{42D4C640-E2B4-480F-B3E5-EF6A90FC37BF}" dt="2022-05-11T12:23:35.501" v="8871" actId="20577"/>
          <ac:spMkLst>
            <pc:docMk/>
            <pc:sldMk cId="1460028643" sldId="1121"/>
            <ac:spMk id="28" creationId="{1DFE4A69-F1D0-4C24-9A04-2E4FBD038CDD}"/>
          </ac:spMkLst>
        </pc:spChg>
        <pc:spChg chg="add del mod">
          <ac:chgData name="Xuzhaoyuan" userId="92dacafb-b293-4395-ae6b-ab8c0207f0fc" providerId="ADAL" clId="{42D4C640-E2B4-480F-B3E5-EF6A90FC37BF}" dt="2022-05-11T12:17:53.146" v="8861" actId="478"/>
          <ac:spMkLst>
            <pc:docMk/>
            <pc:sldMk cId="1460028643" sldId="1121"/>
            <ac:spMk id="29" creationId="{8D13F7CA-6AD7-4CCD-BF15-A06D86A046C9}"/>
          </ac:spMkLst>
        </pc:spChg>
        <pc:spChg chg="add del mod">
          <ac:chgData name="Xuzhaoyuan" userId="92dacafb-b293-4395-ae6b-ab8c0207f0fc" providerId="ADAL" clId="{42D4C640-E2B4-480F-B3E5-EF6A90FC37BF}" dt="2022-05-11T12:15:54.469" v="8762" actId="478"/>
          <ac:spMkLst>
            <pc:docMk/>
            <pc:sldMk cId="1460028643" sldId="1121"/>
            <ac:spMk id="30" creationId="{2FFE8A8E-82E5-4F3E-9BF5-788BBC8BF3C2}"/>
          </ac:spMkLst>
        </pc:spChg>
        <pc:spChg chg="add del mod">
          <ac:chgData name="Xuzhaoyuan" userId="92dacafb-b293-4395-ae6b-ab8c0207f0fc" providerId="ADAL" clId="{42D4C640-E2B4-480F-B3E5-EF6A90FC37BF}" dt="2022-05-11T12:02:05.434" v="8551" actId="478"/>
          <ac:spMkLst>
            <pc:docMk/>
            <pc:sldMk cId="1460028643" sldId="1121"/>
            <ac:spMk id="42" creationId="{5FC774A8-9030-4C55-A0F3-4E5EC90B2282}"/>
          </ac:spMkLst>
        </pc:spChg>
        <pc:spChg chg="add del mod">
          <ac:chgData name="Xuzhaoyuan" userId="92dacafb-b293-4395-ae6b-ab8c0207f0fc" providerId="ADAL" clId="{42D4C640-E2B4-480F-B3E5-EF6A90FC37BF}" dt="2022-05-11T12:02:05.434" v="8551" actId="478"/>
          <ac:spMkLst>
            <pc:docMk/>
            <pc:sldMk cId="1460028643" sldId="1121"/>
            <ac:spMk id="43" creationId="{C0F8D113-3CF4-40A1-B944-9D3DBE901ABA}"/>
          </ac:spMkLst>
        </pc:spChg>
        <pc:spChg chg="del">
          <ac:chgData name="Xuzhaoyuan" userId="92dacafb-b293-4395-ae6b-ab8c0207f0fc" providerId="ADAL" clId="{42D4C640-E2B4-480F-B3E5-EF6A90FC37BF}" dt="2022-05-11T08:22:19.801" v="8256" actId="478"/>
          <ac:spMkLst>
            <pc:docMk/>
            <pc:sldMk cId="1460028643" sldId="1121"/>
            <ac:spMk id="48" creationId="{7FAF6544-B32C-43EC-8CE9-B0696DE876EC}"/>
          </ac:spMkLst>
        </pc:spChg>
        <pc:spChg chg="add del mod">
          <ac:chgData name="Xuzhaoyuan" userId="92dacafb-b293-4395-ae6b-ab8c0207f0fc" providerId="ADAL" clId="{42D4C640-E2B4-480F-B3E5-EF6A90FC37BF}" dt="2022-05-11T12:02:05.434" v="8551" actId="478"/>
          <ac:spMkLst>
            <pc:docMk/>
            <pc:sldMk cId="1460028643" sldId="1121"/>
            <ac:spMk id="49" creationId="{FB379710-78ED-4CB9-B61F-B3135F058008}"/>
          </ac:spMkLst>
        </pc:spChg>
        <pc:spChg chg="del">
          <ac:chgData name="Xuzhaoyuan" userId="92dacafb-b293-4395-ae6b-ab8c0207f0fc" providerId="ADAL" clId="{42D4C640-E2B4-480F-B3E5-EF6A90FC37BF}" dt="2022-05-11T08:22:19.801" v="8256" actId="478"/>
          <ac:spMkLst>
            <pc:docMk/>
            <pc:sldMk cId="1460028643" sldId="1121"/>
            <ac:spMk id="67" creationId="{DE5C56F7-4831-4689-98E9-22D31C1B5F29}"/>
          </ac:spMkLst>
        </pc:spChg>
        <pc:spChg chg="del">
          <ac:chgData name="Xuzhaoyuan" userId="92dacafb-b293-4395-ae6b-ab8c0207f0fc" providerId="ADAL" clId="{42D4C640-E2B4-480F-B3E5-EF6A90FC37BF}" dt="2022-05-11T08:22:19.801" v="8256" actId="478"/>
          <ac:spMkLst>
            <pc:docMk/>
            <pc:sldMk cId="1460028643" sldId="1121"/>
            <ac:spMk id="76" creationId="{1ECE0CD3-45E5-4D1B-AF59-5C2D73AF8A3C}"/>
          </ac:spMkLst>
        </pc:spChg>
        <pc:spChg chg="del">
          <ac:chgData name="Xuzhaoyuan" userId="92dacafb-b293-4395-ae6b-ab8c0207f0fc" providerId="ADAL" clId="{42D4C640-E2B4-480F-B3E5-EF6A90FC37BF}" dt="2022-05-11T08:22:19.801" v="8256" actId="478"/>
          <ac:spMkLst>
            <pc:docMk/>
            <pc:sldMk cId="1460028643" sldId="1121"/>
            <ac:spMk id="77" creationId="{188969CB-504D-4DBE-82EE-6CC4287A7F95}"/>
          </ac:spMkLst>
        </pc:spChg>
        <pc:spChg chg="del">
          <ac:chgData name="Xuzhaoyuan" userId="92dacafb-b293-4395-ae6b-ab8c0207f0fc" providerId="ADAL" clId="{42D4C640-E2B4-480F-B3E5-EF6A90FC37BF}" dt="2022-05-11T08:22:19.801" v="8256" actId="478"/>
          <ac:spMkLst>
            <pc:docMk/>
            <pc:sldMk cId="1460028643" sldId="1121"/>
            <ac:spMk id="78" creationId="{790FEB65-303D-413B-BFBC-140BBE9DE957}"/>
          </ac:spMkLst>
        </pc:spChg>
        <pc:spChg chg="del">
          <ac:chgData name="Xuzhaoyuan" userId="92dacafb-b293-4395-ae6b-ab8c0207f0fc" providerId="ADAL" clId="{42D4C640-E2B4-480F-B3E5-EF6A90FC37BF}" dt="2022-05-11T08:22:19.801" v="8256" actId="478"/>
          <ac:spMkLst>
            <pc:docMk/>
            <pc:sldMk cId="1460028643" sldId="1121"/>
            <ac:spMk id="79" creationId="{551C5672-F4AF-49C2-954E-3E33C406BE13}"/>
          </ac:spMkLst>
        </pc:spChg>
        <pc:spChg chg="del">
          <ac:chgData name="Xuzhaoyuan" userId="92dacafb-b293-4395-ae6b-ab8c0207f0fc" providerId="ADAL" clId="{42D4C640-E2B4-480F-B3E5-EF6A90FC37BF}" dt="2022-05-11T08:22:19.801" v="8256" actId="478"/>
          <ac:spMkLst>
            <pc:docMk/>
            <pc:sldMk cId="1460028643" sldId="1121"/>
            <ac:spMk id="80" creationId="{EB1090F1-2094-4DA6-9AD4-D32939DAA420}"/>
          </ac:spMkLst>
        </pc:spChg>
        <pc:spChg chg="del">
          <ac:chgData name="Xuzhaoyuan" userId="92dacafb-b293-4395-ae6b-ab8c0207f0fc" providerId="ADAL" clId="{42D4C640-E2B4-480F-B3E5-EF6A90FC37BF}" dt="2022-05-11T08:22:19.801" v="8256" actId="478"/>
          <ac:spMkLst>
            <pc:docMk/>
            <pc:sldMk cId="1460028643" sldId="1121"/>
            <ac:spMk id="81" creationId="{4373F0CB-DC59-4E36-814D-8F88BD866378}"/>
          </ac:spMkLst>
        </pc:spChg>
        <pc:spChg chg="del">
          <ac:chgData name="Xuzhaoyuan" userId="92dacafb-b293-4395-ae6b-ab8c0207f0fc" providerId="ADAL" clId="{42D4C640-E2B4-480F-B3E5-EF6A90FC37BF}" dt="2022-05-11T08:22:19.801" v="8256" actId="478"/>
          <ac:spMkLst>
            <pc:docMk/>
            <pc:sldMk cId="1460028643" sldId="1121"/>
            <ac:spMk id="82" creationId="{81198F31-0F45-4EDC-8C4A-27D2E7F7DED0}"/>
          </ac:spMkLst>
        </pc:spChg>
        <pc:spChg chg="add del mod">
          <ac:chgData name="Xuzhaoyuan" userId="92dacafb-b293-4395-ae6b-ab8c0207f0fc" providerId="ADAL" clId="{42D4C640-E2B4-480F-B3E5-EF6A90FC37BF}" dt="2022-05-11T12:02:05.434" v="8551" actId="478"/>
          <ac:spMkLst>
            <pc:docMk/>
            <pc:sldMk cId="1460028643" sldId="1121"/>
            <ac:spMk id="83" creationId="{413FD277-A464-484B-9506-9B47609AC6AE}"/>
          </ac:spMkLst>
        </pc:spChg>
        <pc:grpChg chg="add del mod">
          <ac:chgData name="Xuzhaoyuan" userId="92dacafb-b293-4395-ae6b-ab8c0207f0fc" providerId="ADAL" clId="{42D4C640-E2B4-480F-B3E5-EF6A90FC37BF}" dt="2022-05-11T12:10:43.925" v="8657" actId="165"/>
          <ac:grpSpMkLst>
            <pc:docMk/>
            <pc:sldMk cId="1460028643" sldId="1121"/>
            <ac:grpSpMk id="8" creationId="{BC70FF15-C1C3-43B5-BF60-F32A40B37A7B}"/>
          </ac:grpSpMkLst>
        </pc:grpChg>
        <pc:grpChg chg="add del mod">
          <ac:chgData name="Xuzhaoyuan" userId="92dacafb-b293-4395-ae6b-ab8c0207f0fc" providerId="ADAL" clId="{42D4C640-E2B4-480F-B3E5-EF6A90FC37BF}" dt="2022-05-11T12:18:04.369" v="8865" actId="165"/>
          <ac:grpSpMkLst>
            <pc:docMk/>
            <pc:sldMk cId="1460028643" sldId="1121"/>
            <ac:grpSpMk id="11" creationId="{520A9623-3662-48DA-A325-20E1CC83585C}"/>
          </ac:grpSpMkLst>
        </pc:grpChg>
        <pc:grpChg chg="del">
          <ac:chgData name="Xuzhaoyuan" userId="92dacafb-b293-4395-ae6b-ab8c0207f0fc" providerId="ADAL" clId="{42D4C640-E2B4-480F-B3E5-EF6A90FC37BF}" dt="2022-05-11T08:22:19.801" v="8256" actId="478"/>
          <ac:grpSpMkLst>
            <pc:docMk/>
            <pc:sldMk cId="1460028643" sldId="1121"/>
            <ac:grpSpMk id="55" creationId="{5BE3972B-5BA8-4C11-9FDD-2861EF631B1E}"/>
          </ac:grpSpMkLst>
        </pc:grpChg>
        <pc:grpChg chg="del">
          <ac:chgData name="Xuzhaoyuan" userId="92dacafb-b293-4395-ae6b-ab8c0207f0fc" providerId="ADAL" clId="{42D4C640-E2B4-480F-B3E5-EF6A90FC37BF}" dt="2022-05-11T08:22:19.801" v="8256" actId="478"/>
          <ac:grpSpMkLst>
            <pc:docMk/>
            <pc:sldMk cId="1460028643" sldId="1121"/>
            <ac:grpSpMk id="68" creationId="{DF19C2A0-7863-4542-8BB2-D7D9F6BCF4EE}"/>
          </ac:grpSpMkLst>
        </pc:grpChg>
        <pc:grpChg chg="del">
          <ac:chgData name="Xuzhaoyuan" userId="92dacafb-b293-4395-ae6b-ab8c0207f0fc" providerId="ADAL" clId="{42D4C640-E2B4-480F-B3E5-EF6A90FC37BF}" dt="2022-05-11T08:22:19.801" v="8256" actId="478"/>
          <ac:grpSpMkLst>
            <pc:docMk/>
            <pc:sldMk cId="1460028643" sldId="1121"/>
            <ac:grpSpMk id="72" creationId="{B4BF8DFA-9125-4FBC-AD1D-B89F11297D82}"/>
          </ac:grpSpMkLst>
        </pc:grpChg>
        <pc:picChg chg="add del mod">
          <ac:chgData name="Xuzhaoyuan" userId="92dacafb-b293-4395-ae6b-ab8c0207f0fc" providerId="ADAL" clId="{42D4C640-E2B4-480F-B3E5-EF6A90FC37BF}" dt="2022-05-11T12:10:33.714" v="8654" actId="478"/>
          <ac:picMkLst>
            <pc:docMk/>
            <pc:sldMk cId="1460028643" sldId="1121"/>
            <ac:picMk id="3" creationId="{3822E0F3-F815-4497-A40A-10DFD1214A83}"/>
          </ac:picMkLst>
        </pc:picChg>
        <pc:cxnChg chg="add del mod">
          <ac:chgData name="Xuzhaoyuan" userId="92dacafb-b293-4395-ae6b-ab8c0207f0fc" providerId="ADAL" clId="{42D4C640-E2B4-480F-B3E5-EF6A90FC37BF}" dt="2022-05-11T12:02:05.434" v="8551" actId="478"/>
          <ac:cxnSpMkLst>
            <pc:docMk/>
            <pc:sldMk cId="1460028643" sldId="1121"/>
            <ac:cxnSpMk id="5" creationId="{7FB33363-FD4F-4814-B4D0-DFB6A6DC3288}"/>
          </ac:cxnSpMkLst>
        </pc:cxnChg>
        <pc:cxnChg chg="add del mod">
          <ac:chgData name="Xuzhaoyuan" userId="92dacafb-b293-4395-ae6b-ab8c0207f0fc" providerId="ADAL" clId="{42D4C640-E2B4-480F-B3E5-EF6A90FC37BF}" dt="2022-05-11T12:02:05.434" v="8551" actId="478"/>
          <ac:cxnSpMkLst>
            <pc:docMk/>
            <pc:sldMk cId="1460028643" sldId="1121"/>
            <ac:cxnSpMk id="7" creationId="{DE2BFD3E-FB04-447A-880E-5D0A144FD7D0}"/>
          </ac:cxnSpMkLst>
        </pc:cxnChg>
        <pc:cxnChg chg="add del mod">
          <ac:chgData name="Xuzhaoyuan" userId="92dacafb-b293-4395-ae6b-ab8c0207f0fc" providerId="ADAL" clId="{42D4C640-E2B4-480F-B3E5-EF6A90FC37BF}" dt="2022-05-11T12:02:05.434" v="8551" actId="478"/>
          <ac:cxnSpMkLst>
            <pc:docMk/>
            <pc:sldMk cId="1460028643" sldId="1121"/>
            <ac:cxnSpMk id="14" creationId="{B05F0899-C70A-473F-9BB2-E6524EA59D55}"/>
          </ac:cxnSpMkLst>
        </pc:cxnChg>
        <pc:cxnChg chg="add del mod">
          <ac:chgData name="Xuzhaoyuan" userId="92dacafb-b293-4395-ae6b-ab8c0207f0fc" providerId="ADAL" clId="{42D4C640-E2B4-480F-B3E5-EF6A90FC37BF}" dt="2022-05-11T12:02:05.434" v="8551" actId="478"/>
          <ac:cxnSpMkLst>
            <pc:docMk/>
            <pc:sldMk cId="1460028643" sldId="1121"/>
            <ac:cxnSpMk id="16" creationId="{DC0C0735-F612-4B20-96FD-60855E089D24}"/>
          </ac:cxnSpMkLst>
        </pc:cxnChg>
        <pc:cxnChg chg="add del mod">
          <ac:chgData name="Xuzhaoyuan" userId="92dacafb-b293-4395-ae6b-ab8c0207f0fc" providerId="ADAL" clId="{42D4C640-E2B4-480F-B3E5-EF6A90FC37BF}" dt="2022-05-11T08:32:45.973" v="8289" actId="478"/>
          <ac:cxnSpMkLst>
            <pc:docMk/>
            <pc:sldMk cId="1460028643" sldId="1121"/>
            <ac:cxnSpMk id="37" creationId="{38A4A9DA-994B-4AA3-A629-06C24F8C403A}"/>
          </ac:cxnSpMkLst>
        </pc:cxnChg>
        <pc:cxnChg chg="add del mod">
          <ac:chgData name="Xuzhaoyuan" userId="92dacafb-b293-4395-ae6b-ab8c0207f0fc" providerId="ADAL" clId="{42D4C640-E2B4-480F-B3E5-EF6A90FC37BF}" dt="2022-05-11T12:02:05.434" v="8551" actId="478"/>
          <ac:cxnSpMkLst>
            <pc:docMk/>
            <pc:sldMk cId="1460028643" sldId="1121"/>
            <ac:cxnSpMk id="41" creationId="{F576ECE3-2930-4897-9F85-508C237C5824}"/>
          </ac:cxnSpMkLst>
        </pc:cxnChg>
        <pc:cxnChg chg="add del mod">
          <ac:chgData name="Xuzhaoyuan" userId="92dacafb-b293-4395-ae6b-ab8c0207f0fc" providerId="ADAL" clId="{42D4C640-E2B4-480F-B3E5-EF6A90FC37BF}" dt="2022-05-11T12:02:05.434" v="8551" actId="478"/>
          <ac:cxnSpMkLst>
            <pc:docMk/>
            <pc:sldMk cId="1460028643" sldId="1121"/>
            <ac:cxnSpMk id="52" creationId="{01516EEF-2578-44E8-ABE6-8B814FB93530}"/>
          </ac:cxnSpMkLst>
        </pc:cxnChg>
        <pc:cxnChg chg="mod">
          <ac:chgData name="Xuzhaoyuan" userId="92dacafb-b293-4395-ae6b-ab8c0207f0fc" providerId="ADAL" clId="{42D4C640-E2B4-480F-B3E5-EF6A90FC37BF}" dt="2022-05-11T08:22:19.801" v="8256" actId="478"/>
          <ac:cxnSpMkLst>
            <pc:docMk/>
            <pc:sldMk cId="1460028643" sldId="1121"/>
            <ac:cxnSpMk id="57" creationId="{86C076F0-82C1-494E-8240-19169641039D}"/>
          </ac:cxnSpMkLst>
        </pc:cxnChg>
      </pc:sldChg>
      <pc:sldChg chg="addSp delSp modSp add del mod">
        <pc:chgData name="Xuzhaoyuan" userId="92dacafb-b293-4395-ae6b-ab8c0207f0fc" providerId="ADAL" clId="{42D4C640-E2B4-480F-B3E5-EF6A90FC37BF}" dt="2022-05-11T13:08:58.066" v="9344" actId="47"/>
        <pc:sldMkLst>
          <pc:docMk/>
          <pc:sldMk cId="1194057135" sldId="1122"/>
        </pc:sldMkLst>
        <pc:spChg chg="del">
          <ac:chgData name="Xuzhaoyuan" userId="92dacafb-b293-4395-ae6b-ab8c0207f0fc" providerId="ADAL" clId="{42D4C640-E2B4-480F-B3E5-EF6A90FC37BF}" dt="2022-05-11T07:58:41.644" v="8125" actId="478"/>
          <ac:spMkLst>
            <pc:docMk/>
            <pc:sldMk cId="1194057135" sldId="1122"/>
            <ac:spMk id="3" creationId="{7AC848D1-DF86-4E0D-8383-7DE062240165}"/>
          </ac:spMkLst>
        </pc:spChg>
        <pc:spChg chg="mod">
          <ac:chgData name="Xuzhaoyuan" userId="92dacafb-b293-4395-ae6b-ab8c0207f0fc" providerId="ADAL" clId="{42D4C640-E2B4-480F-B3E5-EF6A90FC37BF}" dt="2022-05-11T07:58:13.088" v="8121" actId="20577"/>
          <ac:spMkLst>
            <pc:docMk/>
            <pc:sldMk cId="1194057135" sldId="1122"/>
            <ac:spMk id="4" creationId="{65D00C4A-DAE2-4146-894E-3C84C23D9733}"/>
          </ac:spMkLst>
        </pc:spChg>
        <pc:spChg chg="add mod">
          <ac:chgData name="Xuzhaoyuan" userId="92dacafb-b293-4395-ae6b-ab8c0207f0fc" providerId="ADAL" clId="{42D4C640-E2B4-480F-B3E5-EF6A90FC37BF}" dt="2022-05-11T07:58:32.127" v="8123"/>
          <ac:spMkLst>
            <pc:docMk/>
            <pc:sldMk cId="1194057135" sldId="1122"/>
            <ac:spMk id="33" creationId="{70CCBF46-CCB1-4CDC-8471-5A9EE450FA61}"/>
          </ac:spMkLst>
        </pc:spChg>
        <pc:spChg chg="del">
          <ac:chgData name="Xuzhaoyuan" userId="92dacafb-b293-4395-ae6b-ab8c0207f0fc" providerId="ADAL" clId="{42D4C640-E2B4-480F-B3E5-EF6A90FC37BF}" dt="2022-05-11T07:58:31.038" v="8122" actId="478"/>
          <ac:spMkLst>
            <pc:docMk/>
            <pc:sldMk cId="1194057135" sldId="1122"/>
            <ac:spMk id="36" creationId="{351195E0-7EB4-479C-AE5B-B620ABD0B8B7}"/>
          </ac:spMkLst>
        </pc:spChg>
        <pc:spChg chg="add mod">
          <ac:chgData name="Xuzhaoyuan" userId="92dacafb-b293-4395-ae6b-ab8c0207f0fc" providerId="ADAL" clId="{42D4C640-E2B4-480F-B3E5-EF6A90FC37BF}" dt="2022-05-11T07:58:42.028" v="8126"/>
          <ac:spMkLst>
            <pc:docMk/>
            <pc:sldMk cId="1194057135" sldId="1122"/>
            <ac:spMk id="39" creationId="{0040E253-32C0-400E-8BB2-E5951F371292}"/>
          </ac:spMkLst>
        </pc:spChg>
        <pc:spChg chg="add mod">
          <ac:chgData name="Xuzhaoyuan" userId="92dacafb-b293-4395-ae6b-ab8c0207f0fc" providerId="ADAL" clId="{42D4C640-E2B4-480F-B3E5-EF6A90FC37BF}" dt="2022-05-11T07:58:42.028" v="8126"/>
          <ac:spMkLst>
            <pc:docMk/>
            <pc:sldMk cId="1194057135" sldId="1122"/>
            <ac:spMk id="40" creationId="{570E3F22-64A0-4735-880C-5DCB8B0A48B9}"/>
          </ac:spMkLst>
        </pc:spChg>
        <pc:spChg chg="del">
          <ac:chgData name="Xuzhaoyuan" userId="92dacafb-b293-4395-ae6b-ab8c0207f0fc" providerId="ADAL" clId="{42D4C640-E2B4-480F-B3E5-EF6A90FC37BF}" dt="2022-05-11T07:58:41.644" v="8125" actId="478"/>
          <ac:spMkLst>
            <pc:docMk/>
            <pc:sldMk cId="1194057135" sldId="1122"/>
            <ac:spMk id="49" creationId="{D8E27DAB-B397-44C0-A1B4-829EF013D8DA}"/>
          </ac:spMkLst>
        </pc:spChg>
        <pc:spChg chg="del">
          <ac:chgData name="Xuzhaoyuan" userId="92dacafb-b293-4395-ae6b-ab8c0207f0fc" providerId="ADAL" clId="{42D4C640-E2B4-480F-B3E5-EF6A90FC37BF}" dt="2022-05-11T07:58:34.727" v="8124" actId="478"/>
          <ac:spMkLst>
            <pc:docMk/>
            <pc:sldMk cId="1194057135" sldId="1122"/>
            <ac:spMk id="50" creationId="{7A9E151A-75E7-41C0-A57A-3FBF9C701343}"/>
          </ac:spMkLst>
        </pc:spChg>
      </pc:sldChg>
      <pc:sldChg chg="delSp modSp add del mod">
        <pc:chgData name="Xuzhaoyuan" userId="92dacafb-b293-4395-ae6b-ab8c0207f0fc" providerId="ADAL" clId="{42D4C640-E2B4-480F-B3E5-EF6A90FC37BF}" dt="2022-05-11T08:03:12.395" v="8217" actId="47"/>
        <pc:sldMkLst>
          <pc:docMk/>
          <pc:sldMk cId="1308095644" sldId="1123"/>
        </pc:sldMkLst>
        <pc:spChg chg="del">
          <ac:chgData name="Xuzhaoyuan" userId="92dacafb-b293-4395-ae6b-ab8c0207f0fc" providerId="ADAL" clId="{42D4C640-E2B4-480F-B3E5-EF6A90FC37BF}" dt="2022-05-11T08:00:53.958" v="8131" actId="478"/>
          <ac:spMkLst>
            <pc:docMk/>
            <pc:sldMk cId="1308095644" sldId="1123"/>
            <ac:spMk id="21" creationId="{A09B17F9-ABDF-4A48-8D49-98F87C5D669E}"/>
          </ac:spMkLst>
        </pc:spChg>
        <pc:spChg chg="del">
          <ac:chgData name="Xuzhaoyuan" userId="92dacafb-b293-4395-ae6b-ab8c0207f0fc" providerId="ADAL" clId="{42D4C640-E2B4-480F-B3E5-EF6A90FC37BF}" dt="2022-05-11T08:00:53.958" v="8131" actId="478"/>
          <ac:spMkLst>
            <pc:docMk/>
            <pc:sldMk cId="1308095644" sldId="1123"/>
            <ac:spMk id="33" creationId="{70CCBF46-CCB1-4CDC-8471-5A9EE450FA61}"/>
          </ac:spMkLst>
        </pc:spChg>
        <pc:spChg chg="del">
          <ac:chgData name="Xuzhaoyuan" userId="92dacafb-b293-4395-ae6b-ab8c0207f0fc" providerId="ADAL" clId="{42D4C640-E2B4-480F-B3E5-EF6A90FC37BF}" dt="2022-05-11T08:00:53.958" v="8131" actId="478"/>
          <ac:spMkLst>
            <pc:docMk/>
            <pc:sldMk cId="1308095644" sldId="1123"/>
            <ac:spMk id="39" creationId="{0040E253-32C0-400E-8BB2-E5951F371292}"/>
          </ac:spMkLst>
        </pc:spChg>
        <pc:spChg chg="del">
          <ac:chgData name="Xuzhaoyuan" userId="92dacafb-b293-4395-ae6b-ab8c0207f0fc" providerId="ADAL" clId="{42D4C640-E2B4-480F-B3E5-EF6A90FC37BF}" dt="2022-05-11T08:00:53.958" v="8131" actId="478"/>
          <ac:spMkLst>
            <pc:docMk/>
            <pc:sldMk cId="1308095644" sldId="1123"/>
            <ac:spMk id="40" creationId="{570E3F22-64A0-4735-880C-5DCB8B0A48B9}"/>
          </ac:spMkLst>
        </pc:spChg>
        <pc:spChg chg="del">
          <ac:chgData name="Xuzhaoyuan" userId="92dacafb-b293-4395-ae6b-ab8c0207f0fc" providerId="ADAL" clId="{42D4C640-E2B4-480F-B3E5-EF6A90FC37BF}" dt="2022-05-11T08:00:53.958" v="8131" actId="478"/>
          <ac:spMkLst>
            <pc:docMk/>
            <pc:sldMk cId="1308095644" sldId="1123"/>
            <ac:spMk id="43" creationId="{32468EF6-7785-4F80-93A4-5CD6C1CACF91}"/>
          </ac:spMkLst>
        </pc:spChg>
        <pc:spChg chg="del">
          <ac:chgData name="Xuzhaoyuan" userId="92dacafb-b293-4395-ae6b-ab8c0207f0fc" providerId="ADAL" clId="{42D4C640-E2B4-480F-B3E5-EF6A90FC37BF}" dt="2022-05-11T08:00:53.958" v="8131" actId="478"/>
          <ac:spMkLst>
            <pc:docMk/>
            <pc:sldMk cId="1308095644" sldId="1123"/>
            <ac:spMk id="45" creationId="{F720F2AA-5C61-424C-8633-CE516E1626E6}"/>
          </ac:spMkLst>
        </pc:spChg>
        <pc:spChg chg="del">
          <ac:chgData name="Xuzhaoyuan" userId="92dacafb-b293-4395-ae6b-ab8c0207f0fc" providerId="ADAL" clId="{42D4C640-E2B4-480F-B3E5-EF6A90FC37BF}" dt="2022-05-11T08:00:53.958" v="8131" actId="478"/>
          <ac:spMkLst>
            <pc:docMk/>
            <pc:sldMk cId="1308095644" sldId="1123"/>
            <ac:spMk id="46" creationId="{15BD3F9D-AD73-40FE-A95C-97C1437CB98E}"/>
          </ac:spMkLst>
        </pc:spChg>
        <pc:spChg chg="del">
          <ac:chgData name="Xuzhaoyuan" userId="92dacafb-b293-4395-ae6b-ab8c0207f0fc" providerId="ADAL" clId="{42D4C640-E2B4-480F-B3E5-EF6A90FC37BF}" dt="2022-05-11T08:00:53.958" v="8131" actId="478"/>
          <ac:spMkLst>
            <pc:docMk/>
            <pc:sldMk cId="1308095644" sldId="1123"/>
            <ac:spMk id="47" creationId="{F833A368-0060-4E62-A23E-05EBCFF80099}"/>
          </ac:spMkLst>
        </pc:spChg>
        <pc:grpChg chg="del">
          <ac:chgData name="Xuzhaoyuan" userId="92dacafb-b293-4395-ae6b-ab8c0207f0fc" providerId="ADAL" clId="{42D4C640-E2B4-480F-B3E5-EF6A90FC37BF}" dt="2022-05-11T08:00:53.958" v="8131" actId="478"/>
          <ac:grpSpMkLst>
            <pc:docMk/>
            <pc:sldMk cId="1308095644" sldId="1123"/>
            <ac:grpSpMk id="9" creationId="{E7808370-3465-45FB-8AF7-3D8263D15576}"/>
          </ac:grpSpMkLst>
        </pc:grpChg>
        <pc:grpChg chg="del">
          <ac:chgData name="Xuzhaoyuan" userId="92dacafb-b293-4395-ae6b-ab8c0207f0fc" providerId="ADAL" clId="{42D4C640-E2B4-480F-B3E5-EF6A90FC37BF}" dt="2022-05-11T08:00:53.958" v="8131" actId="478"/>
          <ac:grpSpMkLst>
            <pc:docMk/>
            <pc:sldMk cId="1308095644" sldId="1123"/>
            <ac:grpSpMk id="32" creationId="{4D68B826-9506-47D3-B9D9-60F219600A12}"/>
          </ac:grpSpMkLst>
        </pc:grpChg>
        <pc:grpChg chg="del">
          <ac:chgData name="Xuzhaoyuan" userId="92dacafb-b293-4395-ae6b-ab8c0207f0fc" providerId="ADAL" clId="{42D4C640-E2B4-480F-B3E5-EF6A90FC37BF}" dt="2022-05-11T08:00:53.958" v="8131" actId="478"/>
          <ac:grpSpMkLst>
            <pc:docMk/>
            <pc:sldMk cId="1308095644" sldId="1123"/>
            <ac:grpSpMk id="38" creationId="{13F20A62-3A95-4B83-AD67-7A066BE247BB}"/>
          </ac:grpSpMkLst>
        </pc:grpChg>
        <pc:cxnChg chg="mod">
          <ac:chgData name="Xuzhaoyuan" userId="92dacafb-b293-4395-ae6b-ab8c0207f0fc" providerId="ADAL" clId="{42D4C640-E2B4-480F-B3E5-EF6A90FC37BF}" dt="2022-05-11T08:00:53.958" v="8131" actId="478"/>
          <ac:cxnSpMkLst>
            <pc:docMk/>
            <pc:sldMk cId="1308095644" sldId="1123"/>
            <ac:cxnSpMk id="11" creationId="{36795457-5255-4312-993E-D8ABE934A98D}"/>
          </ac:cxnSpMkLst>
        </pc:cxnChg>
      </pc:sldChg>
      <pc:sldChg chg="delSp modSp add del mod">
        <pc:chgData name="Xuzhaoyuan" userId="92dacafb-b293-4395-ae6b-ab8c0207f0fc" providerId="ADAL" clId="{42D4C640-E2B4-480F-B3E5-EF6A90FC37BF}" dt="2022-05-11T12:33:36.551" v="8949" actId="47"/>
        <pc:sldMkLst>
          <pc:docMk/>
          <pc:sldMk cId="2531470338" sldId="1123"/>
        </pc:sldMkLst>
        <pc:spChg chg="mod">
          <ac:chgData name="Xuzhaoyuan" userId="92dacafb-b293-4395-ae6b-ab8c0207f0fc" providerId="ADAL" clId="{42D4C640-E2B4-480F-B3E5-EF6A90FC37BF}" dt="2022-05-11T12:31:46.473" v="8902" actId="20577"/>
          <ac:spMkLst>
            <pc:docMk/>
            <pc:sldMk cId="2531470338" sldId="1123"/>
            <ac:spMk id="4" creationId="{65D00C4A-DAE2-4146-894E-3C84C23D9733}"/>
          </ac:spMkLst>
        </pc:spChg>
        <pc:spChg chg="del">
          <ac:chgData name="Xuzhaoyuan" userId="92dacafb-b293-4395-ae6b-ab8c0207f0fc" providerId="ADAL" clId="{42D4C640-E2B4-480F-B3E5-EF6A90FC37BF}" dt="2022-05-11T11:59:55.187" v="8538" actId="478"/>
          <ac:spMkLst>
            <pc:docMk/>
            <pc:sldMk cId="2531470338" sldId="1123"/>
            <ac:spMk id="6" creationId="{7C66FE49-3277-4157-933A-5F495B3F4E67}"/>
          </ac:spMkLst>
        </pc:spChg>
        <pc:spChg chg="del">
          <ac:chgData name="Xuzhaoyuan" userId="92dacafb-b293-4395-ae6b-ab8c0207f0fc" providerId="ADAL" clId="{42D4C640-E2B4-480F-B3E5-EF6A90FC37BF}" dt="2022-05-11T11:59:55.187" v="8538" actId="478"/>
          <ac:spMkLst>
            <pc:docMk/>
            <pc:sldMk cId="2531470338" sldId="1123"/>
            <ac:spMk id="11" creationId="{6A278064-AD21-4204-A3CC-60405BB940D7}"/>
          </ac:spMkLst>
        </pc:spChg>
        <pc:spChg chg="del">
          <ac:chgData name="Xuzhaoyuan" userId="92dacafb-b293-4395-ae6b-ab8c0207f0fc" providerId="ADAL" clId="{42D4C640-E2B4-480F-B3E5-EF6A90FC37BF}" dt="2022-05-11T11:59:55.187" v="8538" actId="478"/>
          <ac:spMkLst>
            <pc:docMk/>
            <pc:sldMk cId="2531470338" sldId="1123"/>
            <ac:spMk id="58" creationId="{41E7242B-FFAC-4E8D-A855-31F72F0F1F1B}"/>
          </ac:spMkLst>
        </pc:spChg>
        <pc:spChg chg="del">
          <ac:chgData name="Xuzhaoyuan" userId="92dacafb-b293-4395-ae6b-ab8c0207f0fc" providerId="ADAL" clId="{42D4C640-E2B4-480F-B3E5-EF6A90FC37BF}" dt="2022-05-11T11:59:55.187" v="8538" actId="478"/>
          <ac:spMkLst>
            <pc:docMk/>
            <pc:sldMk cId="2531470338" sldId="1123"/>
            <ac:spMk id="85" creationId="{2B26E14E-1A40-4A44-9227-10E84E777CF1}"/>
          </ac:spMkLst>
        </pc:spChg>
        <pc:spChg chg="del">
          <ac:chgData name="Xuzhaoyuan" userId="92dacafb-b293-4395-ae6b-ab8c0207f0fc" providerId="ADAL" clId="{42D4C640-E2B4-480F-B3E5-EF6A90FC37BF}" dt="2022-05-11T11:59:55.187" v="8538" actId="478"/>
          <ac:spMkLst>
            <pc:docMk/>
            <pc:sldMk cId="2531470338" sldId="1123"/>
            <ac:spMk id="86" creationId="{530A7D9B-B506-4A8A-9822-A236462938AB}"/>
          </ac:spMkLst>
        </pc:spChg>
        <pc:spChg chg="del">
          <ac:chgData name="Xuzhaoyuan" userId="92dacafb-b293-4395-ae6b-ab8c0207f0fc" providerId="ADAL" clId="{42D4C640-E2B4-480F-B3E5-EF6A90FC37BF}" dt="2022-05-11T11:59:55.187" v="8538" actId="478"/>
          <ac:spMkLst>
            <pc:docMk/>
            <pc:sldMk cId="2531470338" sldId="1123"/>
            <ac:spMk id="87" creationId="{CFE60F3A-DD2D-49C7-910F-3ED6B08AA519}"/>
          </ac:spMkLst>
        </pc:spChg>
        <pc:spChg chg="del">
          <ac:chgData name="Xuzhaoyuan" userId="92dacafb-b293-4395-ae6b-ab8c0207f0fc" providerId="ADAL" clId="{42D4C640-E2B4-480F-B3E5-EF6A90FC37BF}" dt="2022-05-11T11:59:55.187" v="8538" actId="478"/>
          <ac:spMkLst>
            <pc:docMk/>
            <pc:sldMk cId="2531470338" sldId="1123"/>
            <ac:spMk id="88" creationId="{71FF1F8A-85C2-4783-958F-1DB79819AE0A}"/>
          </ac:spMkLst>
        </pc:spChg>
        <pc:spChg chg="del">
          <ac:chgData name="Xuzhaoyuan" userId="92dacafb-b293-4395-ae6b-ab8c0207f0fc" providerId="ADAL" clId="{42D4C640-E2B4-480F-B3E5-EF6A90FC37BF}" dt="2022-05-11T11:59:55.187" v="8538" actId="478"/>
          <ac:spMkLst>
            <pc:docMk/>
            <pc:sldMk cId="2531470338" sldId="1123"/>
            <ac:spMk id="100" creationId="{0F865BBD-0037-439B-B42B-6386488F32D4}"/>
          </ac:spMkLst>
        </pc:spChg>
        <pc:spChg chg="del">
          <ac:chgData name="Xuzhaoyuan" userId="92dacafb-b293-4395-ae6b-ab8c0207f0fc" providerId="ADAL" clId="{42D4C640-E2B4-480F-B3E5-EF6A90FC37BF}" dt="2022-05-11T11:59:55.187" v="8538" actId="478"/>
          <ac:spMkLst>
            <pc:docMk/>
            <pc:sldMk cId="2531470338" sldId="1123"/>
            <ac:spMk id="101" creationId="{4307581A-3D34-484A-A3E0-544EC00DAFE3}"/>
          </ac:spMkLst>
        </pc:spChg>
        <pc:spChg chg="del">
          <ac:chgData name="Xuzhaoyuan" userId="92dacafb-b293-4395-ae6b-ab8c0207f0fc" providerId="ADAL" clId="{42D4C640-E2B4-480F-B3E5-EF6A90FC37BF}" dt="2022-05-11T11:59:55.187" v="8538" actId="478"/>
          <ac:spMkLst>
            <pc:docMk/>
            <pc:sldMk cId="2531470338" sldId="1123"/>
            <ac:spMk id="102" creationId="{FE60E7C2-DFA6-450B-B34A-71677713680D}"/>
          </ac:spMkLst>
        </pc:spChg>
        <pc:spChg chg="del">
          <ac:chgData name="Xuzhaoyuan" userId="92dacafb-b293-4395-ae6b-ab8c0207f0fc" providerId="ADAL" clId="{42D4C640-E2B4-480F-B3E5-EF6A90FC37BF}" dt="2022-05-11T11:59:55.187" v="8538" actId="478"/>
          <ac:spMkLst>
            <pc:docMk/>
            <pc:sldMk cId="2531470338" sldId="1123"/>
            <ac:spMk id="103" creationId="{14E3559B-6C3D-4045-B515-91B72FC1CF69}"/>
          </ac:spMkLst>
        </pc:spChg>
        <pc:spChg chg="del">
          <ac:chgData name="Xuzhaoyuan" userId="92dacafb-b293-4395-ae6b-ab8c0207f0fc" providerId="ADAL" clId="{42D4C640-E2B4-480F-B3E5-EF6A90FC37BF}" dt="2022-05-11T11:59:55.187" v="8538" actId="478"/>
          <ac:spMkLst>
            <pc:docMk/>
            <pc:sldMk cId="2531470338" sldId="1123"/>
            <ac:spMk id="104" creationId="{F3AED25F-E552-49E8-9ACC-4C77C8775E0B}"/>
          </ac:spMkLst>
        </pc:spChg>
        <pc:picChg chg="del">
          <ac:chgData name="Xuzhaoyuan" userId="92dacafb-b293-4395-ae6b-ab8c0207f0fc" providerId="ADAL" clId="{42D4C640-E2B4-480F-B3E5-EF6A90FC37BF}" dt="2022-05-11T11:59:55.187" v="8538" actId="478"/>
          <ac:picMkLst>
            <pc:docMk/>
            <pc:sldMk cId="2531470338" sldId="1123"/>
            <ac:picMk id="80" creationId="{782FA3D7-8246-4B7B-8C3A-C9A1186DC352}"/>
          </ac:picMkLst>
        </pc:picChg>
        <pc:picChg chg="del">
          <ac:chgData name="Xuzhaoyuan" userId="92dacafb-b293-4395-ae6b-ab8c0207f0fc" providerId="ADAL" clId="{42D4C640-E2B4-480F-B3E5-EF6A90FC37BF}" dt="2022-05-11T11:59:55.187" v="8538" actId="478"/>
          <ac:picMkLst>
            <pc:docMk/>
            <pc:sldMk cId="2531470338" sldId="1123"/>
            <ac:picMk id="82" creationId="{CE2290DF-64F6-45B5-8D34-9C6F8BAE9EA2}"/>
          </ac:picMkLst>
        </pc:picChg>
        <pc:picChg chg="del">
          <ac:chgData name="Xuzhaoyuan" userId="92dacafb-b293-4395-ae6b-ab8c0207f0fc" providerId="ADAL" clId="{42D4C640-E2B4-480F-B3E5-EF6A90FC37BF}" dt="2022-05-11T11:59:55.187" v="8538" actId="478"/>
          <ac:picMkLst>
            <pc:docMk/>
            <pc:sldMk cId="2531470338" sldId="1123"/>
            <ac:picMk id="90" creationId="{09B1170B-EBFA-4D8F-ABC7-7497BC1D8A6F}"/>
          </ac:picMkLst>
        </pc:picChg>
        <pc:cxnChg chg="del">
          <ac:chgData name="Xuzhaoyuan" userId="92dacafb-b293-4395-ae6b-ab8c0207f0fc" providerId="ADAL" clId="{42D4C640-E2B4-480F-B3E5-EF6A90FC37BF}" dt="2022-05-11T11:59:55.187" v="8538" actId="478"/>
          <ac:cxnSpMkLst>
            <pc:docMk/>
            <pc:sldMk cId="2531470338" sldId="1123"/>
            <ac:cxnSpMk id="92" creationId="{42E2AA62-78A8-45DA-9EF7-BF5127D4D98C}"/>
          </ac:cxnSpMkLst>
        </pc:cxnChg>
        <pc:cxnChg chg="del">
          <ac:chgData name="Xuzhaoyuan" userId="92dacafb-b293-4395-ae6b-ab8c0207f0fc" providerId="ADAL" clId="{42D4C640-E2B4-480F-B3E5-EF6A90FC37BF}" dt="2022-05-11T11:59:55.187" v="8538" actId="478"/>
          <ac:cxnSpMkLst>
            <pc:docMk/>
            <pc:sldMk cId="2531470338" sldId="1123"/>
            <ac:cxnSpMk id="95" creationId="{5AA88858-89C8-4C7E-A7C5-3F2ECF397A6F}"/>
          </ac:cxnSpMkLst>
        </pc:cxnChg>
      </pc:sldChg>
      <pc:sldChg chg="add del">
        <pc:chgData name="Xuzhaoyuan" userId="92dacafb-b293-4395-ae6b-ab8c0207f0fc" providerId="ADAL" clId="{42D4C640-E2B4-480F-B3E5-EF6A90FC37BF}" dt="2022-05-11T11:41:33.654" v="8401" actId="47"/>
        <pc:sldMkLst>
          <pc:docMk/>
          <pc:sldMk cId="3808099516" sldId="1123"/>
        </pc:sldMkLst>
      </pc:sldChg>
      <pc:sldChg chg="addSp modSp add mod">
        <pc:chgData name="Xuzhaoyuan" userId="92dacafb-b293-4395-ae6b-ab8c0207f0fc" providerId="ADAL" clId="{42D4C640-E2B4-480F-B3E5-EF6A90FC37BF}" dt="2022-05-11T13:03:21.313" v="9220" actId="1076"/>
        <pc:sldMkLst>
          <pc:docMk/>
          <pc:sldMk cId="1522657291" sldId="1124"/>
        </pc:sldMkLst>
        <pc:spChg chg="add mod">
          <ac:chgData name="Xuzhaoyuan" userId="92dacafb-b293-4395-ae6b-ab8c0207f0fc" providerId="ADAL" clId="{42D4C640-E2B4-480F-B3E5-EF6A90FC37BF}" dt="2022-05-11T12:30:43.168" v="8885" actId="14100"/>
          <ac:spMkLst>
            <pc:docMk/>
            <pc:sldMk cId="1522657291" sldId="1124"/>
            <ac:spMk id="13" creationId="{60363890-636A-4992-858F-9BA0943EEEED}"/>
          </ac:spMkLst>
        </pc:spChg>
        <pc:spChg chg="add mod">
          <ac:chgData name="Xuzhaoyuan" userId="92dacafb-b293-4395-ae6b-ab8c0207f0fc" providerId="ADAL" clId="{42D4C640-E2B4-480F-B3E5-EF6A90FC37BF}" dt="2022-05-11T12:30:56.544" v="8890" actId="20577"/>
          <ac:spMkLst>
            <pc:docMk/>
            <pc:sldMk cId="1522657291" sldId="1124"/>
            <ac:spMk id="15" creationId="{69E1C723-CAD8-4004-AFDD-82B096BFABEE}"/>
          </ac:spMkLst>
        </pc:spChg>
        <pc:spChg chg="add mod">
          <ac:chgData name="Xuzhaoyuan" userId="92dacafb-b293-4395-ae6b-ab8c0207f0fc" providerId="ADAL" clId="{42D4C640-E2B4-480F-B3E5-EF6A90FC37BF}" dt="2022-05-11T13:03:21.313" v="9220" actId="1076"/>
          <ac:spMkLst>
            <pc:docMk/>
            <pc:sldMk cId="1522657291" sldId="1124"/>
            <ac:spMk id="18" creationId="{5AD61768-E1E7-49BA-A384-483955C2065F}"/>
          </ac:spMkLst>
        </pc:spChg>
        <pc:spChg chg="mod">
          <ac:chgData name="Xuzhaoyuan" userId="92dacafb-b293-4395-ae6b-ab8c0207f0fc" providerId="ADAL" clId="{42D4C640-E2B4-480F-B3E5-EF6A90FC37BF}" dt="2022-05-11T12:30:30.047" v="8873" actId="1076"/>
          <ac:spMkLst>
            <pc:docMk/>
            <pc:sldMk cId="1522657291" sldId="1124"/>
            <ac:spMk id="42" creationId="{5FC774A8-9030-4C55-A0F3-4E5EC90B2282}"/>
          </ac:spMkLst>
        </pc:spChg>
        <pc:spChg chg="mod">
          <ac:chgData name="Xuzhaoyuan" userId="92dacafb-b293-4395-ae6b-ab8c0207f0fc" providerId="ADAL" clId="{42D4C640-E2B4-480F-B3E5-EF6A90FC37BF}" dt="2022-05-11T12:30:49.783" v="8886" actId="1076"/>
          <ac:spMkLst>
            <pc:docMk/>
            <pc:sldMk cId="1522657291" sldId="1124"/>
            <ac:spMk id="43" creationId="{C0F8D113-3CF4-40A1-B944-9D3DBE901ABA}"/>
          </ac:spMkLst>
        </pc:spChg>
        <pc:spChg chg="mod">
          <ac:chgData name="Xuzhaoyuan" userId="92dacafb-b293-4395-ae6b-ab8c0207f0fc" providerId="ADAL" clId="{42D4C640-E2B4-480F-B3E5-EF6A90FC37BF}" dt="2022-05-11T13:02:48.760" v="9190" actId="1076"/>
          <ac:spMkLst>
            <pc:docMk/>
            <pc:sldMk cId="1522657291" sldId="1124"/>
            <ac:spMk id="49" creationId="{FB379710-78ED-4CB9-B61F-B3135F058008}"/>
          </ac:spMkLst>
        </pc:spChg>
        <pc:cxnChg chg="add mod">
          <ac:chgData name="Xuzhaoyuan" userId="92dacafb-b293-4395-ae6b-ab8c0207f0fc" providerId="ADAL" clId="{42D4C640-E2B4-480F-B3E5-EF6A90FC37BF}" dt="2022-05-11T13:03:00.393" v="9194" actId="692"/>
          <ac:cxnSpMkLst>
            <pc:docMk/>
            <pc:sldMk cId="1522657291" sldId="1124"/>
            <ac:cxnSpMk id="17" creationId="{AEB19969-61F4-4B90-B5CF-9AC764AAE83C}"/>
          </ac:cxnSpMkLst>
        </pc:cxnChg>
      </pc:sldChg>
      <pc:sldChg chg="addSp delSp modSp add mod">
        <pc:chgData name="Xuzhaoyuan" userId="92dacafb-b293-4395-ae6b-ab8c0207f0fc" providerId="ADAL" clId="{42D4C640-E2B4-480F-B3E5-EF6A90FC37BF}" dt="2022-05-11T12:40:59.144" v="9179" actId="1076"/>
        <pc:sldMkLst>
          <pc:docMk/>
          <pc:sldMk cId="117312028" sldId="1125"/>
        </pc:sldMkLst>
        <pc:spChg chg="add mod">
          <ac:chgData name="Xuzhaoyuan" userId="92dacafb-b293-4395-ae6b-ab8c0207f0fc" providerId="ADAL" clId="{42D4C640-E2B4-480F-B3E5-EF6A90FC37BF}" dt="2022-05-11T12:40:59.144" v="9179" actId="1076"/>
          <ac:spMkLst>
            <pc:docMk/>
            <pc:sldMk cId="117312028" sldId="1125"/>
            <ac:spMk id="2" creationId="{7EFBEDC3-3390-4166-8ECC-C1C9AE3F37EA}"/>
          </ac:spMkLst>
        </pc:spChg>
        <pc:spChg chg="add del mod">
          <ac:chgData name="Xuzhaoyuan" userId="92dacafb-b293-4395-ae6b-ab8c0207f0fc" providerId="ADAL" clId="{42D4C640-E2B4-480F-B3E5-EF6A90FC37BF}" dt="2022-05-11T12:40:54.905" v="9177" actId="478"/>
          <ac:spMkLst>
            <pc:docMk/>
            <pc:sldMk cId="117312028" sldId="1125"/>
            <ac:spMk id="3" creationId="{13C8EAF9-23D8-493B-A44E-38E0189889B7}"/>
          </ac:spMkLst>
        </pc:spChg>
        <pc:spChg chg="add del mod">
          <ac:chgData name="Xuzhaoyuan" userId="92dacafb-b293-4395-ae6b-ab8c0207f0fc" providerId="ADAL" clId="{42D4C640-E2B4-480F-B3E5-EF6A90FC37BF}" dt="2022-05-11T12:36:48.787" v="8963" actId="478"/>
          <ac:spMkLst>
            <pc:docMk/>
            <pc:sldMk cId="117312028" sldId="1125"/>
            <ac:spMk id="5" creationId="{860A3B80-6BE3-4B1B-9856-CF720FD4D0DE}"/>
          </ac:spMkLst>
        </pc:spChg>
      </pc:sldChg>
      <pc:sldChg chg="addSp delSp modSp add mod ord">
        <pc:chgData name="Xuzhaoyuan" userId="92dacafb-b293-4395-ae6b-ab8c0207f0fc" providerId="ADAL" clId="{42D4C640-E2B4-480F-B3E5-EF6A90FC37BF}" dt="2022-05-11T13:06:36.874" v="9264" actId="14100"/>
        <pc:sldMkLst>
          <pc:docMk/>
          <pc:sldMk cId="4202744380" sldId="1126"/>
        </pc:sldMkLst>
        <pc:spChg chg="mod">
          <ac:chgData name="Xuzhaoyuan" userId="92dacafb-b293-4395-ae6b-ab8c0207f0fc" providerId="ADAL" clId="{42D4C640-E2B4-480F-B3E5-EF6A90FC37BF}" dt="2022-05-11T13:05:35.961" v="9250" actId="1076"/>
          <ac:spMkLst>
            <pc:docMk/>
            <pc:sldMk cId="4202744380" sldId="1126"/>
            <ac:spMk id="2" creationId="{ED62AF4C-759F-4618-BE26-D7DBC9C77DFF}"/>
          </ac:spMkLst>
        </pc:spChg>
        <pc:spChg chg="mod">
          <ac:chgData name="Xuzhaoyuan" userId="92dacafb-b293-4395-ae6b-ab8c0207f0fc" providerId="ADAL" clId="{42D4C640-E2B4-480F-B3E5-EF6A90FC37BF}" dt="2022-05-11T13:06:22.697" v="9258" actId="5793"/>
          <ac:spMkLst>
            <pc:docMk/>
            <pc:sldMk cId="4202744380" sldId="1126"/>
            <ac:spMk id="6" creationId="{389E64BD-A85E-43EE-8010-722D390BC749}"/>
          </ac:spMkLst>
        </pc:spChg>
        <pc:spChg chg="mod">
          <ac:chgData name="Xuzhaoyuan" userId="92dacafb-b293-4395-ae6b-ab8c0207f0fc" providerId="ADAL" clId="{42D4C640-E2B4-480F-B3E5-EF6A90FC37BF}" dt="2022-05-11T13:06:29.255" v="9263" actId="20577"/>
          <ac:spMkLst>
            <pc:docMk/>
            <pc:sldMk cId="4202744380" sldId="1126"/>
            <ac:spMk id="7" creationId="{F4CCE7BE-6EB7-4E40-9797-2A0A830595D0}"/>
          </ac:spMkLst>
        </pc:spChg>
        <pc:spChg chg="mod">
          <ac:chgData name="Xuzhaoyuan" userId="92dacafb-b293-4395-ae6b-ab8c0207f0fc" providerId="ADAL" clId="{42D4C640-E2B4-480F-B3E5-EF6A90FC37BF}" dt="2022-05-11T13:06:36.874" v="9264" actId="14100"/>
          <ac:spMkLst>
            <pc:docMk/>
            <pc:sldMk cId="4202744380" sldId="1126"/>
            <ac:spMk id="8" creationId="{A7B10D82-A561-448A-9B78-F4711659E461}"/>
          </ac:spMkLst>
        </pc:spChg>
        <pc:spChg chg="add mod">
          <ac:chgData name="Xuzhaoyuan" userId="92dacafb-b293-4395-ae6b-ab8c0207f0fc" providerId="ADAL" clId="{42D4C640-E2B4-480F-B3E5-EF6A90FC37BF}" dt="2022-05-11T13:04:24.833" v="9242" actId="1076"/>
          <ac:spMkLst>
            <pc:docMk/>
            <pc:sldMk cId="4202744380" sldId="1126"/>
            <ac:spMk id="9" creationId="{661517C9-8541-44E9-8348-D88F5CB0D956}"/>
          </ac:spMkLst>
        </pc:spChg>
        <pc:spChg chg="del">
          <ac:chgData name="Xuzhaoyuan" userId="92dacafb-b293-4395-ae6b-ab8c0207f0fc" providerId="ADAL" clId="{42D4C640-E2B4-480F-B3E5-EF6A90FC37BF}" dt="2022-05-11T13:03:45.247" v="9222" actId="478"/>
          <ac:spMkLst>
            <pc:docMk/>
            <pc:sldMk cId="4202744380" sldId="1126"/>
            <ac:spMk id="18" creationId="{3F44BE71-344E-4101-B89A-55FB24E6119D}"/>
          </ac:spMkLst>
        </pc:spChg>
        <pc:spChg chg="del">
          <ac:chgData name="Xuzhaoyuan" userId="92dacafb-b293-4395-ae6b-ab8c0207f0fc" providerId="ADAL" clId="{42D4C640-E2B4-480F-B3E5-EF6A90FC37BF}" dt="2022-05-11T13:03:45.247" v="9222" actId="478"/>
          <ac:spMkLst>
            <pc:docMk/>
            <pc:sldMk cId="4202744380" sldId="1126"/>
            <ac:spMk id="19" creationId="{C01EDC9D-BF74-4EC1-B01D-023D74AEEF97}"/>
          </ac:spMkLst>
        </pc:spChg>
        <pc:spChg chg="add mod">
          <ac:chgData name="Xuzhaoyuan" userId="92dacafb-b293-4395-ae6b-ab8c0207f0fc" providerId="ADAL" clId="{42D4C640-E2B4-480F-B3E5-EF6A90FC37BF}" dt="2022-05-11T13:04:36.116" v="9249" actId="14100"/>
          <ac:spMkLst>
            <pc:docMk/>
            <pc:sldMk cId="4202744380" sldId="1126"/>
            <ac:spMk id="20" creationId="{7ACA56B6-B280-4BD4-8310-673CF9730E0E}"/>
          </ac:spMkLst>
        </pc:spChg>
      </pc:sldChg>
      <pc:sldMasterChg chg="delSldLayout">
        <pc:chgData name="Xuzhaoyuan" userId="92dacafb-b293-4395-ae6b-ab8c0207f0fc" providerId="ADAL" clId="{42D4C640-E2B4-480F-B3E5-EF6A90FC37BF}" dt="2022-05-11T11:59:47.626" v="8536" actId="47"/>
        <pc:sldMasterMkLst>
          <pc:docMk/>
          <pc:sldMasterMk cId="3627982002" sldId="2147483648"/>
        </pc:sldMasterMkLst>
        <pc:sldLayoutChg chg="del">
          <pc:chgData name="Xuzhaoyuan" userId="92dacafb-b293-4395-ae6b-ab8c0207f0fc" providerId="ADAL" clId="{42D4C640-E2B4-480F-B3E5-EF6A90FC37BF}" dt="2022-05-11T11:59:47.626" v="8536" actId="47"/>
          <pc:sldLayoutMkLst>
            <pc:docMk/>
            <pc:sldMasterMk cId="3627982002" sldId="2147483648"/>
            <pc:sldLayoutMk cId="2341420880" sldId="2147483660"/>
          </pc:sldLayoutMkLst>
        </pc:sldLayoutChg>
      </pc:sldMasterChg>
    </pc:docChg>
  </pc:docChgLst>
  <pc:docChgLst>
    <pc:chgData name="Xuzhaoyuan" userId="92dacafb-b293-4395-ae6b-ab8c0207f0fc" providerId="ADAL" clId="{8A2BEED0-3357-407E-979B-6E9DEDF2CB13}"/>
    <pc:docChg chg="undo custSel addSld delSld modSld">
      <pc:chgData name="Xuzhaoyuan" userId="92dacafb-b293-4395-ae6b-ab8c0207f0fc" providerId="ADAL" clId="{8A2BEED0-3357-407E-979B-6E9DEDF2CB13}" dt="2022-07-23T10:50:31.424" v="348" actId="20577"/>
      <pc:docMkLst>
        <pc:docMk/>
      </pc:docMkLst>
      <pc:sldChg chg="modSp mod">
        <pc:chgData name="Xuzhaoyuan" userId="92dacafb-b293-4395-ae6b-ab8c0207f0fc" providerId="ADAL" clId="{8A2BEED0-3357-407E-979B-6E9DEDF2CB13}" dt="2022-07-15T06:15:27.640" v="23" actId="20577"/>
        <pc:sldMkLst>
          <pc:docMk/>
          <pc:sldMk cId="2945814556" sldId="1135"/>
        </pc:sldMkLst>
        <pc:spChg chg="mod">
          <ac:chgData name="Xuzhaoyuan" userId="92dacafb-b293-4395-ae6b-ab8c0207f0fc" providerId="ADAL" clId="{8A2BEED0-3357-407E-979B-6E9DEDF2CB13}" dt="2022-07-15T06:15:27.640" v="23" actId="20577"/>
          <ac:spMkLst>
            <pc:docMk/>
            <pc:sldMk cId="2945814556" sldId="1135"/>
            <ac:spMk id="37" creationId="{E32066B5-642B-24C7-0471-5031B935DA09}"/>
          </ac:spMkLst>
        </pc:spChg>
      </pc:sldChg>
      <pc:sldChg chg="addSp delSp modSp mod">
        <pc:chgData name="Xuzhaoyuan" userId="92dacafb-b293-4395-ae6b-ab8c0207f0fc" providerId="ADAL" clId="{8A2BEED0-3357-407E-979B-6E9DEDF2CB13}" dt="2022-07-15T12:44:52.285" v="51" actId="1076"/>
        <pc:sldMkLst>
          <pc:docMk/>
          <pc:sldMk cId="1541634845" sldId="1136"/>
        </pc:sldMkLst>
        <pc:spChg chg="mod">
          <ac:chgData name="Xuzhaoyuan" userId="92dacafb-b293-4395-ae6b-ab8c0207f0fc" providerId="ADAL" clId="{8A2BEED0-3357-407E-979B-6E9DEDF2CB13}" dt="2022-07-15T06:16:06.371" v="34" actId="20577"/>
          <ac:spMkLst>
            <pc:docMk/>
            <pc:sldMk cId="1541634845" sldId="1136"/>
            <ac:spMk id="4" creationId="{65D00C4A-DAE2-4146-894E-3C84C23D9733}"/>
          </ac:spMkLst>
        </pc:spChg>
        <pc:spChg chg="add del">
          <ac:chgData name="Xuzhaoyuan" userId="92dacafb-b293-4395-ae6b-ab8c0207f0fc" providerId="ADAL" clId="{8A2BEED0-3357-407E-979B-6E9DEDF2CB13}" dt="2022-07-15T12:43:10.645" v="36" actId="22"/>
          <ac:spMkLst>
            <pc:docMk/>
            <pc:sldMk cId="1541634845" sldId="1136"/>
            <ac:spMk id="20" creationId="{186D00C0-692A-467F-8F15-3A8031751321}"/>
          </ac:spMkLst>
        </pc:spChg>
        <pc:picChg chg="add del mod">
          <ac:chgData name="Xuzhaoyuan" userId="92dacafb-b293-4395-ae6b-ab8c0207f0fc" providerId="ADAL" clId="{8A2BEED0-3357-407E-979B-6E9DEDF2CB13}" dt="2022-07-15T12:44:35.680" v="44" actId="478"/>
          <ac:picMkLst>
            <pc:docMk/>
            <pc:sldMk cId="1541634845" sldId="1136"/>
            <ac:picMk id="6" creationId="{C1027BD8-1719-492C-A47E-99F4725CB1E2}"/>
          </ac:picMkLst>
        </pc:picChg>
        <pc:picChg chg="add mod">
          <ac:chgData name="Xuzhaoyuan" userId="92dacafb-b293-4395-ae6b-ab8c0207f0fc" providerId="ADAL" clId="{8A2BEED0-3357-407E-979B-6E9DEDF2CB13}" dt="2022-07-15T12:44:52.285" v="51" actId="1076"/>
          <ac:picMkLst>
            <pc:docMk/>
            <pc:sldMk cId="1541634845" sldId="1136"/>
            <ac:picMk id="8" creationId="{00CFB850-8A3D-4E10-9190-440846D28A22}"/>
          </ac:picMkLst>
        </pc:picChg>
      </pc:sldChg>
      <pc:sldChg chg="addSp delSp modSp mod">
        <pc:chgData name="Xuzhaoyuan" userId="92dacafb-b293-4395-ae6b-ab8c0207f0fc" providerId="ADAL" clId="{8A2BEED0-3357-407E-979B-6E9DEDF2CB13}" dt="2022-07-18T07:49:16.709" v="190" actId="1076"/>
        <pc:sldMkLst>
          <pc:docMk/>
          <pc:sldMk cId="1688253004" sldId="1137"/>
        </pc:sldMkLst>
        <pc:spChg chg="add del mod">
          <ac:chgData name="Xuzhaoyuan" userId="92dacafb-b293-4395-ae6b-ab8c0207f0fc" providerId="ADAL" clId="{8A2BEED0-3357-407E-979B-6E9DEDF2CB13}" dt="2022-07-18T07:42:58.835" v="80" actId="478"/>
          <ac:spMkLst>
            <pc:docMk/>
            <pc:sldMk cId="1688253004" sldId="1137"/>
            <ac:spMk id="2" creationId="{3FDDCEDF-9A6D-46A2-BB44-AD8B6161A999}"/>
          </ac:spMkLst>
        </pc:spChg>
        <pc:spChg chg="add mod">
          <ac:chgData name="Xuzhaoyuan" userId="92dacafb-b293-4395-ae6b-ab8c0207f0fc" providerId="ADAL" clId="{8A2BEED0-3357-407E-979B-6E9DEDF2CB13}" dt="2022-07-15T12:48:15.932" v="52"/>
          <ac:spMkLst>
            <pc:docMk/>
            <pc:sldMk cId="1688253004" sldId="1137"/>
            <ac:spMk id="3" creationId="{B8258F42-6DED-4CAD-8683-5E343A573096}"/>
          </ac:spMkLst>
        </pc:spChg>
        <pc:spChg chg="add mod">
          <ac:chgData name="Xuzhaoyuan" userId="92dacafb-b293-4395-ae6b-ab8c0207f0fc" providerId="ADAL" clId="{8A2BEED0-3357-407E-979B-6E9DEDF2CB13}" dt="2022-07-18T07:48:15.095" v="156" actId="1076"/>
          <ac:spMkLst>
            <pc:docMk/>
            <pc:sldMk cId="1688253004" sldId="1137"/>
            <ac:spMk id="5" creationId="{82663E53-5B49-4219-8F71-BA0E74E30235}"/>
          </ac:spMkLst>
        </pc:spChg>
        <pc:spChg chg="add mod">
          <ac:chgData name="Xuzhaoyuan" userId="92dacafb-b293-4395-ae6b-ab8c0207f0fc" providerId="ADAL" clId="{8A2BEED0-3357-407E-979B-6E9DEDF2CB13}" dt="2022-07-18T07:48:15.095" v="156" actId="1076"/>
          <ac:spMkLst>
            <pc:docMk/>
            <pc:sldMk cId="1688253004" sldId="1137"/>
            <ac:spMk id="6" creationId="{9C9CB3CF-0D60-4D75-AB14-4BCCD3E69AE7}"/>
          </ac:spMkLst>
        </pc:spChg>
        <pc:spChg chg="add mod">
          <ac:chgData name="Xuzhaoyuan" userId="92dacafb-b293-4395-ae6b-ab8c0207f0fc" providerId="ADAL" clId="{8A2BEED0-3357-407E-979B-6E9DEDF2CB13}" dt="2022-07-18T07:48:15.095" v="156" actId="1076"/>
          <ac:spMkLst>
            <pc:docMk/>
            <pc:sldMk cId="1688253004" sldId="1137"/>
            <ac:spMk id="7" creationId="{27A9B591-8B16-4064-8EAD-FD770AD05EE7}"/>
          </ac:spMkLst>
        </pc:spChg>
        <pc:spChg chg="add mod">
          <ac:chgData name="Xuzhaoyuan" userId="92dacafb-b293-4395-ae6b-ab8c0207f0fc" providerId="ADAL" clId="{8A2BEED0-3357-407E-979B-6E9DEDF2CB13}" dt="2022-07-18T07:48:15.095" v="156" actId="1076"/>
          <ac:spMkLst>
            <pc:docMk/>
            <pc:sldMk cId="1688253004" sldId="1137"/>
            <ac:spMk id="8" creationId="{1CFA2C0B-C226-4F85-BB95-7D64617C780A}"/>
          </ac:spMkLst>
        </pc:spChg>
        <pc:spChg chg="add mod">
          <ac:chgData name="Xuzhaoyuan" userId="92dacafb-b293-4395-ae6b-ab8c0207f0fc" providerId="ADAL" clId="{8A2BEED0-3357-407E-979B-6E9DEDF2CB13}" dt="2022-07-18T07:48:15.095" v="156" actId="1076"/>
          <ac:spMkLst>
            <pc:docMk/>
            <pc:sldMk cId="1688253004" sldId="1137"/>
            <ac:spMk id="9" creationId="{ECFC4452-3773-463A-AE87-028AE2EB662C}"/>
          </ac:spMkLst>
        </pc:spChg>
        <pc:spChg chg="add mod">
          <ac:chgData name="Xuzhaoyuan" userId="92dacafb-b293-4395-ae6b-ab8c0207f0fc" providerId="ADAL" clId="{8A2BEED0-3357-407E-979B-6E9DEDF2CB13}" dt="2022-07-18T07:48:15.095" v="156" actId="1076"/>
          <ac:spMkLst>
            <pc:docMk/>
            <pc:sldMk cId="1688253004" sldId="1137"/>
            <ac:spMk id="26" creationId="{22FC9372-D0E3-437C-9143-A6EE87E94B5E}"/>
          </ac:spMkLst>
        </pc:spChg>
        <pc:spChg chg="add mod">
          <ac:chgData name="Xuzhaoyuan" userId="92dacafb-b293-4395-ae6b-ab8c0207f0fc" providerId="ADAL" clId="{8A2BEED0-3357-407E-979B-6E9DEDF2CB13}" dt="2022-07-18T07:48:15.095" v="156" actId="1076"/>
          <ac:spMkLst>
            <pc:docMk/>
            <pc:sldMk cId="1688253004" sldId="1137"/>
            <ac:spMk id="27" creationId="{A9AC6C92-881F-4F3E-A504-2B7DB5C5C877}"/>
          </ac:spMkLst>
        </pc:spChg>
        <pc:spChg chg="add mod">
          <ac:chgData name="Xuzhaoyuan" userId="92dacafb-b293-4395-ae6b-ab8c0207f0fc" providerId="ADAL" clId="{8A2BEED0-3357-407E-979B-6E9DEDF2CB13}" dt="2022-07-18T07:49:09.880" v="189" actId="20577"/>
          <ac:spMkLst>
            <pc:docMk/>
            <pc:sldMk cId="1688253004" sldId="1137"/>
            <ac:spMk id="28" creationId="{00425D4D-D060-4522-B845-83BD7C517518}"/>
          </ac:spMkLst>
        </pc:spChg>
        <pc:spChg chg="add mod">
          <ac:chgData name="Xuzhaoyuan" userId="92dacafb-b293-4395-ae6b-ab8c0207f0fc" providerId="ADAL" clId="{8A2BEED0-3357-407E-979B-6E9DEDF2CB13}" dt="2022-07-18T07:49:16.709" v="190" actId="1076"/>
          <ac:spMkLst>
            <pc:docMk/>
            <pc:sldMk cId="1688253004" sldId="1137"/>
            <ac:spMk id="29" creationId="{0BCF0077-EAB6-435E-A0E0-BE824316B981}"/>
          </ac:spMkLst>
        </pc:spChg>
        <pc:cxnChg chg="add mod">
          <ac:chgData name="Xuzhaoyuan" userId="92dacafb-b293-4395-ae6b-ab8c0207f0fc" providerId="ADAL" clId="{8A2BEED0-3357-407E-979B-6E9DEDF2CB13}" dt="2022-07-18T07:48:15.095" v="156" actId="1076"/>
          <ac:cxnSpMkLst>
            <pc:docMk/>
            <pc:sldMk cId="1688253004" sldId="1137"/>
            <ac:cxnSpMk id="11" creationId="{AB2E5CD3-BBF7-4799-B33D-638CF97E4C5E}"/>
          </ac:cxnSpMkLst>
        </pc:cxnChg>
        <pc:cxnChg chg="add mod">
          <ac:chgData name="Xuzhaoyuan" userId="92dacafb-b293-4395-ae6b-ab8c0207f0fc" providerId="ADAL" clId="{8A2BEED0-3357-407E-979B-6E9DEDF2CB13}" dt="2022-07-18T07:48:15.095" v="156" actId="1076"/>
          <ac:cxnSpMkLst>
            <pc:docMk/>
            <pc:sldMk cId="1688253004" sldId="1137"/>
            <ac:cxnSpMk id="14" creationId="{F827790B-D584-49E0-90E3-A3BDC426B0C3}"/>
          </ac:cxnSpMkLst>
        </pc:cxnChg>
        <pc:cxnChg chg="add mod">
          <ac:chgData name="Xuzhaoyuan" userId="92dacafb-b293-4395-ae6b-ab8c0207f0fc" providerId="ADAL" clId="{8A2BEED0-3357-407E-979B-6E9DEDF2CB13}" dt="2022-07-18T07:48:15.095" v="156" actId="1076"/>
          <ac:cxnSpMkLst>
            <pc:docMk/>
            <pc:sldMk cId="1688253004" sldId="1137"/>
            <ac:cxnSpMk id="15" creationId="{B4802E4A-5197-4F27-AAB0-8BD604A09970}"/>
          </ac:cxnSpMkLst>
        </pc:cxnChg>
        <pc:cxnChg chg="add del mod">
          <ac:chgData name="Xuzhaoyuan" userId="92dacafb-b293-4395-ae6b-ab8c0207f0fc" providerId="ADAL" clId="{8A2BEED0-3357-407E-979B-6E9DEDF2CB13}" dt="2022-07-18T07:47:14.166" v="139" actId="478"/>
          <ac:cxnSpMkLst>
            <pc:docMk/>
            <pc:sldMk cId="1688253004" sldId="1137"/>
            <ac:cxnSpMk id="16" creationId="{A419E583-E7FD-49A2-B104-4571E5788911}"/>
          </ac:cxnSpMkLst>
        </pc:cxnChg>
        <pc:cxnChg chg="add mod">
          <ac:chgData name="Xuzhaoyuan" userId="92dacafb-b293-4395-ae6b-ab8c0207f0fc" providerId="ADAL" clId="{8A2BEED0-3357-407E-979B-6E9DEDF2CB13}" dt="2022-07-18T07:48:15.095" v="156" actId="1076"/>
          <ac:cxnSpMkLst>
            <pc:docMk/>
            <pc:sldMk cId="1688253004" sldId="1137"/>
            <ac:cxnSpMk id="23" creationId="{EF3B456A-DD8E-4B94-8B10-4517E9251CE3}"/>
          </ac:cxnSpMkLst>
        </pc:cxnChg>
        <pc:cxnChg chg="add mod">
          <ac:chgData name="Xuzhaoyuan" userId="92dacafb-b293-4395-ae6b-ab8c0207f0fc" providerId="ADAL" clId="{8A2BEED0-3357-407E-979B-6E9DEDF2CB13}" dt="2022-07-18T07:48:15.095" v="156" actId="1076"/>
          <ac:cxnSpMkLst>
            <pc:docMk/>
            <pc:sldMk cId="1688253004" sldId="1137"/>
            <ac:cxnSpMk id="24" creationId="{5808B7B2-A13E-4018-9569-CBB5BF5FDF96}"/>
          </ac:cxnSpMkLst>
        </pc:cxnChg>
        <pc:cxnChg chg="add mod">
          <ac:chgData name="Xuzhaoyuan" userId="92dacafb-b293-4395-ae6b-ab8c0207f0fc" providerId="ADAL" clId="{8A2BEED0-3357-407E-979B-6E9DEDF2CB13}" dt="2022-07-18T07:48:15.095" v="156" actId="1076"/>
          <ac:cxnSpMkLst>
            <pc:docMk/>
            <pc:sldMk cId="1688253004" sldId="1137"/>
            <ac:cxnSpMk id="25" creationId="{04ABD3BE-C3EB-4303-B4CF-006DDEE9C70F}"/>
          </ac:cxnSpMkLst>
        </pc:cxnChg>
      </pc:sldChg>
      <pc:sldChg chg="del">
        <pc:chgData name="Xuzhaoyuan" userId="92dacafb-b293-4395-ae6b-ab8c0207f0fc" providerId="ADAL" clId="{8A2BEED0-3357-407E-979B-6E9DEDF2CB13}" dt="2022-07-15T13:01:00.593" v="53" actId="47"/>
        <pc:sldMkLst>
          <pc:docMk/>
          <pc:sldMk cId="2369248151" sldId="1139"/>
        </pc:sldMkLst>
      </pc:sldChg>
      <pc:sldChg chg="addSp delSp modSp mod">
        <pc:chgData name="Xuzhaoyuan" userId="92dacafb-b293-4395-ae6b-ab8c0207f0fc" providerId="ADAL" clId="{8A2BEED0-3357-407E-979B-6E9DEDF2CB13}" dt="2022-07-23T10:50:31.424" v="348" actId="20577"/>
        <pc:sldMkLst>
          <pc:docMk/>
          <pc:sldMk cId="3853796290" sldId="1152"/>
        </pc:sldMkLst>
        <pc:spChg chg="mod">
          <ac:chgData name="Xuzhaoyuan" userId="92dacafb-b293-4395-ae6b-ab8c0207f0fc" providerId="ADAL" clId="{8A2BEED0-3357-407E-979B-6E9DEDF2CB13}" dt="2022-07-23T07:35:30.076" v="251" actId="1076"/>
          <ac:spMkLst>
            <pc:docMk/>
            <pc:sldMk cId="3853796290" sldId="1152"/>
            <ac:spMk id="6" creationId="{9C4DF7C3-9156-F735-A807-07F8177492FA}"/>
          </ac:spMkLst>
        </pc:spChg>
        <pc:spChg chg="add mod">
          <ac:chgData name="Xuzhaoyuan" userId="92dacafb-b293-4395-ae6b-ab8c0207f0fc" providerId="ADAL" clId="{8A2BEED0-3357-407E-979B-6E9DEDF2CB13}" dt="2022-07-23T10:50:31.424" v="348" actId="20577"/>
          <ac:spMkLst>
            <pc:docMk/>
            <pc:sldMk cId="3853796290" sldId="1152"/>
            <ac:spMk id="9" creationId="{5E50C803-EC22-4003-9C37-B16EAF3B9FD8}"/>
          </ac:spMkLst>
        </pc:spChg>
        <pc:spChg chg="add del">
          <ac:chgData name="Xuzhaoyuan" userId="92dacafb-b293-4395-ae6b-ab8c0207f0fc" providerId="ADAL" clId="{8A2BEED0-3357-407E-979B-6E9DEDF2CB13}" dt="2022-07-23T07:44:28.718" v="312" actId="22"/>
          <ac:spMkLst>
            <pc:docMk/>
            <pc:sldMk cId="3853796290" sldId="1152"/>
            <ac:spMk id="32" creationId="{11BB5B87-0EC3-4DB4-9262-ED6E9BB3A5C0}"/>
          </ac:spMkLst>
        </pc:spChg>
        <pc:spChg chg="mod">
          <ac:chgData name="Xuzhaoyuan" userId="92dacafb-b293-4395-ae6b-ab8c0207f0fc" providerId="ADAL" clId="{8A2BEED0-3357-407E-979B-6E9DEDF2CB13}" dt="2022-07-23T07:35:24.733" v="250" actId="1076"/>
          <ac:spMkLst>
            <pc:docMk/>
            <pc:sldMk cId="3853796290" sldId="1152"/>
            <ac:spMk id="46" creationId="{EDA3F9E4-7142-27ED-501E-581DB85EDA79}"/>
          </ac:spMkLst>
        </pc:spChg>
        <pc:spChg chg="mod">
          <ac:chgData name="Xuzhaoyuan" userId="92dacafb-b293-4395-ae6b-ab8c0207f0fc" providerId="ADAL" clId="{8A2BEED0-3357-407E-979B-6E9DEDF2CB13}" dt="2022-07-23T07:35:24.733" v="250" actId="1076"/>
          <ac:spMkLst>
            <pc:docMk/>
            <pc:sldMk cId="3853796290" sldId="1152"/>
            <ac:spMk id="47" creationId="{47C4FB41-FE4D-C001-417C-6F3E3357B4D7}"/>
          </ac:spMkLst>
        </pc:spChg>
        <pc:spChg chg="mod">
          <ac:chgData name="Xuzhaoyuan" userId="92dacafb-b293-4395-ae6b-ab8c0207f0fc" providerId="ADAL" clId="{8A2BEED0-3357-407E-979B-6E9DEDF2CB13}" dt="2022-07-23T07:35:24.733" v="250" actId="1076"/>
          <ac:spMkLst>
            <pc:docMk/>
            <pc:sldMk cId="3853796290" sldId="1152"/>
            <ac:spMk id="48" creationId="{4F00AF5E-BA2F-1929-5FF1-DA45F2136A0B}"/>
          </ac:spMkLst>
        </pc:spChg>
        <pc:spChg chg="mod">
          <ac:chgData name="Xuzhaoyuan" userId="92dacafb-b293-4395-ae6b-ab8c0207f0fc" providerId="ADAL" clId="{8A2BEED0-3357-407E-979B-6E9DEDF2CB13}" dt="2022-07-23T07:35:24.733" v="250" actId="1076"/>
          <ac:spMkLst>
            <pc:docMk/>
            <pc:sldMk cId="3853796290" sldId="1152"/>
            <ac:spMk id="49" creationId="{8CC87ABB-0DEC-D742-3EEA-21C9677A73FD}"/>
          </ac:spMkLst>
        </pc:spChg>
        <pc:spChg chg="mod">
          <ac:chgData name="Xuzhaoyuan" userId="92dacafb-b293-4395-ae6b-ab8c0207f0fc" providerId="ADAL" clId="{8A2BEED0-3357-407E-979B-6E9DEDF2CB13}" dt="2022-07-23T07:35:24.733" v="250" actId="1076"/>
          <ac:spMkLst>
            <pc:docMk/>
            <pc:sldMk cId="3853796290" sldId="1152"/>
            <ac:spMk id="52" creationId="{E672FCFD-BB16-EE62-1218-690287B2E026}"/>
          </ac:spMkLst>
        </pc:spChg>
        <pc:picChg chg="mod">
          <ac:chgData name="Xuzhaoyuan" userId="92dacafb-b293-4395-ae6b-ab8c0207f0fc" providerId="ADAL" clId="{8A2BEED0-3357-407E-979B-6E9DEDF2CB13}" dt="2022-07-23T07:35:24.733" v="250" actId="1076"/>
          <ac:picMkLst>
            <pc:docMk/>
            <pc:sldMk cId="3853796290" sldId="1152"/>
            <ac:picMk id="5" creationId="{CCEDC8A3-DCA2-1E0F-2F5F-53F61CD54632}"/>
          </ac:picMkLst>
        </pc:picChg>
        <pc:picChg chg="mod">
          <ac:chgData name="Xuzhaoyuan" userId="92dacafb-b293-4395-ae6b-ab8c0207f0fc" providerId="ADAL" clId="{8A2BEED0-3357-407E-979B-6E9DEDF2CB13}" dt="2022-07-23T07:46:33.132" v="323" actId="1076"/>
          <ac:picMkLst>
            <pc:docMk/>
            <pc:sldMk cId="3853796290" sldId="1152"/>
            <ac:picMk id="8" creationId="{9A7855D2-C54C-76D2-372F-D91BB66A78A1}"/>
          </ac:picMkLst>
        </pc:picChg>
        <pc:picChg chg="mod">
          <ac:chgData name="Xuzhaoyuan" userId="92dacafb-b293-4395-ae6b-ab8c0207f0fc" providerId="ADAL" clId="{8A2BEED0-3357-407E-979B-6E9DEDF2CB13}" dt="2022-07-23T07:46:53.492" v="329" actId="1076"/>
          <ac:picMkLst>
            <pc:docMk/>
            <pc:sldMk cId="3853796290" sldId="1152"/>
            <ac:picMk id="10" creationId="{B9BA8EDB-DE3B-AA59-EFBC-6EB02BDAD32F}"/>
          </ac:picMkLst>
        </pc:picChg>
        <pc:picChg chg="mod">
          <ac:chgData name="Xuzhaoyuan" userId="92dacafb-b293-4395-ae6b-ab8c0207f0fc" providerId="ADAL" clId="{8A2BEED0-3357-407E-979B-6E9DEDF2CB13}" dt="2022-07-23T07:46:53.492" v="329" actId="1076"/>
          <ac:picMkLst>
            <pc:docMk/>
            <pc:sldMk cId="3853796290" sldId="1152"/>
            <ac:picMk id="12" creationId="{F9CD4387-4C86-2001-6889-621312DD7373}"/>
          </ac:picMkLst>
        </pc:picChg>
        <pc:picChg chg="mod">
          <ac:chgData name="Xuzhaoyuan" userId="92dacafb-b293-4395-ae6b-ab8c0207f0fc" providerId="ADAL" clId="{8A2BEED0-3357-407E-979B-6E9DEDF2CB13}" dt="2022-07-23T07:47:07.579" v="332" actId="1076"/>
          <ac:picMkLst>
            <pc:docMk/>
            <pc:sldMk cId="3853796290" sldId="1152"/>
            <ac:picMk id="14" creationId="{0FD33BFA-21B6-DEBA-D84B-8DC94DA30060}"/>
          </ac:picMkLst>
        </pc:picChg>
        <pc:picChg chg="add del mod">
          <ac:chgData name="Xuzhaoyuan" userId="92dacafb-b293-4395-ae6b-ab8c0207f0fc" providerId="ADAL" clId="{8A2BEED0-3357-407E-979B-6E9DEDF2CB13}" dt="2022-07-23T07:44:38.248" v="315" actId="478"/>
          <ac:picMkLst>
            <pc:docMk/>
            <pc:sldMk cId="3853796290" sldId="1152"/>
            <ac:picMk id="15" creationId="{557767EB-AEA7-4739-BA25-E23275A82648}"/>
          </ac:picMkLst>
        </pc:picChg>
        <pc:picChg chg="mod">
          <ac:chgData name="Xuzhaoyuan" userId="92dacafb-b293-4395-ae6b-ab8c0207f0fc" providerId="ADAL" clId="{8A2BEED0-3357-407E-979B-6E9DEDF2CB13}" dt="2022-07-23T07:46:47.932" v="327" actId="1076"/>
          <ac:picMkLst>
            <pc:docMk/>
            <pc:sldMk cId="3853796290" sldId="1152"/>
            <ac:picMk id="16" creationId="{4B63F4C4-BCB1-B08E-63BA-482EAAD0F737}"/>
          </ac:picMkLst>
        </pc:picChg>
        <pc:picChg chg="del">
          <ac:chgData name="Xuzhaoyuan" userId="92dacafb-b293-4395-ae6b-ab8c0207f0fc" providerId="ADAL" clId="{8A2BEED0-3357-407E-979B-6E9DEDF2CB13}" dt="2022-07-23T07:22:42.633" v="199" actId="478"/>
          <ac:picMkLst>
            <pc:docMk/>
            <pc:sldMk cId="3853796290" sldId="1152"/>
            <ac:picMk id="18" creationId="{6D6E891A-1509-2DBC-2496-4B1CCAFEAB71}"/>
          </ac:picMkLst>
        </pc:picChg>
        <pc:picChg chg="add del">
          <ac:chgData name="Xuzhaoyuan" userId="92dacafb-b293-4395-ae6b-ab8c0207f0fc" providerId="ADAL" clId="{8A2BEED0-3357-407E-979B-6E9DEDF2CB13}" dt="2022-07-23T07:46:14.372" v="317" actId="478"/>
          <ac:picMkLst>
            <pc:docMk/>
            <pc:sldMk cId="3853796290" sldId="1152"/>
            <ac:picMk id="19" creationId="{D6C9B63E-A65B-4699-A8D9-0BDB99ABACC2}"/>
          </ac:picMkLst>
        </pc:picChg>
        <pc:picChg chg="add mod">
          <ac:chgData name="Xuzhaoyuan" userId="92dacafb-b293-4395-ae6b-ab8c0207f0fc" providerId="ADAL" clId="{8A2BEED0-3357-407E-979B-6E9DEDF2CB13}" dt="2022-07-23T07:46:34.716" v="324" actId="1076"/>
          <ac:picMkLst>
            <pc:docMk/>
            <pc:sldMk cId="3853796290" sldId="1152"/>
            <ac:picMk id="21" creationId="{CE844F7A-154C-4EFD-A64A-84AC09AEA309}"/>
          </ac:picMkLst>
        </pc:picChg>
        <pc:cxnChg chg="add mod">
          <ac:chgData name="Xuzhaoyuan" userId="92dacafb-b293-4395-ae6b-ab8c0207f0fc" providerId="ADAL" clId="{8A2BEED0-3357-407E-979B-6E9DEDF2CB13}" dt="2022-07-23T07:35:24.733" v="250" actId="1076"/>
          <ac:cxnSpMkLst>
            <pc:docMk/>
            <pc:sldMk cId="3853796290" sldId="1152"/>
            <ac:cxnSpMk id="28" creationId="{67436C5F-1304-46AE-8A89-1EA1B4D13BD3}"/>
          </ac:cxnSpMkLst>
        </pc:cxnChg>
        <pc:cxnChg chg="mod">
          <ac:chgData name="Xuzhaoyuan" userId="92dacafb-b293-4395-ae6b-ab8c0207f0fc" providerId="ADAL" clId="{8A2BEED0-3357-407E-979B-6E9DEDF2CB13}" dt="2022-07-23T07:35:24.733" v="250" actId="1076"/>
          <ac:cxnSpMkLst>
            <pc:docMk/>
            <pc:sldMk cId="3853796290" sldId="1152"/>
            <ac:cxnSpMk id="50" creationId="{F6597879-0AEF-483D-86EC-A8240DE5EE6C}"/>
          </ac:cxnSpMkLst>
        </pc:cxnChg>
        <pc:cxnChg chg="mod">
          <ac:chgData name="Xuzhaoyuan" userId="92dacafb-b293-4395-ae6b-ab8c0207f0fc" providerId="ADAL" clId="{8A2BEED0-3357-407E-979B-6E9DEDF2CB13}" dt="2022-07-23T07:35:24.733" v="250" actId="1076"/>
          <ac:cxnSpMkLst>
            <pc:docMk/>
            <pc:sldMk cId="3853796290" sldId="1152"/>
            <ac:cxnSpMk id="51" creationId="{47DFD403-6E10-289F-629C-DE047841EE8B}"/>
          </ac:cxnSpMkLst>
        </pc:cxnChg>
        <pc:cxnChg chg="mod">
          <ac:chgData name="Xuzhaoyuan" userId="92dacafb-b293-4395-ae6b-ab8c0207f0fc" providerId="ADAL" clId="{8A2BEED0-3357-407E-979B-6E9DEDF2CB13}" dt="2022-07-23T07:35:24.733" v="250" actId="1076"/>
          <ac:cxnSpMkLst>
            <pc:docMk/>
            <pc:sldMk cId="3853796290" sldId="1152"/>
            <ac:cxnSpMk id="53" creationId="{E6593AEF-942E-E59E-B96F-908890A2FFEA}"/>
          </ac:cxnSpMkLst>
        </pc:cxnChg>
        <pc:cxnChg chg="mod">
          <ac:chgData name="Xuzhaoyuan" userId="92dacafb-b293-4395-ae6b-ab8c0207f0fc" providerId="ADAL" clId="{8A2BEED0-3357-407E-979B-6E9DEDF2CB13}" dt="2022-07-23T07:35:24.733" v="250" actId="1076"/>
          <ac:cxnSpMkLst>
            <pc:docMk/>
            <pc:sldMk cId="3853796290" sldId="1152"/>
            <ac:cxnSpMk id="54" creationId="{4993501F-BF26-E434-5FA9-01484F732B64}"/>
          </ac:cxnSpMkLst>
        </pc:cxnChg>
        <pc:cxnChg chg="mod">
          <ac:chgData name="Xuzhaoyuan" userId="92dacafb-b293-4395-ae6b-ab8c0207f0fc" providerId="ADAL" clId="{8A2BEED0-3357-407E-979B-6E9DEDF2CB13}" dt="2022-07-23T07:35:24.733" v="250" actId="1076"/>
          <ac:cxnSpMkLst>
            <pc:docMk/>
            <pc:sldMk cId="3853796290" sldId="1152"/>
            <ac:cxnSpMk id="55" creationId="{97628FB4-125D-C044-00F5-EBBE96F43675}"/>
          </ac:cxnSpMkLst>
        </pc:cxnChg>
        <pc:cxnChg chg="mod">
          <ac:chgData name="Xuzhaoyuan" userId="92dacafb-b293-4395-ae6b-ab8c0207f0fc" providerId="ADAL" clId="{8A2BEED0-3357-407E-979B-6E9DEDF2CB13}" dt="2022-07-23T07:35:24.733" v="250" actId="1076"/>
          <ac:cxnSpMkLst>
            <pc:docMk/>
            <pc:sldMk cId="3853796290" sldId="1152"/>
            <ac:cxnSpMk id="56" creationId="{16E0F383-96B3-9923-FB8A-72419FFDB864}"/>
          </ac:cxnSpMkLst>
        </pc:cxnChg>
        <pc:cxnChg chg="mod">
          <ac:chgData name="Xuzhaoyuan" userId="92dacafb-b293-4395-ae6b-ab8c0207f0fc" providerId="ADAL" clId="{8A2BEED0-3357-407E-979B-6E9DEDF2CB13}" dt="2022-07-23T07:35:24.733" v="250" actId="1076"/>
          <ac:cxnSpMkLst>
            <pc:docMk/>
            <pc:sldMk cId="3853796290" sldId="1152"/>
            <ac:cxnSpMk id="58" creationId="{6B21D18B-31CE-10FD-4668-7771B2462A85}"/>
          </ac:cxnSpMkLst>
        </pc:cxnChg>
        <pc:cxnChg chg="del mod">
          <ac:chgData name="Xuzhaoyuan" userId="92dacafb-b293-4395-ae6b-ab8c0207f0fc" providerId="ADAL" clId="{8A2BEED0-3357-407E-979B-6E9DEDF2CB13}" dt="2022-07-23T07:25:22.173" v="230" actId="478"/>
          <ac:cxnSpMkLst>
            <pc:docMk/>
            <pc:sldMk cId="3853796290" sldId="1152"/>
            <ac:cxnSpMk id="60" creationId="{6300E080-7235-F8B1-4377-BF8C36443BA6}"/>
          </ac:cxnSpMkLst>
        </pc:cxnChg>
        <pc:cxnChg chg="del">
          <ac:chgData name="Xuzhaoyuan" userId="92dacafb-b293-4395-ae6b-ab8c0207f0fc" providerId="ADAL" clId="{8A2BEED0-3357-407E-979B-6E9DEDF2CB13}" dt="2022-07-23T07:24:53.723" v="229" actId="478"/>
          <ac:cxnSpMkLst>
            <pc:docMk/>
            <pc:sldMk cId="3853796290" sldId="1152"/>
            <ac:cxnSpMk id="77" creationId="{4FE9D34B-B095-B950-6E1C-32FED13E431F}"/>
          </ac:cxnSpMkLst>
        </pc:cxnChg>
        <pc:cxnChg chg="del">
          <ac:chgData name="Xuzhaoyuan" userId="92dacafb-b293-4395-ae6b-ab8c0207f0fc" providerId="ADAL" clId="{8A2BEED0-3357-407E-979B-6E9DEDF2CB13}" dt="2022-07-23T07:24:53.723" v="229" actId="478"/>
          <ac:cxnSpMkLst>
            <pc:docMk/>
            <pc:sldMk cId="3853796290" sldId="1152"/>
            <ac:cxnSpMk id="78" creationId="{D50CF8C0-DE86-B50F-D1B9-BE3BEB7752A8}"/>
          </ac:cxnSpMkLst>
        </pc:cxnChg>
      </pc:sldChg>
      <pc:sldChg chg="delSp modSp add mod">
        <pc:chgData name="Xuzhaoyuan" userId="92dacafb-b293-4395-ae6b-ab8c0207f0fc" providerId="ADAL" clId="{8A2BEED0-3357-407E-979B-6E9DEDF2CB13}" dt="2022-07-23T06:01:35.839" v="198" actId="478"/>
        <pc:sldMkLst>
          <pc:docMk/>
          <pc:sldMk cId="2631827710" sldId="1160"/>
        </pc:sldMkLst>
        <pc:spChg chg="del">
          <ac:chgData name="Xuzhaoyuan" userId="92dacafb-b293-4395-ae6b-ab8c0207f0fc" providerId="ADAL" clId="{8A2BEED0-3357-407E-979B-6E9DEDF2CB13}" dt="2022-07-23T06:01:35.839" v="198" actId="478"/>
          <ac:spMkLst>
            <pc:docMk/>
            <pc:sldMk cId="2631827710" sldId="1160"/>
            <ac:spMk id="3" creationId="{B8258F42-6DED-4CAD-8683-5E343A573096}"/>
          </ac:spMkLst>
        </pc:spChg>
        <pc:spChg chg="mod">
          <ac:chgData name="Xuzhaoyuan" userId="92dacafb-b293-4395-ae6b-ab8c0207f0fc" providerId="ADAL" clId="{8A2BEED0-3357-407E-979B-6E9DEDF2CB13}" dt="2022-07-23T06:01:33.160" v="197" actId="20577"/>
          <ac:spMkLst>
            <pc:docMk/>
            <pc:sldMk cId="2631827710" sldId="1160"/>
            <ac:spMk id="4" creationId="{65D00C4A-DAE2-4146-894E-3C84C23D9733}"/>
          </ac:spMkLst>
        </pc:spChg>
      </pc:sldChg>
    </pc:docChg>
  </pc:docChgLst>
  <pc:docChgLst>
    <pc:chgData name="Xuzhaoyuan" userId="92dacafb-b293-4395-ae6b-ab8c0207f0fc" providerId="ADAL" clId="{89B46B5B-6844-4A8E-8448-B89FB6B8B2FA}"/>
    <pc:docChg chg="undo custSel addSld delSld modSld sldOrd">
      <pc:chgData name="Xuzhaoyuan" userId="92dacafb-b293-4395-ae6b-ab8c0207f0fc" providerId="ADAL" clId="{89B46B5B-6844-4A8E-8448-B89FB6B8B2FA}" dt="2022-05-12T03:05:19.949" v="714" actId="20577"/>
      <pc:docMkLst>
        <pc:docMk/>
      </pc:docMkLst>
      <pc:sldChg chg="del">
        <pc:chgData name="Xuzhaoyuan" userId="92dacafb-b293-4395-ae6b-ab8c0207f0fc" providerId="ADAL" clId="{89B46B5B-6844-4A8E-8448-B89FB6B8B2FA}" dt="2022-05-12T02:43:55.942" v="464" actId="47"/>
        <pc:sldMkLst>
          <pc:docMk/>
          <pc:sldMk cId="3770318101" sldId="1105"/>
        </pc:sldMkLst>
      </pc:sldChg>
      <pc:sldChg chg="addSp delSp modSp mod modAnim">
        <pc:chgData name="Xuzhaoyuan" userId="92dacafb-b293-4395-ae6b-ab8c0207f0fc" providerId="ADAL" clId="{89B46B5B-6844-4A8E-8448-B89FB6B8B2FA}" dt="2022-05-12T03:05:19.949" v="714" actId="20577"/>
        <pc:sldMkLst>
          <pc:docMk/>
          <pc:sldMk cId="2174285288" sldId="1107"/>
        </pc:sldMkLst>
        <pc:spChg chg="add mod">
          <ac:chgData name="Xuzhaoyuan" userId="92dacafb-b293-4395-ae6b-ab8c0207f0fc" providerId="ADAL" clId="{89B46B5B-6844-4A8E-8448-B89FB6B8B2FA}" dt="2022-05-12T02:58:40.039" v="711" actId="207"/>
          <ac:spMkLst>
            <pc:docMk/>
            <pc:sldMk cId="2174285288" sldId="1107"/>
            <ac:spMk id="3" creationId="{7F031647-4319-FE4D-32AF-277343625725}"/>
          </ac:spMkLst>
        </pc:spChg>
        <pc:spChg chg="mod topLvl">
          <ac:chgData name="Xuzhaoyuan" userId="92dacafb-b293-4395-ae6b-ab8c0207f0fc" providerId="ADAL" clId="{89B46B5B-6844-4A8E-8448-B89FB6B8B2FA}" dt="2022-05-12T03:05:19.949" v="714" actId="20577"/>
          <ac:spMkLst>
            <pc:docMk/>
            <pc:sldMk cId="2174285288" sldId="1107"/>
            <ac:spMk id="6" creationId="{CBDDA520-891F-4294-A838-D8906FA59B47}"/>
          </ac:spMkLst>
        </pc:spChg>
        <pc:spChg chg="mod topLvl">
          <ac:chgData name="Xuzhaoyuan" userId="92dacafb-b293-4395-ae6b-ab8c0207f0fc" providerId="ADAL" clId="{89B46B5B-6844-4A8E-8448-B89FB6B8B2FA}" dt="2022-05-12T02:58:10.817" v="660" actId="692"/>
          <ac:spMkLst>
            <pc:docMk/>
            <pc:sldMk cId="2174285288" sldId="1107"/>
            <ac:spMk id="7" creationId="{55594668-2F87-4866-92ED-EDB69C72B359}"/>
          </ac:spMkLst>
        </pc:spChg>
        <pc:spChg chg="del">
          <ac:chgData name="Xuzhaoyuan" userId="92dacafb-b293-4395-ae6b-ab8c0207f0fc" providerId="ADAL" clId="{89B46B5B-6844-4A8E-8448-B89FB6B8B2FA}" dt="2022-05-12T02:49:29.810" v="642" actId="478"/>
          <ac:spMkLst>
            <pc:docMk/>
            <pc:sldMk cId="2174285288" sldId="1107"/>
            <ac:spMk id="8" creationId="{F1575D3E-07BE-477D-AB56-69BCCDCA819E}"/>
          </ac:spMkLst>
        </pc:spChg>
        <pc:spChg chg="add mod topLvl">
          <ac:chgData name="Xuzhaoyuan" userId="92dacafb-b293-4395-ae6b-ab8c0207f0fc" providerId="ADAL" clId="{89B46B5B-6844-4A8E-8448-B89FB6B8B2FA}" dt="2022-05-12T02:49:53.113" v="651" actId="165"/>
          <ac:spMkLst>
            <pc:docMk/>
            <pc:sldMk cId="2174285288" sldId="1107"/>
            <ac:spMk id="9" creationId="{489EB908-F701-3194-12B2-77DC841318FE}"/>
          </ac:spMkLst>
        </pc:spChg>
        <pc:spChg chg="add mod topLvl">
          <ac:chgData name="Xuzhaoyuan" userId="92dacafb-b293-4395-ae6b-ab8c0207f0fc" providerId="ADAL" clId="{89B46B5B-6844-4A8E-8448-B89FB6B8B2FA}" dt="2022-05-12T02:49:53.113" v="651" actId="165"/>
          <ac:spMkLst>
            <pc:docMk/>
            <pc:sldMk cId="2174285288" sldId="1107"/>
            <ac:spMk id="10" creationId="{3B4CD8D3-4E51-EA30-B3DF-2A0041F8EA42}"/>
          </ac:spMkLst>
        </pc:spChg>
        <pc:grpChg chg="add del mod">
          <ac:chgData name="Xuzhaoyuan" userId="92dacafb-b293-4395-ae6b-ab8c0207f0fc" providerId="ADAL" clId="{89B46B5B-6844-4A8E-8448-B89FB6B8B2FA}" dt="2022-05-12T02:49:53.113" v="651" actId="165"/>
          <ac:grpSpMkLst>
            <pc:docMk/>
            <pc:sldMk cId="2174285288" sldId="1107"/>
            <ac:grpSpMk id="2" creationId="{D3AB0BF1-ED08-4AB9-096A-0C7F1C939FAA}"/>
          </ac:grpSpMkLst>
        </pc:grpChg>
        <pc:picChg chg="mod topLvl">
          <ac:chgData name="Xuzhaoyuan" userId="92dacafb-b293-4395-ae6b-ab8c0207f0fc" providerId="ADAL" clId="{89B46B5B-6844-4A8E-8448-B89FB6B8B2FA}" dt="2022-05-12T02:49:53.113" v="651" actId="165"/>
          <ac:picMkLst>
            <pc:docMk/>
            <pc:sldMk cId="2174285288" sldId="1107"/>
            <ac:picMk id="5" creationId="{8419D079-5B5A-437E-9467-38DF4F8E9B52}"/>
          </ac:picMkLst>
        </pc:picChg>
      </pc:sldChg>
      <pc:sldChg chg="addSp delSp modSp add mod modAnim">
        <pc:chgData name="Xuzhaoyuan" userId="92dacafb-b293-4395-ae6b-ab8c0207f0fc" providerId="ADAL" clId="{89B46B5B-6844-4A8E-8448-B89FB6B8B2FA}" dt="2022-05-12T02:51:14.618" v="654"/>
        <pc:sldMkLst>
          <pc:docMk/>
          <pc:sldMk cId="1765019675" sldId="1112"/>
        </pc:sldMkLst>
        <pc:spChg chg="mod topLvl">
          <ac:chgData name="Xuzhaoyuan" userId="92dacafb-b293-4395-ae6b-ab8c0207f0fc" providerId="ADAL" clId="{89B46B5B-6844-4A8E-8448-B89FB6B8B2FA}" dt="2022-05-12T02:49:21.093" v="641" actId="165"/>
          <ac:spMkLst>
            <pc:docMk/>
            <pc:sldMk cId="1765019675" sldId="1112"/>
            <ac:spMk id="2" creationId="{2EFDCF3C-1A5F-4F1A-AC64-45968DF7DF78}"/>
          </ac:spMkLst>
        </pc:spChg>
        <pc:spChg chg="mod">
          <ac:chgData name="Xuzhaoyuan" userId="92dacafb-b293-4395-ae6b-ab8c0207f0fc" providerId="ADAL" clId="{89B46B5B-6844-4A8E-8448-B89FB6B8B2FA}" dt="2022-05-12T02:40:31.984" v="382" actId="20577"/>
          <ac:spMkLst>
            <pc:docMk/>
            <pc:sldMk cId="1765019675" sldId="1112"/>
            <ac:spMk id="4" creationId="{65D00C4A-DAE2-4146-894E-3C84C23D9733}"/>
          </ac:spMkLst>
        </pc:spChg>
        <pc:spChg chg="mod topLvl">
          <ac:chgData name="Xuzhaoyuan" userId="92dacafb-b293-4395-ae6b-ab8c0207f0fc" providerId="ADAL" clId="{89B46B5B-6844-4A8E-8448-B89FB6B8B2FA}" dt="2022-05-12T02:49:21.093" v="641" actId="165"/>
          <ac:spMkLst>
            <pc:docMk/>
            <pc:sldMk cId="1765019675" sldId="1112"/>
            <ac:spMk id="6" creationId="{30FD7E7F-AE41-422E-A482-E7AF0ADAF0A6}"/>
          </ac:spMkLst>
        </pc:spChg>
        <pc:spChg chg="mod topLvl">
          <ac:chgData name="Xuzhaoyuan" userId="92dacafb-b293-4395-ae6b-ab8c0207f0fc" providerId="ADAL" clId="{89B46B5B-6844-4A8E-8448-B89FB6B8B2FA}" dt="2022-05-12T02:49:21.093" v="641" actId="165"/>
          <ac:spMkLst>
            <pc:docMk/>
            <pc:sldMk cId="1765019675" sldId="1112"/>
            <ac:spMk id="7" creationId="{307542FD-797B-4942-AC7F-37B03F718BD7}"/>
          </ac:spMkLst>
        </pc:spChg>
        <pc:spChg chg="mod topLvl">
          <ac:chgData name="Xuzhaoyuan" userId="92dacafb-b293-4395-ae6b-ab8c0207f0fc" providerId="ADAL" clId="{89B46B5B-6844-4A8E-8448-B89FB6B8B2FA}" dt="2022-05-12T02:49:21.093" v="641" actId="165"/>
          <ac:spMkLst>
            <pc:docMk/>
            <pc:sldMk cId="1765019675" sldId="1112"/>
            <ac:spMk id="13" creationId="{6F3A7DF9-F24C-4700-8C20-FA0870273201}"/>
          </ac:spMkLst>
        </pc:spChg>
        <pc:spChg chg="mod topLvl">
          <ac:chgData name="Xuzhaoyuan" userId="92dacafb-b293-4395-ae6b-ab8c0207f0fc" providerId="ADAL" clId="{89B46B5B-6844-4A8E-8448-B89FB6B8B2FA}" dt="2022-05-12T02:49:21.093" v="641" actId="165"/>
          <ac:spMkLst>
            <pc:docMk/>
            <pc:sldMk cId="1765019675" sldId="1112"/>
            <ac:spMk id="14" creationId="{5E85CC47-4A56-4107-9A21-5A25203F2842}"/>
          </ac:spMkLst>
        </pc:spChg>
        <pc:spChg chg="mod topLvl">
          <ac:chgData name="Xuzhaoyuan" userId="92dacafb-b293-4395-ae6b-ab8c0207f0fc" providerId="ADAL" clId="{89B46B5B-6844-4A8E-8448-B89FB6B8B2FA}" dt="2022-05-12T02:49:21.093" v="641" actId="165"/>
          <ac:spMkLst>
            <pc:docMk/>
            <pc:sldMk cId="1765019675" sldId="1112"/>
            <ac:spMk id="15" creationId="{4C2FEB88-7B3B-4D63-AD60-FE91CFC385A5}"/>
          </ac:spMkLst>
        </pc:spChg>
        <pc:spChg chg="mod topLvl">
          <ac:chgData name="Xuzhaoyuan" userId="92dacafb-b293-4395-ae6b-ab8c0207f0fc" providerId="ADAL" clId="{89B46B5B-6844-4A8E-8448-B89FB6B8B2FA}" dt="2022-05-12T02:49:21.093" v="641" actId="165"/>
          <ac:spMkLst>
            <pc:docMk/>
            <pc:sldMk cId="1765019675" sldId="1112"/>
            <ac:spMk id="17" creationId="{2BF66213-8A23-4144-96DC-0DDCD022C424}"/>
          </ac:spMkLst>
        </pc:spChg>
        <pc:spChg chg="mod topLvl">
          <ac:chgData name="Xuzhaoyuan" userId="92dacafb-b293-4395-ae6b-ab8c0207f0fc" providerId="ADAL" clId="{89B46B5B-6844-4A8E-8448-B89FB6B8B2FA}" dt="2022-05-12T02:49:21.093" v="641" actId="165"/>
          <ac:spMkLst>
            <pc:docMk/>
            <pc:sldMk cId="1765019675" sldId="1112"/>
            <ac:spMk id="21" creationId="{AEE891DD-2DEF-4B93-AC79-717C6A852E9D}"/>
          </ac:spMkLst>
        </pc:spChg>
        <pc:spChg chg="mod topLvl">
          <ac:chgData name="Xuzhaoyuan" userId="92dacafb-b293-4395-ae6b-ab8c0207f0fc" providerId="ADAL" clId="{89B46B5B-6844-4A8E-8448-B89FB6B8B2FA}" dt="2022-05-12T02:49:21.093" v="641" actId="165"/>
          <ac:spMkLst>
            <pc:docMk/>
            <pc:sldMk cId="1765019675" sldId="1112"/>
            <ac:spMk id="22" creationId="{336EA871-D3DA-4C78-916D-8E87F8539495}"/>
          </ac:spMkLst>
        </pc:spChg>
        <pc:spChg chg="mod topLvl">
          <ac:chgData name="Xuzhaoyuan" userId="92dacafb-b293-4395-ae6b-ab8c0207f0fc" providerId="ADAL" clId="{89B46B5B-6844-4A8E-8448-B89FB6B8B2FA}" dt="2022-05-12T02:49:21.093" v="641" actId="165"/>
          <ac:spMkLst>
            <pc:docMk/>
            <pc:sldMk cId="1765019675" sldId="1112"/>
            <ac:spMk id="23" creationId="{4CB5F239-0AFB-4051-840D-DCC137A8DF2B}"/>
          </ac:spMkLst>
        </pc:spChg>
        <pc:spChg chg="add mod topLvl">
          <ac:chgData name="Xuzhaoyuan" userId="92dacafb-b293-4395-ae6b-ab8c0207f0fc" providerId="ADAL" clId="{89B46B5B-6844-4A8E-8448-B89FB6B8B2FA}" dt="2022-05-12T02:49:21.093" v="641" actId="165"/>
          <ac:spMkLst>
            <pc:docMk/>
            <pc:sldMk cId="1765019675" sldId="1112"/>
            <ac:spMk id="26" creationId="{00AAF210-C0D4-A46C-659F-DE527E1C361E}"/>
          </ac:spMkLst>
        </pc:spChg>
        <pc:spChg chg="add mod topLvl">
          <ac:chgData name="Xuzhaoyuan" userId="92dacafb-b293-4395-ae6b-ab8c0207f0fc" providerId="ADAL" clId="{89B46B5B-6844-4A8E-8448-B89FB6B8B2FA}" dt="2022-05-12T02:49:21.093" v="641" actId="165"/>
          <ac:spMkLst>
            <pc:docMk/>
            <pc:sldMk cId="1765019675" sldId="1112"/>
            <ac:spMk id="27" creationId="{C55E00BA-8DD4-4061-F326-9C84983DF490}"/>
          </ac:spMkLst>
        </pc:spChg>
        <pc:spChg chg="add mod topLvl">
          <ac:chgData name="Xuzhaoyuan" userId="92dacafb-b293-4395-ae6b-ab8c0207f0fc" providerId="ADAL" clId="{89B46B5B-6844-4A8E-8448-B89FB6B8B2FA}" dt="2022-05-12T02:49:21.093" v="641" actId="165"/>
          <ac:spMkLst>
            <pc:docMk/>
            <pc:sldMk cId="1765019675" sldId="1112"/>
            <ac:spMk id="28" creationId="{756FECBF-7475-1F18-5ADC-56A6612FC528}"/>
          </ac:spMkLst>
        </pc:spChg>
        <pc:spChg chg="add mod topLvl">
          <ac:chgData name="Xuzhaoyuan" userId="92dacafb-b293-4395-ae6b-ab8c0207f0fc" providerId="ADAL" clId="{89B46B5B-6844-4A8E-8448-B89FB6B8B2FA}" dt="2022-05-12T02:49:21.093" v="641" actId="165"/>
          <ac:spMkLst>
            <pc:docMk/>
            <pc:sldMk cId="1765019675" sldId="1112"/>
            <ac:spMk id="29" creationId="{913B74EE-26B2-CDB9-15D4-C49578D15A23}"/>
          </ac:spMkLst>
        </pc:spChg>
        <pc:spChg chg="add mod topLvl">
          <ac:chgData name="Xuzhaoyuan" userId="92dacafb-b293-4395-ae6b-ab8c0207f0fc" providerId="ADAL" clId="{89B46B5B-6844-4A8E-8448-B89FB6B8B2FA}" dt="2022-05-12T02:49:21.093" v="641" actId="165"/>
          <ac:spMkLst>
            <pc:docMk/>
            <pc:sldMk cId="1765019675" sldId="1112"/>
            <ac:spMk id="30" creationId="{5044EC41-75F0-C5CE-3D72-5D777A8A03C7}"/>
          </ac:spMkLst>
        </pc:spChg>
        <pc:grpChg chg="add del mod">
          <ac:chgData name="Xuzhaoyuan" userId="92dacafb-b293-4395-ae6b-ab8c0207f0fc" providerId="ADAL" clId="{89B46B5B-6844-4A8E-8448-B89FB6B8B2FA}" dt="2022-05-12T02:46:06.705" v="570" actId="165"/>
          <ac:grpSpMkLst>
            <pc:docMk/>
            <pc:sldMk cId="1765019675" sldId="1112"/>
            <ac:grpSpMk id="8" creationId="{794813E8-2181-4982-7BEC-AAFC7A94885E}"/>
          </ac:grpSpMkLst>
        </pc:grpChg>
        <pc:grpChg chg="add del mod">
          <ac:chgData name="Xuzhaoyuan" userId="92dacafb-b293-4395-ae6b-ab8c0207f0fc" providerId="ADAL" clId="{89B46B5B-6844-4A8E-8448-B89FB6B8B2FA}" dt="2022-05-12T02:49:21.093" v="641" actId="165"/>
          <ac:grpSpMkLst>
            <pc:docMk/>
            <pc:sldMk cId="1765019675" sldId="1112"/>
            <ac:grpSpMk id="11" creationId="{CBCBCCBF-6621-4B12-3C03-AFEF8FB9E8A6}"/>
          </ac:grpSpMkLst>
        </pc:grpChg>
        <pc:picChg chg="mod topLvl">
          <ac:chgData name="Xuzhaoyuan" userId="92dacafb-b293-4395-ae6b-ab8c0207f0fc" providerId="ADAL" clId="{89B46B5B-6844-4A8E-8448-B89FB6B8B2FA}" dt="2022-05-12T02:49:21.093" v="641" actId="165"/>
          <ac:picMkLst>
            <pc:docMk/>
            <pc:sldMk cId="1765019675" sldId="1112"/>
            <ac:picMk id="3" creationId="{BE97963F-3963-438C-BCE7-C8FE22AF7FFB}"/>
          </ac:picMkLst>
        </pc:picChg>
        <pc:picChg chg="mod topLvl">
          <ac:chgData name="Xuzhaoyuan" userId="92dacafb-b293-4395-ae6b-ab8c0207f0fc" providerId="ADAL" clId="{89B46B5B-6844-4A8E-8448-B89FB6B8B2FA}" dt="2022-05-12T02:49:21.093" v="641" actId="165"/>
          <ac:picMkLst>
            <pc:docMk/>
            <pc:sldMk cId="1765019675" sldId="1112"/>
            <ac:picMk id="5" creationId="{A66DF1D8-A937-4912-A365-63C334A24D2D}"/>
          </ac:picMkLst>
        </pc:picChg>
        <pc:picChg chg="mod topLvl">
          <ac:chgData name="Xuzhaoyuan" userId="92dacafb-b293-4395-ae6b-ab8c0207f0fc" providerId="ADAL" clId="{89B46B5B-6844-4A8E-8448-B89FB6B8B2FA}" dt="2022-05-12T02:49:21.093" v="641" actId="165"/>
          <ac:picMkLst>
            <pc:docMk/>
            <pc:sldMk cId="1765019675" sldId="1112"/>
            <ac:picMk id="9" creationId="{575CF33E-B8EC-45CF-877B-FF37834D2790}"/>
          </ac:picMkLst>
        </pc:picChg>
        <pc:picChg chg="mod topLvl">
          <ac:chgData name="Xuzhaoyuan" userId="92dacafb-b293-4395-ae6b-ab8c0207f0fc" providerId="ADAL" clId="{89B46B5B-6844-4A8E-8448-B89FB6B8B2FA}" dt="2022-05-12T02:49:21.093" v="641" actId="165"/>
          <ac:picMkLst>
            <pc:docMk/>
            <pc:sldMk cId="1765019675" sldId="1112"/>
            <ac:picMk id="10" creationId="{34125533-C9D6-4692-A7FD-61DB580B780F}"/>
          </ac:picMkLst>
        </pc:picChg>
        <pc:picChg chg="mod topLvl">
          <ac:chgData name="Xuzhaoyuan" userId="92dacafb-b293-4395-ae6b-ab8c0207f0fc" providerId="ADAL" clId="{89B46B5B-6844-4A8E-8448-B89FB6B8B2FA}" dt="2022-05-12T02:49:21.093" v="641" actId="165"/>
          <ac:picMkLst>
            <pc:docMk/>
            <pc:sldMk cId="1765019675" sldId="1112"/>
            <ac:picMk id="16" creationId="{F818EE9A-DA6D-488E-A107-565BE5322B46}"/>
          </ac:picMkLst>
        </pc:picChg>
        <pc:picChg chg="mod topLvl">
          <ac:chgData name="Xuzhaoyuan" userId="92dacafb-b293-4395-ae6b-ab8c0207f0fc" providerId="ADAL" clId="{89B46B5B-6844-4A8E-8448-B89FB6B8B2FA}" dt="2022-05-12T02:49:21.093" v="641" actId="165"/>
          <ac:picMkLst>
            <pc:docMk/>
            <pc:sldMk cId="1765019675" sldId="1112"/>
            <ac:picMk id="20" creationId="{B71AABDC-CCB3-4320-B5C8-AF926013079E}"/>
          </ac:picMkLst>
        </pc:picChg>
        <pc:picChg chg="mod topLvl">
          <ac:chgData name="Xuzhaoyuan" userId="92dacafb-b293-4395-ae6b-ab8c0207f0fc" providerId="ADAL" clId="{89B46B5B-6844-4A8E-8448-B89FB6B8B2FA}" dt="2022-05-12T02:49:21.093" v="641" actId="165"/>
          <ac:picMkLst>
            <pc:docMk/>
            <pc:sldMk cId="1765019675" sldId="1112"/>
            <ac:picMk id="35" creationId="{6AE4CB98-7D52-411A-9553-748BEB2F3962}"/>
          </ac:picMkLst>
        </pc:picChg>
        <pc:picChg chg="mod topLvl">
          <ac:chgData name="Xuzhaoyuan" userId="92dacafb-b293-4395-ae6b-ab8c0207f0fc" providerId="ADAL" clId="{89B46B5B-6844-4A8E-8448-B89FB6B8B2FA}" dt="2022-05-12T02:49:21.093" v="641" actId="165"/>
          <ac:picMkLst>
            <pc:docMk/>
            <pc:sldMk cId="1765019675" sldId="1112"/>
            <ac:picMk id="37" creationId="{1675AB01-28A5-41E9-AC7E-36A98B77B35B}"/>
          </ac:picMkLst>
        </pc:picChg>
        <pc:picChg chg="mod topLvl">
          <ac:chgData name="Xuzhaoyuan" userId="92dacafb-b293-4395-ae6b-ab8c0207f0fc" providerId="ADAL" clId="{89B46B5B-6844-4A8E-8448-B89FB6B8B2FA}" dt="2022-05-12T02:49:21.093" v="641" actId="165"/>
          <ac:picMkLst>
            <pc:docMk/>
            <pc:sldMk cId="1765019675" sldId="1112"/>
            <ac:picMk id="39" creationId="{CF7DD590-87FD-4848-AAC1-F68A73BA6FEF}"/>
          </ac:picMkLst>
        </pc:picChg>
        <pc:picChg chg="mod topLvl">
          <ac:chgData name="Xuzhaoyuan" userId="92dacafb-b293-4395-ae6b-ab8c0207f0fc" providerId="ADAL" clId="{89B46B5B-6844-4A8E-8448-B89FB6B8B2FA}" dt="2022-05-12T02:49:21.093" v="641" actId="165"/>
          <ac:picMkLst>
            <pc:docMk/>
            <pc:sldMk cId="1765019675" sldId="1112"/>
            <ac:picMk id="41" creationId="{F471B804-9CE8-4FCA-AB12-8648840402C5}"/>
          </ac:picMkLst>
        </pc:picChg>
        <pc:cxnChg chg="mod topLvl">
          <ac:chgData name="Xuzhaoyuan" userId="92dacafb-b293-4395-ae6b-ab8c0207f0fc" providerId="ADAL" clId="{89B46B5B-6844-4A8E-8448-B89FB6B8B2FA}" dt="2022-05-12T02:49:21.093" v="641" actId="165"/>
          <ac:cxnSpMkLst>
            <pc:docMk/>
            <pc:sldMk cId="1765019675" sldId="1112"/>
            <ac:cxnSpMk id="25" creationId="{B3F13537-A8B8-44AE-A240-350EA8ADC8E2}"/>
          </ac:cxnSpMkLst>
        </pc:cxnChg>
      </pc:sldChg>
      <pc:sldChg chg="modSp mod">
        <pc:chgData name="Xuzhaoyuan" userId="92dacafb-b293-4395-ae6b-ab8c0207f0fc" providerId="ADAL" clId="{89B46B5B-6844-4A8E-8448-B89FB6B8B2FA}" dt="2022-05-12T02:30:04.746" v="102" actId="20577"/>
        <pc:sldMkLst>
          <pc:docMk/>
          <pc:sldMk cId="1156574526" sldId="1115"/>
        </pc:sldMkLst>
        <pc:spChg chg="mod">
          <ac:chgData name="Xuzhaoyuan" userId="92dacafb-b293-4395-ae6b-ab8c0207f0fc" providerId="ADAL" clId="{89B46B5B-6844-4A8E-8448-B89FB6B8B2FA}" dt="2022-05-12T02:30:04.746" v="102" actId="20577"/>
          <ac:spMkLst>
            <pc:docMk/>
            <pc:sldMk cId="1156574526" sldId="1115"/>
            <ac:spMk id="3" creationId="{7AC848D1-DF86-4E0D-8383-7DE062240165}"/>
          </ac:spMkLst>
        </pc:spChg>
        <pc:spChg chg="mod">
          <ac:chgData name="Xuzhaoyuan" userId="92dacafb-b293-4395-ae6b-ab8c0207f0fc" providerId="ADAL" clId="{89B46B5B-6844-4A8E-8448-B89FB6B8B2FA}" dt="2022-05-12T02:26:04.592" v="3" actId="1076"/>
          <ac:spMkLst>
            <pc:docMk/>
            <pc:sldMk cId="1156574526" sldId="1115"/>
            <ac:spMk id="50" creationId="{7A9E151A-75E7-41C0-A57A-3FBF9C701343}"/>
          </ac:spMkLst>
        </pc:spChg>
        <pc:spChg chg="mod">
          <ac:chgData name="Xuzhaoyuan" userId="92dacafb-b293-4395-ae6b-ab8c0207f0fc" providerId="ADAL" clId="{89B46B5B-6844-4A8E-8448-B89FB6B8B2FA}" dt="2022-05-12T02:26:55.194" v="16" actId="1076"/>
          <ac:spMkLst>
            <pc:docMk/>
            <pc:sldMk cId="1156574526" sldId="1115"/>
            <ac:spMk id="56" creationId="{571F2B12-6F92-4D97-9352-2527032C26AB}"/>
          </ac:spMkLst>
        </pc:spChg>
        <pc:spChg chg="mod">
          <ac:chgData name="Xuzhaoyuan" userId="92dacafb-b293-4395-ae6b-ab8c0207f0fc" providerId="ADAL" clId="{89B46B5B-6844-4A8E-8448-B89FB6B8B2FA}" dt="2022-05-12T02:26:55.194" v="16" actId="1076"/>
          <ac:spMkLst>
            <pc:docMk/>
            <pc:sldMk cId="1156574526" sldId="1115"/>
            <ac:spMk id="65" creationId="{DA3F4692-06B5-41E0-A57D-23F2C8B2E9F4}"/>
          </ac:spMkLst>
        </pc:spChg>
        <pc:spChg chg="mod">
          <ac:chgData name="Xuzhaoyuan" userId="92dacafb-b293-4395-ae6b-ab8c0207f0fc" providerId="ADAL" clId="{89B46B5B-6844-4A8E-8448-B89FB6B8B2FA}" dt="2022-05-12T02:26:55.194" v="16" actId="1076"/>
          <ac:spMkLst>
            <pc:docMk/>
            <pc:sldMk cId="1156574526" sldId="1115"/>
            <ac:spMk id="66" creationId="{DBE68B58-C6F0-46E6-8FF0-38E1FC43545A}"/>
          </ac:spMkLst>
        </pc:spChg>
        <pc:spChg chg="mod">
          <ac:chgData name="Xuzhaoyuan" userId="92dacafb-b293-4395-ae6b-ab8c0207f0fc" providerId="ADAL" clId="{89B46B5B-6844-4A8E-8448-B89FB6B8B2FA}" dt="2022-05-12T02:26:55.194" v="16" actId="1076"/>
          <ac:spMkLst>
            <pc:docMk/>
            <pc:sldMk cId="1156574526" sldId="1115"/>
            <ac:spMk id="67" creationId="{5B9E9051-AA3A-4188-9BB8-2951D6B561E2}"/>
          </ac:spMkLst>
        </pc:spChg>
        <pc:spChg chg="mod">
          <ac:chgData name="Xuzhaoyuan" userId="92dacafb-b293-4395-ae6b-ab8c0207f0fc" providerId="ADAL" clId="{89B46B5B-6844-4A8E-8448-B89FB6B8B2FA}" dt="2022-05-12T02:26:55.194" v="16" actId="1076"/>
          <ac:spMkLst>
            <pc:docMk/>
            <pc:sldMk cId="1156574526" sldId="1115"/>
            <ac:spMk id="68" creationId="{8DBCD676-E260-429C-B9DC-C897519EBEED}"/>
          </ac:spMkLst>
        </pc:spChg>
        <pc:spChg chg="mod">
          <ac:chgData name="Xuzhaoyuan" userId="92dacafb-b293-4395-ae6b-ab8c0207f0fc" providerId="ADAL" clId="{89B46B5B-6844-4A8E-8448-B89FB6B8B2FA}" dt="2022-05-12T02:26:55.194" v="16" actId="1076"/>
          <ac:spMkLst>
            <pc:docMk/>
            <pc:sldMk cId="1156574526" sldId="1115"/>
            <ac:spMk id="69" creationId="{C16F20D6-3F1D-414A-8188-0AB1833B4FF3}"/>
          </ac:spMkLst>
        </pc:spChg>
        <pc:spChg chg="mod">
          <ac:chgData name="Xuzhaoyuan" userId="92dacafb-b293-4395-ae6b-ab8c0207f0fc" providerId="ADAL" clId="{89B46B5B-6844-4A8E-8448-B89FB6B8B2FA}" dt="2022-05-12T02:26:55.194" v="16" actId="1076"/>
          <ac:spMkLst>
            <pc:docMk/>
            <pc:sldMk cId="1156574526" sldId="1115"/>
            <ac:spMk id="70" creationId="{7A5E5782-7C09-4C94-A2A3-D1BCBF0CD0A9}"/>
          </ac:spMkLst>
        </pc:spChg>
        <pc:grpChg chg="mod">
          <ac:chgData name="Xuzhaoyuan" userId="92dacafb-b293-4395-ae6b-ab8c0207f0fc" providerId="ADAL" clId="{89B46B5B-6844-4A8E-8448-B89FB6B8B2FA}" dt="2022-05-12T02:26:01.530" v="2" actId="1076"/>
          <ac:grpSpMkLst>
            <pc:docMk/>
            <pc:sldMk cId="1156574526" sldId="1115"/>
            <ac:grpSpMk id="9" creationId="{E7808370-3465-45FB-8AF7-3D8263D15576}"/>
          </ac:grpSpMkLst>
        </pc:grpChg>
        <pc:grpChg chg="mod">
          <ac:chgData name="Xuzhaoyuan" userId="92dacafb-b293-4395-ae6b-ab8c0207f0fc" providerId="ADAL" clId="{89B46B5B-6844-4A8E-8448-B89FB6B8B2FA}" dt="2022-05-12T02:26:55.194" v="16" actId="1076"/>
          <ac:grpSpMkLst>
            <pc:docMk/>
            <pc:sldMk cId="1156574526" sldId="1115"/>
            <ac:grpSpMk id="33" creationId="{44D54F81-4395-4CEE-B275-78DAD3CAF7BE}"/>
          </ac:grpSpMkLst>
        </pc:grpChg>
        <pc:grpChg chg="mod">
          <ac:chgData name="Xuzhaoyuan" userId="92dacafb-b293-4395-ae6b-ab8c0207f0fc" providerId="ADAL" clId="{89B46B5B-6844-4A8E-8448-B89FB6B8B2FA}" dt="2022-05-12T02:26:55.194" v="16" actId="1076"/>
          <ac:grpSpMkLst>
            <pc:docMk/>
            <pc:sldMk cId="1156574526" sldId="1115"/>
            <ac:grpSpMk id="57" creationId="{4ADF1878-4906-4904-9BD5-96CB95ED8F5D}"/>
          </ac:grpSpMkLst>
        </pc:grpChg>
        <pc:grpChg chg="mod">
          <ac:chgData name="Xuzhaoyuan" userId="92dacafb-b293-4395-ae6b-ab8c0207f0fc" providerId="ADAL" clId="{89B46B5B-6844-4A8E-8448-B89FB6B8B2FA}" dt="2022-05-12T02:26:55.194" v="16" actId="1076"/>
          <ac:grpSpMkLst>
            <pc:docMk/>
            <pc:sldMk cId="1156574526" sldId="1115"/>
            <ac:grpSpMk id="61" creationId="{7282F716-1136-4FE4-B3B8-43AB7E8BC0D5}"/>
          </ac:grpSpMkLst>
        </pc:grpChg>
      </pc:sldChg>
      <pc:sldChg chg="modSp mod ord">
        <pc:chgData name="Xuzhaoyuan" userId="92dacafb-b293-4395-ae6b-ab8c0207f0fc" providerId="ADAL" clId="{89B46B5B-6844-4A8E-8448-B89FB6B8B2FA}" dt="2022-05-12T02:48:04.944" v="588" actId="20578"/>
        <pc:sldMkLst>
          <pc:docMk/>
          <pc:sldMk cId="117312028" sldId="1125"/>
        </pc:sldMkLst>
        <pc:spChg chg="mod">
          <ac:chgData name="Xuzhaoyuan" userId="92dacafb-b293-4395-ae6b-ab8c0207f0fc" providerId="ADAL" clId="{89B46B5B-6844-4A8E-8448-B89FB6B8B2FA}" dt="2022-05-12T02:33:30.266" v="198" actId="20577"/>
          <ac:spMkLst>
            <pc:docMk/>
            <pc:sldMk cId="117312028" sldId="1125"/>
            <ac:spMk id="2" creationId="{7EFBEDC3-3390-4166-8ECC-C1C9AE3F37EA}"/>
          </ac:spMkLst>
        </pc:spChg>
      </pc:sldChg>
      <pc:sldChg chg="addSp modSp mod ord modAnim">
        <pc:chgData name="Xuzhaoyuan" userId="92dacafb-b293-4395-ae6b-ab8c0207f0fc" providerId="ADAL" clId="{89B46B5B-6844-4A8E-8448-B89FB6B8B2FA}" dt="2022-05-12T02:50:47.060" v="652"/>
        <pc:sldMkLst>
          <pc:docMk/>
          <pc:sldMk cId="4202744380" sldId="1126"/>
        </pc:sldMkLst>
        <pc:spChg chg="mod">
          <ac:chgData name="Xuzhaoyuan" userId="92dacafb-b293-4395-ae6b-ab8c0207f0fc" providerId="ADAL" clId="{89B46B5B-6844-4A8E-8448-B89FB6B8B2FA}" dt="2022-05-12T02:37:11.712" v="250" actId="1076"/>
          <ac:spMkLst>
            <pc:docMk/>
            <pc:sldMk cId="4202744380" sldId="1126"/>
            <ac:spMk id="2" creationId="{ED62AF4C-759F-4618-BE26-D7DBC9C77DFF}"/>
          </ac:spMkLst>
        </pc:spChg>
        <pc:spChg chg="mod">
          <ac:chgData name="Xuzhaoyuan" userId="92dacafb-b293-4395-ae6b-ab8c0207f0fc" providerId="ADAL" clId="{89B46B5B-6844-4A8E-8448-B89FB6B8B2FA}" dt="2022-05-12T02:31:07.645" v="116" actId="1076"/>
          <ac:spMkLst>
            <pc:docMk/>
            <pc:sldMk cId="4202744380" sldId="1126"/>
            <ac:spMk id="9" creationId="{661517C9-8541-44E9-8348-D88F5CB0D956}"/>
          </ac:spMkLst>
        </pc:spChg>
        <pc:spChg chg="add mod">
          <ac:chgData name="Xuzhaoyuan" userId="92dacafb-b293-4395-ae6b-ab8c0207f0fc" providerId="ADAL" clId="{89B46B5B-6844-4A8E-8448-B89FB6B8B2FA}" dt="2022-05-12T02:31:09.958" v="117" actId="1076"/>
          <ac:spMkLst>
            <pc:docMk/>
            <pc:sldMk cId="4202744380" sldId="1126"/>
            <ac:spMk id="18" creationId="{7EA5EF00-1F98-AF9E-F7AD-E90C3EA6674E}"/>
          </ac:spMkLst>
        </pc:spChg>
        <pc:spChg chg="add mod">
          <ac:chgData name="Xuzhaoyuan" userId="92dacafb-b293-4395-ae6b-ab8c0207f0fc" providerId="ADAL" clId="{89B46B5B-6844-4A8E-8448-B89FB6B8B2FA}" dt="2022-05-12T02:31:16.368" v="120" actId="1076"/>
          <ac:spMkLst>
            <pc:docMk/>
            <pc:sldMk cId="4202744380" sldId="1126"/>
            <ac:spMk id="19" creationId="{26DC943F-EC6E-2933-31DC-CFD78C45E9B8}"/>
          </ac:spMkLst>
        </pc:spChg>
        <pc:spChg chg="mod">
          <ac:chgData name="Xuzhaoyuan" userId="92dacafb-b293-4395-ae6b-ab8c0207f0fc" providerId="ADAL" clId="{89B46B5B-6844-4A8E-8448-B89FB6B8B2FA}" dt="2022-05-12T02:31:18.816" v="121" actId="1076"/>
          <ac:spMkLst>
            <pc:docMk/>
            <pc:sldMk cId="4202744380" sldId="1126"/>
            <ac:spMk id="20" creationId="{7ACA56B6-B280-4BD4-8310-673CF9730E0E}"/>
          </ac:spMkLst>
        </pc:spChg>
        <pc:spChg chg="mod">
          <ac:chgData name="Xuzhaoyuan" userId="92dacafb-b293-4395-ae6b-ab8c0207f0fc" providerId="ADAL" clId="{89B46B5B-6844-4A8E-8448-B89FB6B8B2FA}" dt="2022-05-12T02:42:59.254" v="431" actId="14100"/>
          <ac:spMkLst>
            <pc:docMk/>
            <pc:sldMk cId="4202744380" sldId="1126"/>
            <ac:spMk id="21" creationId="{619D9587-8BA4-4641-9528-03BEC6468DB3}"/>
          </ac:spMkLst>
        </pc:spChg>
        <pc:spChg chg="mod">
          <ac:chgData name="Xuzhaoyuan" userId="92dacafb-b293-4395-ae6b-ab8c0207f0fc" providerId="ADAL" clId="{89B46B5B-6844-4A8E-8448-B89FB6B8B2FA}" dt="2022-05-12T02:43:13.378" v="463" actId="1076"/>
          <ac:spMkLst>
            <pc:docMk/>
            <pc:sldMk cId="4202744380" sldId="1126"/>
            <ac:spMk id="22" creationId="{1C54AB65-D257-44AC-B7C6-D9425AD34CAC}"/>
          </ac:spMkLst>
        </pc:spChg>
        <pc:spChg chg="add mod">
          <ac:chgData name="Xuzhaoyuan" userId="92dacafb-b293-4395-ae6b-ab8c0207f0fc" providerId="ADAL" clId="{89B46B5B-6844-4A8E-8448-B89FB6B8B2FA}" dt="2022-05-12T02:42:26.515" v="402" actId="207"/>
          <ac:spMkLst>
            <pc:docMk/>
            <pc:sldMk cId="4202744380" sldId="1126"/>
            <ac:spMk id="24" creationId="{53795A0A-9F4A-9C90-EB12-D27F38450B27}"/>
          </ac:spMkLst>
        </pc:spChg>
        <pc:cxnChg chg="add mod">
          <ac:chgData name="Xuzhaoyuan" userId="92dacafb-b293-4395-ae6b-ab8c0207f0fc" providerId="ADAL" clId="{89B46B5B-6844-4A8E-8448-B89FB6B8B2FA}" dt="2022-05-12T02:31:31.840" v="124" actId="692"/>
          <ac:cxnSpMkLst>
            <pc:docMk/>
            <pc:sldMk cId="4202744380" sldId="1126"/>
            <ac:cxnSpMk id="11" creationId="{E4C6DDF5-F5E7-2D85-AAFF-6DB90CDC5F4A}"/>
          </ac:cxnSpMkLst>
        </pc:cxnChg>
        <pc:cxnChg chg="add mod">
          <ac:chgData name="Xuzhaoyuan" userId="92dacafb-b293-4395-ae6b-ab8c0207f0fc" providerId="ADAL" clId="{89B46B5B-6844-4A8E-8448-B89FB6B8B2FA}" dt="2022-05-12T02:31:41.941" v="127" actId="14100"/>
          <ac:cxnSpMkLst>
            <pc:docMk/>
            <pc:sldMk cId="4202744380" sldId="1126"/>
            <ac:cxnSpMk id="23" creationId="{A22C2386-6576-FE73-AF8F-9C4985A2CBBF}"/>
          </ac:cxnSpMkLst>
        </pc:cxnChg>
      </pc:sldChg>
      <pc:sldChg chg="modSp add del mod">
        <pc:chgData name="Xuzhaoyuan" userId="92dacafb-b293-4395-ae6b-ab8c0207f0fc" providerId="ADAL" clId="{89B46B5B-6844-4A8E-8448-B89FB6B8B2FA}" dt="2022-05-12T02:51:58.028" v="655" actId="47"/>
        <pc:sldMkLst>
          <pc:docMk/>
          <pc:sldMk cId="4122300235" sldId="1127"/>
        </pc:sldMkLst>
        <pc:spChg chg="mod">
          <ac:chgData name="Xuzhaoyuan" userId="92dacafb-b293-4395-ae6b-ab8c0207f0fc" providerId="ADAL" clId="{89B46B5B-6844-4A8E-8448-B89FB6B8B2FA}" dt="2022-05-12T02:48:22.990" v="605" actId="20577"/>
          <ac:spMkLst>
            <pc:docMk/>
            <pc:sldMk cId="4122300235" sldId="1127"/>
            <ac:spMk id="2" creationId="{7EFBEDC3-3390-4166-8ECC-C1C9AE3F37EA}"/>
          </ac:spMkLst>
        </pc:spChg>
        <pc:spChg chg="mod">
          <ac:chgData name="Xuzhaoyuan" userId="92dacafb-b293-4395-ae6b-ab8c0207f0fc" providerId="ADAL" clId="{89B46B5B-6844-4A8E-8448-B89FB6B8B2FA}" dt="2022-05-12T02:48:18.136" v="604" actId="20577"/>
          <ac:spMkLst>
            <pc:docMk/>
            <pc:sldMk cId="4122300235" sldId="1127"/>
            <ac:spMk id="4" creationId="{65D00C4A-DAE2-4146-894E-3C84C23D9733}"/>
          </ac:spMkLst>
        </pc:spChg>
      </pc:sldChg>
    </pc:docChg>
  </pc:docChgLst>
  <pc:docChgLst>
    <pc:chgData name="Xuzhaoyuan" userId="92dacafb-b293-4395-ae6b-ab8c0207f0fc" providerId="ADAL" clId="{785D4198-2163-4746-96DA-A063E6C8B154}"/>
    <pc:docChg chg="undo custSel addSld delSld modSld modMainMaster">
      <pc:chgData name="Xuzhaoyuan" userId="92dacafb-b293-4395-ae6b-ab8c0207f0fc" providerId="ADAL" clId="{785D4198-2163-4746-96DA-A063E6C8B154}" dt="2023-01-07T12:15:20.824" v="80"/>
      <pc:docMkLst>
        <pc:docMk/>
      </pc:docMkLst>
      <pc:sldChg chg="modTransition">
        <pc:chgData name="Xuzhaoyuan" userId="92dacafb-b293-4395-ae6b-ab8c0207f0fc" providerId="ADAL" clId="{785D4198-2163-4746-96DA-A063E6C8B154}" dt="2023-01-07T12:15:20.824" v="80"/>
        <pc:sldMkLst>
          <pc:docMk/>
          <pc:sldMk cId="1496840638" sldId="260"/>
        </pc:sldMkLst>
      </pc:sldChg>
      <pc:sldChg chg="modTransition">
        <pc:chgData name="Xuzhaoyuan" userId="92dacafb-b293-4395-ae6b-ab8c0207f0fc" providerId="ADAL" clId="{785D4198-2163-4746-96DA-A063E6C8B154}" dt="2023-01-07T12:15:20.824" v="80"/>
        <pc:sldMkLst>
          <pc:docMk/>
          <pc:sldMk cId="3975707027" sldId="1196"/>
        </pc:sldMkLst>
      </pc:sldChg>
      <pc:sldChg chg="modTransition">
        <pc:chgData name="Xuzhaoyuan" userId="92dacafb-b293-4395-ae6b-ab8c0207f0fc" providerId="ADAL" clId="{785D4198-2163-4746-96DA-A063E6C8B154}" dt="2023-01-07T12:15:20.824" v="80"/>
        <pc:sldMkLst>
          <pc:docMk/>
          <pc:sldMk cId="1273579151" sldId="1197"/>
        </pc:sldMkLst>
      </pc:sldChg>
      <pc:sldChg chg="addSp delSp modSp mod modTransition">
        <pc:chgData name="Xuzhaoyuan" userId="92dacafb-b293-4395-ae6b-ab8c0207f0fc" providerId="ADAL" clId="{785D4198-2163-4746-96DA-A063E6C8B154}" dt="2023-01-07T12:15:20.824" v="80"/>
        <pc:sldMkLst>
          <pc:docMk/>
          <pc:sldMk cId="1913905017" sldId="1200"/>
        </pc:sldMkLst>
        <pc:picChg chg="add mod">
          <ac:chgData name="Xuzhaoyuan" userId="92dacafb-b293-4395-ae6b-ab8c0207f0fc" providerId="ADAL" clId="{785D4198-2163-4746-96DA-A063E6C8B154}" dt="2023-01-07T12:11:32.085" v="67"/>
          <ac:picMkLst>
            <pc:docMk/>
            <pc:sldMk cId="1913905017" sldId="1200"/>
            <ac:picMk id="2" creationId="{6606D823-08CC-909D-5E1F-F000050B0A0A}"/>
          </ac:picMkLst>
        </pc:picChg>
        <pc:picChg chg="add mod">
          <ac:chgData name="Xuzhaoyuan" userId="92dacafb-b293-4395-ae6b-ab8c0207f0fc" providerId="ADAL" clId="{785D4198-2163-4746-96DA-A063E6C8B154}" dt="2023-01-07T12:11:32.085" v="67"/>
          <ac:picMkLst>
            <pc:docMk/>
            <pc:sldMk cId="1913905017" sldId="1200"/>
            <ac:picMk id="3" creationId="{07FC1E82-DBE6-C703-B12F-1802BBCDC6E3}"/>
          </ac:picMkLst>
        </pc:picChg>
        <pc:picChg chg="del">
          <ac:chgData name="Xuzhaoyuan" userId="92dacafb-b293-4395-ae6b-ab8c0207f0fc" providerId="ADAL" clId="{785D4198-2163-4746-96DA-A063E6C8B154}" dt="2023-01-07T12:11:31.643" v="66" actId="478"/>
          <ac:picMkLst>
            <pc:docMk/>
            <pc:sldMk cId="1913905017" sldId="1200"/>
            <ac:picMk id="5" creationId="{5886A718-D3CA-CB09-B03A-3DF8AC69F399}"/>
          </ac:picMkLst>
        </pc:picChg>
      </pc:sldChg>
      <pc:sldChg chg="modTransition">
        <pc:chgData name="Xuzhaoyuan" userId="92dacafb-b293-4395-ae6b-ab8c0207f0fc" providerId="ADAL" clId="{785D4198-2163-4746-96DA-A063E6C8B154}" dt="2023-01-07T12:15:20.824" v="80"/>
        <pc:sldMkLst>
          <pc:docMk/>
          <pc:sldMk cId="3129294700" sldId="1207"/>
        </pc:sldMkLst>
      </pc:sldChg>
      <pc:sldChg chg="modTransition">
        <pc:chgData name="Xuzhaoyuan" userId="92dacafb-b293-4395-ae6b-ab8c0207f0fc" providerId="ADAL" clId="{785D4198-2163-4746-96DA-A063E6C8B154}" dt="2023-01-07T12:15:20.824" v="80"/>
        <pc:sldMkLst>
          <pc:docMk/>
          <pc:sldMk cId="1406989078" sldId="1209"/>
        </pc:sldMkLst>
      </pc:sldChg>
      <pc:sldChg chg="modTransition">
        <pc:chgData name="Xuzhaoyuan" userId="92dacafb-b293-4395-ae6b-ab8c0207f0fc" providerId="ADAL" clId="{785D4198-2163-4746-96DA-A063E6C8B154}" dt="2023-01-07T12:15:20.824" v="80"/>
        <pc:sldMkLst>
          <pc:docMk/>
          <pc:sldMk cId="868562017" sldId="1210"/>
        </pc:sldMkLst>
      </pc:sldChg>
      <pc:sldChg chg="modTransition">
        <pc:chgData name="Xuzhaoyuan" userId="92dacafb-b293-4395-ae6b-ab8c0207f0fc" providerId="ADAL" clId="{785D4198-2163-4746-96DA-A063E6C8B154}" dt="2023-01-07T12:15:20.824" v="80"/>
        <pc:sldMkLst>
          <pc:docMk/>
          <pc:sldMk cId="3751862130" sldId="1211"/>
        </pc:sldMkLst>
      </pc:sldChg>
      <pc:sldChg chg="modTransition">
        <pc:chgData name="Xuzhaoyuan" userId="92dacafb-b293-4395-ae6b-ab8c0207f0fc" providerId="ADAL" clId="{785D4198-2163-4746-96DA-A063E6C8B154}" dt="2023-01-07T12:15:20.824" v="80"/>
        <pc:sldMkLst>
          <pc:docMk/>
          <pc:sldMk cId="3049012601" sldId="1212"/>
        </pc:sldMkLst>
      </pc:sldChg>
      <pc:sldChg chg="modTransition">
        <pc:chgData name="Xuzhaoyuan" userId="92dacafb-b293-4395-ae6b-ab8c0207f0fc" providerId="ADAL" clId="{785D4198-2163-4746-96DA-A063E6C8B154}" dt="2023-01-07T12:15:20.824" v="80"/>
        <pc:sldMkLst>
          <pc:docMk/>
          <pc:sldMk cId="2340963573" sldId="1213"/>
        </pc:sldMkLst>
      </pc:sldChg>
      <pc:sldChg chg="modTransition">
        <pc:chgData name="Xuzhaoyuan" userId="92dacafb-b293-4395-ae6b-ab8c0207f0fc" providerId="ADAL" clId="{785D4198-2163-4746-96DA-A063E6C8B154}" dt="2023-01-07T12:15:20.824" v="80"/>
        <pc:sldMkLst>
          <pc:docMk/>
          <pc:sldMk cId="1925724392" sldId="1215"/>
        </pc:sldMkLst>
      </pc:sldChg>
      <pc:sldChg chg="modTransition">
        <pc:chgData name="Xuzhaoyuan" userId="92dacafb-b293-4395-ae6b-ab8c0207f0fc" providerId="ADAL" clId="{785D4198-2163-4746-96DA-A063E6C8B154}" dt="2023-01-07T12:15:20.824" v="80"/>
        <pc:sldMkLst>
          <pc:docMk/>
          <pc:sldMk cId="1494785071" sldId="1219"/>
        </pc:sldMkLst>
      </pc:sldChg>
      <pc:sldChg chg="modTransition">
        <pc:chgData name="Xuzhaoyuan" userId="92dacafb-b293-4395-ae6b-ab8c0207f0fc" providerId="ADAL" clId="{785D4198-2163-4746-96DA-A063E6C8B154}" dt="2023-01-07T12:15:20.824" v="80"/>
        <pc:sldMkLst>
          <pc:docMk/>
          <pc:sldMk cId="3390920248" sldId="1221"/>
        </pc:sldMkLst>
      </pc:sldChg>
      <pc:sldChg chg="add del modTransition">
        <pc:chgData name="Xuzhaoyuan" userId="92dacafb-b293-4395-ae6b-ab8c0207f0fc" providerId="ADAL" clId="{785D4198-2163-4746-96DA-A063E6C8B154}" dt="2023-01-07T12:15:20.824" v="80"/>
        <pc:sldMkLst>
          <pc:docMk/>
          <pc:sldMk cId="73973087" sldId="1222"/>
        </pc:sldMkLst>
      </pc:sldChg>
      <pc:sldChg chg="modSp modTransition modAnim">
        <pc:chgData name="Xuzhaoyuan" userId="92dacafb-b293-4395-ae6b-ab8c0207f0fc" providerId="ADAL" clId="{785D4198-2163-4746-96DA-A063E6C8B154}" dt="2023-01-07T12:15:20.824" v="80"/>
        <pc:sldMkLst>
          <pc:docMk/>
          <pc:sldMk cId="1645216379" sldId="1223"/>
        </pc:sldMkLst>
        <pc:spChg chg="mod">
          <ac:chgData name="Xuzhaoyuan" userId="92dacafb-b293-4395-ae6b-ab8c0207f0fc" providerId="ADAL" clId="{785D4198-2163-4746-96DA-A063E6C8B154}" dt="2023-01-07T12:13:31.839" v="75"/>
          <ac:spMkLst>
            <pc:docMk/>
            <pc:sldMk cId="1645216379" sldId="1223"/>
            <ac:spMk id="2" creationId="{CCA5B4E0-FA91-3130-96A4-34C50E44F43B}"/>
          </ac:spMkLst>
        </pc:spChg>
      </pc:sldChg>
      <pc:sldChg chg="modTransition">
        <pc:chgData name="Xuzhaoyuan" userId="92dacafb-b293-4395-ae6b-ab8c0207f0fc" providerId="ADAL" clId="{785D4198-2163-4746-96DA-A063E6C8B154}" dt="2023-01-07T12:15:20.824" v="80"/>
        <pc:sldMkLst>
          <pc:docMk/>
          <pc:sldMk cId="3734941079" sldId="1224"/>
        </pc:sldMkLst>
      </pc:sldChg>
      <pc:sldChg chg="modTransition">
        <pc:chgData name="Xuzhaoyuan" userId="92dacafb-b293-4395-ae6b-ab8c0207f0fc" providerId="ADAL" clId="{785D4198-2163-4746-96DA-A063E6C8B154}" dt="2023-01-07T12:15:20.824" v="80"/>
        <pc:sldMkLst>
          <pc:docMk/>
          <pc:sldMk cId="3642771376" sldId="1226"/>
        </pc:sldMkLst>
      </pc:sldChg>
      <pc:sldChg chg="modTransition">
        <pc:chgData name="Xuzhaoyuan" userId="92dacafb-b293-4395-ae6b-ab8c0207f0fc" providerId="ADAL" clId="{785D4198-2163-4746-96DA-A063E6C8B154}" dt="2023-01-07T12:15:20.824" v="80"/>
        <pc:sldMkLst>
          <pc:docMk/>
          <pc:sldMk cId="695513594" sldId="1229"/>
        </pc:sldMkLst>
      </pc:sldChg>
      <pc:sldChg chg="modTransition">
        <pc:chgData name="Xuzhaoyuan" userId="92dacafb-b293-4395-ae6b-ab8c0207f0fc" providerId="ADAL" clId="{785D4198-2163-4746-96DA-A063E6C8B154}" dt="2023-01-07T12:15:20.824" v="80"/>
        <pc:sldMkLst>
          <pc:docMk/>
          <pc:sldMk cId="3359459246" sldId="1235"/>
        </pc:sldMkLst>
      </pc:sldChg>
      <pc:sldChg chg="modTransition">
        <pc:chgData name="Xuzhaoyuan" userId="92dacafb-b293-4395-ae6b-ab8c0207f0fc" providerId="ADAL" clId="{785D4198-2163-4746-96DA-A063E6C8B154}" dt="2023-01-07T12:15:20.824" v="80"/>
        <pc:sldMkLst>
          <pc:docMk/>
          <pc:sldMk cId="2129214896" sldId="1236"/>
        </pc:sldMkLst>
      </pc:sldChg>
      <pc:sldChg chg="modTransition">
        <pc:chgData name="Xuzhaoyuan" userId="92dacafb-b293-4395-ae6b-ab8c0207f0fc" providerId="ADAL" clId="{785D4198-2163-4746-96DA-A063E6C8B154}" dt="2023-01-07T12:15:20.824" v="80"/>
        <pc:sldMkLst>
          <pc:docMk/>
          <pc:sldMk cId="526077758" sldId="1237"/>
        </pc:sldMkLst>
      </pc:sldChg>
      <pc:sldChg chg="modTransition">
        <pc:chgData name="Xuzhaoyuan" userId="92dacafb-b293-4395-ae6b-ab8c0207f0fc" providerId="ADAL" clId="{785D4198-2163-4746-96DA-A063E6C8B154}" dt="2023-01-07T12:15:20.824" v="80"/>
        <pc:sldMkLst>
          <pc:docMk/>
          <pc:sldMk cId="4243036447" sldId="1240"/>
        </pc:sldMkLst>
      </pc:sldChg>
      <pc:sldChg chg="modTransition">
        <pc:chgData name="Xuzhaoyuan" userId="92dacafb-b293-4395-ae6b-ab8c0207f0fc" providerId="ADAL" clId="{785D4198-2163-4746-96DA-A063E6C8B154}" dt="2023-01-07T12:15:20.824" v="80"/>
        <pc:sldMkLst>
          <pc:docMk/>
          <pc:sldMk cId="3754237885" sldId="1245"/>
        </pc:sldMkLst>
      </pc:sldChg>
      <pc:sldChg chg="modTransition">
        <pc:chgData name="Xuzhaoyuan" userId="92dacafb-b293-4395-ae6b-ab8c0207f0fc" providerId="ADAL" clId="{785D4198-2163-4746-96DA-A063E6C8B154}" dt="2023-01-07T12:15:20.824" v="80"/>
        <pc:sldMkLst>
          <pc:docMk/>
          <pc:sldMk cId="1643154187" sldId="1247"/>
        </pc:sldMkLst>
      </pc:sldChg>
      <pc:sldChg chg="modTransition">
        <pc:chgData name="Xuzhaoyuan" userId="92dacafb-b293-4395-ae6b-ab8c0207f0fc" providerId="ADAL" clId="{785D4198-2163-4746-96DA-A063E6C8B154}" dt="2023-01-07T12:15:20.824" v="80"/>
        <pc:sldMkLst>
          <pc:docMk/>
          <pc:sldMk cId="1899872655" sldId="1248"/>
        </pc:sldMkLst>
      </pc:sldChg>
      <pc:sldChg chg="modTransition">
        <pc:chgData name="Xuzhaoyuan" userId="92dacafb-b293-4395-ae6b-ab8c0207f0fc" providerId="ADAL" clId="{785D4198-2163-4746-96DA-A063E6C8B154}" dt="2023-01-07T12:15:20.824" v="80"/>
        <pc:sldMkLst>
          <pc:docMk/>
          <pc:sldMk cId="1044603630" sldId="1251"/>
        </pc:sldMkLst>
      </pc:sldChg>
      <pc:sldChg chg="modSp mod modTransition">
        <pc:chgData name="Xuzhaoyuan" userId="92dacafb-b293-4395-ae6b-ab8c0207f0fc" providerId="ADAL" clId="{785D4198-2163-4746-96DA-A063E6C8B154}" dt="2023-01-07T12:15:20.824" v="80"/>
        <pc:sldMkLst>
          <pc:docMk/>
          <pc:sldMk cId="1238118061" sldId="1252"/>
        </pc:sldMkLst>
        <pc:spChg chg="mod">
          <ac:chgData name="Xuzhaoyuan" userId="92dacafb-b293-4395-ae6b-ab8c0207f0fc" providerId="ADAL" clId="{785D4198-2163-4746-96DA-A063E6C8B154}" dt="2023-01-07T12:10:54.708" v="65" actId="20577"/>
          <ac:spMkLst>
            <pc:docMk/>
            <pc:sldMk cId="1238118061" sldId="1252"/>
            <ac:spMk id="20" creationId="{0615894E-FCF4-BE09-FE84-BECCE7F94BF3}"/>
          </ac:spMkLst>
        </pc:spChg>
      </pc:sldChg>
      <pc:sldMasterChg chg="modTransition modSldLayout">
        <pc:chgData name="Xuzhaoyuan" userId="92dacafb-b293-4395-ae6b-ab8c0207f0fc" providerId="ADAL" clId="{785D4198-2163-4746-96DA-A063E6C8B154}" dt="2023-01-07T12:15:20.824" v="80"/>
        <pc:sldMasterMkLst>
          <pc:docMk/>
          <pc:sldMasterMk cId="3627982002" sldId="2147483648"/>
        </pc:sldMasterMkLst>
        <pc:sldLayoutChg chg="modTransition">
          <pc:chgData name="Xuzhaoyuan" userId="92dacafb-b293-4395-ae6b-ab8c0207f0fc" providerId="ADAL" clId="{785D4198-2163-4746-96DA-A063E6C8B154}" dt="2023-01-07T12:15:20.824" v="80"/>
          <pc:sldLayoutMkLst>
            <pc:docMk/>
            <pc:sldMasterMk cId="3627982002" sldId="2147483648"/>
            <pc:sldLayoutMk cId="1551360279" sldId="2147483649"/>
          </pc:sldLayoutMkLst>
        </pc:sldLayoutChg>
        <pc:sldLayoutChg chg="modTransition">
          <pc:chgData name="Xuzhaoyuan" userId="92dacafb-b293-4395-ae6b-ab8c0207f0fc" providerId="ADAL" clId="{785D4198-2163-4746-96DA-A063E6C8B154}" dt="2023-01-07T12:15:20.824" v="80"/>
          <pc:sldLayoutMkLst>
            <pc:docMk/>
            <pc:sldMasterMk cId="3627982002" sldId="2147483648"/>
            <pc:sldLayoutMk cId="3784178162" sldId="2147483650"/>
          </pc:sldLayoutMkLst>
        </pc:sldLayoutChg>
        <pc:sldLayoutChg chg="modTransition">
          <pc:chgData name="Xuzhaoyuan" userId="92dacafb-b293-4395-ae6b-ab8c0207f0fc" providerId="ADAL" clId="{785D4198-2163-4746-96DA-A063E6C8B154}" dt="2023-01-07T12:15:20.824" v="80"/>
          <pc:sldLayoutMkLst>
            <pc:docMk/>
            <pc:sldMasterMk cId="3627982002" sldId="2147483648"/>
            <pc:sldLayoutMk cId="2572226388" sldId="2147483651"/>
          </pc:sldLayoutMkLst>
        </pc:sldLayoutChg>
        <pc:sldLayoutChg chg="modTransition">
          <pc:chgData name="Xuzhaoyuan" userId="92dacafb-b293-4395-ae6b-ab8c0207f0fc" providerId="ADAL" clId="{785D4198-2163-4746-96DA-A063E6C8B154}" dt="2023-01-07T12:15:20.824" v="80"/>
          <pc:sldLayoutMkLst>
            <pc:docMk/>
            <pc:sldMasterMk cId="3627982002" sldId="2147483648"/>
            <pc:sldLayoutMk cId="614377498" sldId="2147483652"/>
          </pc:sldLayoutMkLst>
        </pc:sldLayoutChg>
        <pc:sldLayoutChg chg="modTransition">
          <pc:chgData name="Xuzhaoyuan" userId="92dacafb-b293-4395-ae6b-ab8c0207f0fc" providerId="ADAL" clId="{785D4198-2163-4746-96DA-A063E6C8B154}" dt="2023-01-07T12:15:20.824" v="80"/>
          <pc:sldLayoutMkLst>
            <pc:docMk/>
            <pc:sldMasterMk cId="3627982002" sldId="2147483648"/>
            <pc:sldLayoutMk cId="3595033249" sldId="2147483653"/>
          </pc:sldLayoutMkLst>
        </pc:sldLayoutChg>
        <pc:sldLayoutChg chg="modTransition">
          <pc:chgData name="Xuzhaoyuan" userId="92dacafb-b293-4395-ae6b-ab8c0207f0fc" providerId="ADAL" clId="{785D4198-2163-4746-96DA-A063E6C8B154}" dt="2023-01-07T12:15:20.824" v="80"/>
          <pc:sldLayoutMkLst>
            <pc:docMk/>
            <pc:sldMasterMk cId="3627982002" sldId="2147483648"/>
            <pc:sldLayoutMk cId="2645232359" sldId="2147483654"/>
          </pc:sldLayoutMkLst>
        </pc:sldLayoutChg>
        <pc:sldLayoutChg chg="modTransition">
          <pc:chgData name="Xuzhaoyuan" userId="92dacafb-b293-4395-ae6b-ab8c0207f0fc" providerId="ADAL" clId="{785D4198-2163-4746-96DA-A063E6C8B154}" dt="2023-01-07T12:15:20.824" v="80"/>
          <pc:sldLayoutMkLst>
            <pc:docMk/>
            <pc:sldMasterMk cId="3627982002" sldId="2147483648"/>
            <pc:sldLayoutMk cId="2675944104" sldId="2147483655"/>
          </pc:sldLayoutMkLst>
        </pc:sldLayoutChg>
        <pc:sldLayoutChg chg="modTransition">
          <pc:chgData name="Xuzhaoyuan" userId="92dacafb-b293-4395-ae6b-ab8c0207f0fc" providerId="ADAL" clId="{785D4198-2163-4746-96DA-A063E6C8B154}" dt="2023-01-07T12:15:20.824" v="80"/>
          <pc:sldLayoutMkLst>
            <pc:docMk/>
            <pc:sldMasterMk cId="3627982002" sldId="2147483648"/>
            <pc:sldLayoutMk cId="2031560294" sldId="2147483656"/>
          </pc:sldLayoutMkLst>
        </pc:sldLayoutChg>
        <pc:sldLayoutChg chg="modTransition">
          <pc:chgData name="Xuzhaoyuan" userId="92dacafb-b293-4395-ae6b-ab8c0207f0fc" providerId="ADAL" clId="{785D4198-2163-4746-96DA-A063E6C8B154}" dt="2023-01-07T12:15:20.824" v="80"/>
          <pc:sldLayoutMkLst>
            <pc:docMk/>
            <pc:sldMasterMk cId="3627982002" sldId="2147483648"/>
            <pc:sldLayoutMk cId="4240650490" sldId="2147483657"/>
          </pc:sldLayoutMkLst>
        </pc:sldLayoutChg>
        <pc:sldLayoutChg chg="modTransition">
          <pc:chgData name="Xuzhaoyuan" userId="92dacafb-b293-4395-ae6b-ab8c0207f0fc" providerId="ADAL" clId="{785D4198-2163-4746-96DA-A063E6C8B154}" dt="2023-01-07T12:15:20.824" v="80"/>
          <pc:sldLayoutMkLst>
            <pc:docMk/>
            <pc:sldMasterMk cId="3627982002" sldId="2147483648"/>
            <pc:sldLayoutMk cId="2558260606" sldId="2147483658"/>
          </pc:sldLayoutMkLst>
        </pc:sldLayoutChg>
        <pc:sldLayoutChg chg="modTransition">
          <pc:chgData name="Xuzhaoyuan" userId="92dacafb-b293-4395-ae6b-ab8c0207f0fc" providerId="ADAL" clId="{785D4198-2163-4746-96DA-A063E6C8B154}" dt="2023-01-07T12:15:20.824" v="80"/>
          <pc:sldLayoutMkLst>
            <pc:docMk/>
            <pc:sldMasterMk cId="3627982002" sldId="2147483648"/>
            <pc:sldLayoutMk cId="2567473259" sldId="2147483659"/>
          </pc:sldLayoutMkLst>
        </pc:sldLayoutChg>
      </pc:sldMasterChg>
    </pc:docChg>
  </pc:docChgLst>
  <pc:docChgLst>
    <pc:chgData name="Xuzhaoyuan" userId="92dacafb-b293-4395-ae6b-ab8c0207f0fc" providerId="ADAL" clId="{D401663F-362F-4E46-A403-35F2313E069E}"/>
    <pc:docChg chg="undo custSel addSld delSld modSld">
      <pc:chgData name="Xuzhaoyuan" userId="92dacafb-b293-4395-ae6b-ab8c0207f0fc" providerId="ADAL" clId="{D401663F-362F-4E46-A403-35F2313E069E}" dt="2022-08-15T03:19:51.378" v="1086" actId="1076"/>
      <pc:docMkLst>
        <pc:docMk/>
      </pc:docMkLst>
      <pc:sldChg chg="modSp mod">
        <pc:chgData name="Xuzhaoyuan" userId="92dacafb-b293-4395-ae6b-ab8c0207f0fc" providerId="ADAL" clId="{D401663F-362F-4E46-A403-35F2313E069E}" dt="2022-08-15T02:23:59.744" v="454" actId="20577"/>
        <pc:sldMkLst>
          <pc:docMk/>
          <pc:sldMk cId="2649899629" sldId="1128"/>
        </pc:sldMkLst>
        <pc:spChg chg="mod">
          <ac:chgData name="Xuzhaoyuan" userId="92dacafb-b293-4395-ae6b-ab8c0207f0fc" providerId="ADAL" clId="{D401663F-362F-4E46-A403-35F2313E069E}" dt="2022-08-15T02:15:31.196" v="305" actId="20577"/>
          <ac:spMkLst>
            <pc:docMk/>
            <pc:sldMk cId="2649899629" sldId="1128"/>
            <ac:spMk id="5" creationId="{B2B992BB-090F-45DB-AE73-6A304FC84EE1}"/>
          </ac:spMkLst>
        </pc:spChg>
        <pc:spChg chg="mod">
          <ac:chgData name="Xuzhaoyuan" userId="92dacafb-b293-4395-ae6b-ab8c0207f0fc" providerId="ADAL" clId="{D401663F-362F-4E46-A403-35F2313E069E}" dt="2022-08-15T02:15:37.579" v="306" actId="1076"/>
          <ac:spMkLst>
            <pc:docMk/>
            <pc:sldMk cId="2649899629" sldId="1128"/>
            <ac:spMk id="98" creationId="{958EAD71-EC7F-1EAC-7E1B-7B858224CEED}"/>
          </ac:spMkLst>
        </pc:spChg>
        <pc:spChg chg="mod">
          <ac:chgData name="Xuzhaoyuan" userId="92dacafb-b293-4395-ae6b-ab8c0207f0fc" providerId="ADAL" clId="{D401663F-362F-4E46-A403-35F2313E069E}" dt="2022-08-15T02:23:59.744" v="454" actId="20577"/>
          <ac:spMkLst>
            <pc:docMk/>
            <pc:sldMk cId="2649899629" sldId="1128"/>
            <ac:spMk id="99" creationId="{B6B6F06F-4BC0-697D-864A-C880710C0510}"/>
          </ac:spMkLst>
        </pc:spChg>
      </pc:sldChg>
      <pc:sldChg chg="addSp delSp modSp mod">
        <pc:chgData name="Xuzhaoyuan" userId="92dacafb-b293-4395-ae6b-ab8c0207f0fc" providerId="ADAL" clId="{D401663F-362F-4E46-A403-35F2313E069E}" dt="2022-08-15T03:19:51.378" v="1086" actId="1076"/>
        <pc:sldMkLst>
          <pc:docMk/>
          <pc:sldMk cId="1688253004" sldId="1137"/>
        </pc:sldMkLst>
        <pc:spChg chg="add del mod">
          <ac:chgData name="Xuzhaoyuan" userId="92dacafb-b293-4395-ae6b-ab8c0207f0fc" providerId="ADAL" clId="{D401663F-362F-4E46-A403-35F2313E069E}" dt="2022-08-15T02:39:55.614" v="801" actId="478"/>
          <ac:spMkLst>
            <pc:docMk/>
            <pc:sldMk cId="1688253004" sldId="1137"/>
            <ac:spMk id="2" creationId="{8662EE02-E641-2960-DB8C-8F58C410C123}"/>
          </ac:spMkLst>
        </pc:spChg>
        <pc:spChg chg="mod">
          <ac:chgData name="Xuzhaoyuan" userId="92dacafb-b293-4395-ae6b-ab8c0207f0fc" providerId="ADAL" clId="{D401663F-362F-4E46-A403-35F2313E069E}" dt="2022-08-15T02:59:40.690" v="807" actId="20577"/>
          <ac:spMkLst>
            <pc:docMk/>
            <pc:sldMk cId="1688253004" sldId="1137"/>
            <ac:spMk id="4" creationId="{65D00C4A-DAE2-4146-894E-3C84C23D9733}"/>
          </ac:spMkLst>
        </pc:spChg>
        <pc:spChg chg="add del mod">
          <ac:chgData name="Xuzhaoyuan" userId="92dacafb-b293-4395-ae6b-ab8c0207f0fc" providerId="ADAL" clId="{D401663F-362F-4E46-A403-35F2313E069E}" dt="2022-08-15T02:39:55.614" v="801" actId="478"/>
          <ac:spMkLst>
            <pc:docMk/>
            <pc:sldMk cId="1688253004" sldId="1137"/>
            <ac:spMk id="5" creationId="{06D11E53-B1AD-D61A-93E2-A7753C93EC3B}"/>
          </ac:spMkLst>
        </pc:spChg>
        <pc:spChg chg="add del mod">
          <ac:chgData name="Xuzhaoyuan" userId="92dacafb-b293-4395-ae6b-ab8c0207f0fc" providerId="ADAL" clId="{D401663F-362F-4E46-A403-35F2313E069E}" dt="2022-08-15T02:39:55.614" v="801" actId="478"/>
          <ac:spMkLst>
            <pc:docMk/>
            <pc:sldMk cId="1688253004" sldId="1137"/>
            <ac:spMk id="8" creationId="{5CFB465E-55AB-6254-9CC5-2A907A08B902}"/>
          </ac:spMkLst>
        </pc:spChg>
        <pc:spChg chg="add del mod">
          <ac:chgData name="Xuzhaoyuan" userId="92dacafb-b293-4395-ae6b-ab8c0207f0fc" providerId="ADAL" clId="{D401663F-362F-4E46-A403-35F2313E069E}" dt="2022-08-15T02:39:55.614" v="801" actId="478"/>
          <ac:spMkLst>
            <pc:docMk/>
            <pc:sldMk cId="1688253004" sldId="1137"/>
            <ac:spMk id="9" creationId="{1B5356C6-094C-A3CE-5A55-60EC0670943B}"/>
          </ac:spMkLst>
        </pc:spChg>
        <pc:spChg chg="add del mod">
          <ac:chgData name="Xuzhaoyuan" userId="92dacafb-b293-4395-ae6b-ab8c0207f0fc" providerId="ADAL" clId="{D401663F-362F-4E46-A403-35F2313E069E}" dt="2022-08-15T02:39:55.614" v="801" actId="478"/>
          <ac:spMkLst>
            <pc:docMk/>
            <pc:sldMk cId="1688253004" sldId="1137"/>
            <ac:spMk id="10" creationId="{C1A46756-9167-1082-CD0D-9B3FB6934774}"/>
          </ac:spMkLst>
        </pc:spChg>
        <pc:spChg chg="add del mod">
          <ac:chgData name="Xuzhaoyuan" userId="92dacafb-b293-4395-ae6b-ab8c0207f0fc" providerId="ADAL" clId="{D401663F-362F-4E46-A403-35F2313E069E}" dt="2022-08-15T02:39:55.614" v="801" actId="478"/>
          <ac:spMkLst>
            <pc:docMk/>
            <pc:sldMk cId="1688253004" sldId="1137"/>
            <ac:spMk id="11" creationId="{3FC9DAE6-C98B-EF6C-88E0-12FCC043D16F}"/>
          </ac:spMkLst>
        </pc:spChg>
        <pc:spChg chg="add del mod">
          <ac:chgData name="Xuzhaoyuan" userId="92dacafb-b293-4395-ae6b-ab8c0207f0fc" providerId="ADAL" clId="{D401663F-362F-4E46-A403-35F2313E069E}" dt="2022-08-15T02:39:55.614" v="801" actId="478"/>
          <ac:spMkLst>
            <pc:docMk/>
            <pc:sldMk cId="1688253004" sldId="1137"/>
            <ac:spMk id="14" creationId="{17A04964-6A90-F19D-1B16-E45930A8A8E1}"/>
          </ac:spMkLst>
        </pc:spChg>
        <pc:spChg chg="add del mod">
          <ac:chgData name="Xuzhaoyuan" userId="92dacafb-b293-4395-ae6b-ab8c0207f0fc" providerId="ADAL" clId="{D401663F-362F-4E46-A403-35F2313E069E}" dt="2022-08-15T02:39:55.614" v="801" actId="478"/>
          <ac:spMkLst>
            <pc:docMk/>
            <pc:sldMk cId="1688253004" sldId="1137"/>
            <ac:spMk id="15" creationId="{386F356C-CB05-F9A2-1626-8D74FD3CA44E}"/>
          </ac:spMkLst>
        </pc:spChg>
        <pc:spChg chg="add del mod">
          <ac:chgData name="Xuzhaoyuan" userId="92dacafb-b293-4395-ae6b-ab8c0207f0fc" providerId="ADAL" clId="{D401663F-362F-4E46-A403-35F2313E069E}" dt="2022-08-15T02:39:55.614" v="801" actId="478"/>
          <ac:spMkLst>
            <pc:docMk/>
            <pc:sldMk cId="1688253004" sldId="1137"/>
            <ac:spMk id="16" creationId="{A5481792-7110-6D20-BB9B-B54846C3E80F}"/>
          </ac:spMkLst>
        </pc:spChg>
        <pc:spChg chg="add del mod">
          <ac:chgData name="Xuzhaoyuan" userId="92dacafb-b293-4395-ae6b-ab8c0207f0fc" providerId="ADAL" clId="{D401663F-362F-4E46-A403-35F2313E069E}" dt="2022-08-15T03:00:11.642" v="810" actId="478"/>
          <ac:spMkLst>
            <pc:docMk/>
            <pc:sldMk cId="1688253004" sldId="1137"/>
            <ac:spMk id="17" creationId="{A579164C-5760-CFE7-99E6-A46B29CAD589}"/>
          </ac:spMkLst>
        </pc:spChg>
        <pc:spChg chg="add del mod">
          <ac:chgData name="Xuzhaoyuan" userId="92dacafb-b293-4395-ae6b-ab8c0207f0fc" providerId="ADAL" clId="{D401663F-362F-4E46-A403-35F2313E069E}" dt="2022-08-15T03:00:13.837" v="812" actId="478"/>
          <ac:spMkLst>
            <pc:docMk/>
            <pc:sldMk cId="1688253004" sldId="1137"/>
            <ac:spMk id="18" creationId="{54FF99C0-ECA2-C468-D28A-D70CA664BDB0}"/>
          </ac:spMkLst>
        </pc:spChg>
        <pc:spChg chg="add mod">
          <ac:chgData name="Xuzhaoyuan" userId="92dacafb-b293-4395-ae6b-ab8c0207f0fc" providerId="ADAL" clId="{D401663F-362F-4E46-A403-35F2313E069E}" dt="2022-08-15T03:16:39.235" v="1055" actId="1076"/>
          <ac:spMkLst>
            <pc:docMk/>
            <pc:sldMk cId="1688253004" sldId="1137"/>
            <ac:spMk id="21" creationId="{505E0D29-837C-B8FF-751E-A615D791158B}"/>
          </ac:spMkLst>
        </pc:spChg>
        <pc:spChg chg="add mod">
          <ac:chgData name="Xuzhaoyuan" userId="92dacafb-b293-4395-ae6b-ab8c0207f0fc" providerId="ADAL" clId="{D401663F-362F-4E46-A403-35F2313E069E}" dt="2022-08-15T03:16:39.235" v="1055" actId="1076"/>
          <ac:spMkLst>
            <pc:docMk/>
            <pc:sldMk cId="1688253004" sldId="1137"/>
            <ac:spMk id="22" creationId="{3CF36039-C693-965F-33CB-4FAC91A0FDA8}"/>
          </ac:spMkLst>
        </pc:spChg>
        <pc:spChg chg="add mod">
          <ac:chgData name="Xuzhaoyuan" userId="92dacafb-b293-4395-ae6b-ab8c0207f0fc" providerId="ADAL" clId="{D401663F-362F-4E46-A403-35F2313E069E}" dt="2022-08-15T03:16:39.235" v="1055" actId="1076"/>
          <ac:spMkLst>
            <pc:docMk/>
            <pc:sldMk cId="1688253004" sldId="1137"/>
            <ac:spMk id="23" creationId="{5BC65A2E-5706-7224-5684-EFB1095F2CC5}"/>
          </ac:spMkLst>
        </pc:spChg>
        <pc:spChg chg="add mod">
          <ac:chgData name="Xuzhaoyuan" userId="92dacafb-b293-4395-ae6b-ab8c0207f0fc" providerId="ADAL" clId="{D401663F-362F-4E46-A403-35F2313E069E}" dt="2022-08-15T03:16:39.235" v="1055" actId="1076"/>
          <ac:spMkLst>
            <pc:docMk/>
            <pc:sldMk cId="1688253004" sldId="1137"/>
            <ac:spMk id="26" creationId="{2E5735B1-4576-9EEB-AD7B-AC9952F91602}"/>
          </ac:spMkLst>
        </pc:spChg>
        <pc:spChg chg="add del mod">
          <ac:chgData name="Xuzhaoyuan" userId="92dacafb-b293-4395-ae6b-ab8c0207f0fc" providerId="ADAL" clId="{D401663F-362F-4E46-A403-35F2313E069E}" dt="2022-08-15T03:00:14.559" v="813" actId="478"/>
          <ac:spMkLst>
            <pc:docMk/>
            <pc:sldMk cId="1688253004" sldId="1137"/>
            <ac:spMk id="27" creationId="{07F385B5-4DFD-26C9-76F1-E80FF561D2C2}"/>
          </ac:spMkLst>
        </pc:spChg>
        <pc:spChg chg="add del mod">
          <ac:chgData name="Xuzhaoyuan" userId="92dacafb-b293-4395-ae6b-ab8c0207f0fc" providerId="ADAL" clId="{D401663F-362F-4E46-A403-35F2313E069E}" dt="2022-08-15T03:00:13.044" v="811" actId="478"/>
          <ac:spMkLst>
            <pc:docMk/>
            <pc:sldMk cId="1688253004" sldId="1137"/>
            <ac:spMk id="28" creationId="{DF2CB363-E6F8-43ED-D7E4-0AC36E2A27ED}"/>
          </ac:spMkLst>
        </pc:spChg>
        <pc:spChg chg="add mod">
          <ac:chgData name="Xuzhaoyuan" userId="92dacafb-b293-4395-ae6b-ab8c0207f0fc" providerId="ADAL" clId="{D401663F-362F-4E46-A403-35F2313E069E}" dt="2022-08-15T03:19:51.378" v="1086" actId="1076"/>
          <ac:spMkLst>
            <pc:docMk/>
            <pc:sldMk cId="1688253004" sldId="1137"/>
            <ac:spMk id="29" creationId="{CEBBEF14-F780-AC6C-B73A-6E3EFF88576C}"/>
          </ac:spMkLst>
        </pc:spChg>
        <pc:spChg chg="add mod">
          <ac:chgData name="Xuzhaoyuan" userId="92dacafb-b293-4395-ae6b-ab8c0207f0fc" providerId="ADAL" clId="{D401663F-362F-4E46-A403-35F2313E069E}" dt="2022-08-15T03:16:32.348" v="1054" actId="1076"/>
          <ac:spMkLst>
            <pc:docMk/>
            <pc:sldMk cId="1688253004" sldId="1137"/>
            <ac:spMk id="30" creationId="{6294837C-C128-F84C-0E3C-B17D0A3A0E0F}"/>
          </ac:spMkLst>
        </pc:spChg>
        <pc:spChg chg="add mod">
          <ac:chgData name="Xuzhaoyuan" userId="92dacafb-b293-4395-ae6b-ab8c0207f0fc" providerId="ADAL" clId="{D401663F-362F-4E46-A403-35F2313E069E}" dt="2022-08-15T03:16:32.348" v="1054" actId="1076"/>
          <ac:spMkLst>
            <pc:docMk/>
            <pc:sldMk cId="1688253004" sldId="1137"/>
            <ac:spMk id="31" creationId="{25AD744D-AD8C-9381-85B1-0EBA54ED685F}"/>
          </ac:spMkLst>
        </pc:spChg>
        <pc:spChg chg="add mod">
          <ac:chgData name="Xuzhaoyuan" userId="92dacafb-b293-4395-ae6b-ab8c0207f0fc" providerId="ADAL" clId="{D401663F-362F-4E46-A403-35F2313E069E}" dt="2022-08-15T03:16:32.348" v="1054" actId="1076"/>
          <ac:spMkLst>
            <pc:docMk/>
            <pc:sldMk cId="1688253004" sldId="1137"/>
            <ac:spMk id="32" creationId="{041AC6C9-AC8E-83C9-4588-26CB985FCA1C}"/>
          </ac:spMkLst>
        </pc:spChg>
        <pc:spChg chg="add mod">
          <ac:chgData name="Xuzhaoyuan" userId="92dacafb-b293-4395-ae6b-ab8c0207f0fc" providerId="ADAL" clId="{D401663F-362F-4E46-A403-35F2313E069E}" dt="2022-08-15T03:16:32.348" v="1054" actId="1076"/>
          <ac:spMkLst>
            <pc:docMk/>
            <pc:sldMk cId="1688253004" sldId="1137"/>
            <ac:spMk id="33" creationId="{C9E6E459-583C-E869-373A-DFCFAFDF0FD8}"/>
          </ac:spMkLst>
        </pc:spChg>
        <pc:spChg chg="add mod">
          <ac:chgData name="Xuzhaoyuan" userId="92dacafb-b293-4395-ae6b-ab8c0207f0fc" providerId="ADAL" clId="{D401663F-362F-4E46-A403-35F2313E069E}" dt="2022-08-15T03:16:32.348" v="1054" actId="1076"/>
          <ac:spMkLst>
            <pc:docMk/>
            <pc:sldMk cId="1688253004" sldId="1137"/>
            <ac:spMk id="34" creationId="{54E54BD1-C102-D850-60A7-3BA44F34097C}"/>
          </ac:spMkLst>
        </pc:spChg>
        <pc:spChg chg="add mod">
          <ac:chgData name="Xuzhaoyuan" userId="92dacafb-b293-4395-ae6b-ab8c0207f0fc" providerId="ADAL" clId="{D401663F-362F-4E46-A403-35F2313E069E}" dt="2022-08-15T03:16:32.348" v="1054" actId="1076"/>
          <ac:spMkLst>
            <pc:docMk/>
            <pc:sldMk cId="1688253004" sldId="1137"/>
            <ac:spMk id="36" creationId="{7A88A0B7-84C7-154C-7294-C8E963DCDF3B}"/>
          </ac:spMkLst>
        </pc:spChg>
        <pc:spChg chg="add mod">
          <ac:chgData name="Xuzhaoyuan" userId="92dacafb-b293-4395-ae6b-ab8c0207f0fc" providerId="ADAL" clId="{D401663F-362F-4E46-A403-35F2313E069E}" dt="2022-08-15T03:16:32.348" v="1054" actId="1076"/>
          <ac:spMkLst>
            <pc:docMk/>
            <pc:sldMk cId="1688253004" sldId="1137"/>
            <ac:spMk id="71" creationId="{565DC205-EA00-6B5F-C341-DDAD3D991DC8}"/>
          </ac:spMkLst>
        </pc:spChg>
        <pc:cxnChg chg="add del mod">
          <ac:chgData name="Xuzhaoyuan" userId="92dacafb-b293-4395-ae6b-ab8c0207f0fc" providerId="ADAL" clId="{D401663F-362F-4E46-A403-35F2313E069E}" dt="2022-08-15T02:39:55.614" v="801" actId="478"/>
          <ac:cxnSpMkLst>
            <pc:docMk/>
            <pc:sldMk cId="1688253004" sldId="1137"/>
            <ac:cxnSpMk id="6" creationId="{DBA29236-3B87-14BE-695F-556251F74B1F}"/>
          </ac:cxnSpMkLst>
        </pc:cxnChg>
        <pc:cxnChg chg="add del mod">
          <ac:chgData name="Xuzhaoyuan" userId="92dacafb-b293-4395-ae6b-ab8c0207f0fc" providerId="ADAL" clId="{D401663F-362F-4E46-A403-35F2313E069E}" dt="2022-08-15T02:39:55.614" v="801" actId="478"/>
          <ac:cxnSpMkLst>
            <pc:docMk/>
            <pc:sldMk cId="1688253004" sldId="1137"/>
            <ac:cxnSpMk id="7" creationId="{24FEDC56-41A2-EFA6-2484-3359B0A5003D}"/>
          </ac:cxnSpMkLst>
        </pc:cxnChg>
        <pc:cxnChg chg="add del mod">
          <ac:chgData name="Xuzhaoyuan" userId="92dacafb-b293-4395-ae6b-ab8c0207f0fc" providerId="ADAL" clId="{D401663F-362F-4E46-A403-35F2313E069E}" dt="2022-08-15T02:39:55.614" v="801" actId="478"/>
          <ac:cxnSpMkLst>
            <pc:docMk/>
            <pc:sldMk cId="1688253004" sldId="1137"/>
            <ac:cxnSpMk id="12" creationId="{66C53488-2D2E-0CB2-8D14-F32AD04AA60B}"/>
          </ac:cxnSpMkLst>
        </pc:cxnChg>
        <pc:cxnChg chg="add del mod">
          <ac:chgData name="Xuzhaoyuan" userId="92dacafb-b293-4395-ae6b-ab8c0207f0fc" providerId="ADAL" clId="{D401663F-362F-4E46-A403-35F2313E069E}" dt="2022-08-15T02:39:55.614" v="801" actId="478"/>
          <ac:cxnSpMkLst>
            <pc:docMk/>
            <pc:sldMk cId="1688253004" sldId="1137"/>
            <ac:cxnSpMk id="13" creationId="{69B43FE6-A1EE-A312-42C2-E84076AFD477}"/>
          </ac:cxnSpMkLst>
        </pc:cxnChg>
        <pc:cxnChg chg="add mod">
          <ac:chgData name="Xuzhaoyuan" userId="92dacafb-b293-4395-ae6b-ab8c0207f0fc" providerId="ADAL" clId="{D401663F-362F-4E46-A403-35F2313E069E}" dt="2022-08-15T03:16:39.235" v="1055" actId="1076"/>
          <ac:cxnSpMkLst>
            <pc:docMk/>
            <pc:sldMk cId="1688253004" sldId="1137"/>
            <ac:cxnSpMk id="19" creationId="{4573959A-6E8D-3D24-166A-22AEDA6C3740}"/>
          </ac:cxnSpMkLst>
        </pc:cxnChg>
        <pc:cxnChg chg="add mod">
          <ac:chgData name="Xuzhaoyuan" userId="92dacafb-b293-4395-ae6b-ab8c0207f0fc" providerId="ADAL" clId="{D401663F-362F-4E46-A403-35F2313E069E}" dt="2022-08-15T03:16:39.235" v="1055" actId="1076"/>
          <ac:cxnSpMkLst>
            <pc:docMk/>
            <pc:sldMk cId="1688253004" sldId="1137"/>
            <ac:cxnSpMk id="20" creationId="{89E46CE2-B5F1-5C0F-EFA2-7DAD146E4531}"/>
          </ac:cxnSpMkLst>
        </pc:cxnChg>
        <pc:cxnChg chg="add mod">
          <ac:chgData name="Xuzhaoyuan" userId="92dacafb-b293-4395-ae6b-ab8c0207f0fc" providerId="ADAL" clId="{D401663F-362F-4E46-A403-35F2313E069E}" dt="2022-08-15T03:16:39.235" v="1055" actId="1076"/>
          <ac:cxnSpMkLst>
            <pc:docMk/>
            <pc:sldMk cId="1688253004" sldId="1137"/>
            <ac:cxnSpMk id="24" creationId="{37032538-7882-C5A7-8571-6E9A372CFDAE}"/>
          </ac:cxnSpMkLst>
        </pc:cxnChg>
        <pc:cxnChg chg="add mod">
          <ac:chgData name="Xuzhaoyuan" userId="92dacafb-b293-4395-ae6b-ab8c0207f0fc" providerId="ADAL" clId="{D401663F-362F-4E46-A403-35F2313E069E}" dt="2022-08-15T03:16:39.235" v="1055" actId="1076"/>
          <ac:cxnSpMkLst>
            <pc:docMk/>
            <pc:sldMk cId="1688253004" sldId="1137"/>
            <ac:cxnSpMk id="25" creationId="{43A9E5C8-35AE-9740-D330-2308DBBA53BA}"/>
          </ac:cxnSpMkLst>
        </pc:cxnChg>
        <pc:cxnChg chg="add mod">
          <ac:chgData name="Xuzhaoyuan" userId="92dacafb-b293-4395-ae6b-ab8c0207f0fc" providerId="ADAL" clId="{D401663F-362F-4E46-A403-35F2313E069E}" dt="2022-08-15T03:16:32.348" v="1054" actId="1076"/>
          <ac:cxnSpMkLst>
            <pc:docMk/>
            <pc:sldMk cId="1688253004" sldId="1137"/>
            <ac:cxnSpMk id="35" creationId="{6D888A56-F837-4692-60F8-E4D4171DE2FD}"/>
          </ac:cxnSpMkLst>
        </pc:cxnChg>
        <pc:cxnChg chg="add mod">
          <ac:chgData name="Xuzhaoyuan" userId="92dacafb-b293-4395-ae6b-ab8c0207f0fc" providerId="ADAL" clId="{D401663F-362F-4E46-A403-35F2313E069E}" dt="2022-08-15T03:16:32.348" v="1054" actId="1076"/>
          <ac:cxnSpMkLst>
            <pc:docMk/>
            <pc:sldMk cId="1688253004" sldId="1137"/>
            <ac:cxnSpMk id="37" creationId="{DC91CE9F-6C85-800F-532A-AF95D2274F71}"/>
          </ac:cxnSpMkLst>
        </pc:cxnChg>
        <pc:cxnChg chg="add mod">
          <ac:chgData name="Xuzhaoyuan" userId="92dacafb-b293-4395-ae6b-ab8c0207f0fc" providerId="ADAL" clId="{D401663F-362F-4E46-A403-35F2313E069E}" dt="2022-08-15T03:16:32.348" v="1054" actId="1076"/>
          <ac:cxnSpMkLst>
            <pc:docMk/>
            <pc:sldMk cId="1688253004" sldId="1137"/>
            <ac:cxnSpMk id="38" creationId="{04914A50-C145-070C-659C-DE4A4D48904D}"/>
          </ac:cxnSpMkLst>
        </pc:cxnChg>
        <pc:cxnChg chg="add mod">
          <ac:chgData name="Xuzhaoyuan" userId="92dacafb-b293-4395-ae6b-ab8c0207f0fc" providerId="ADAL" clId="{D401663F-362F-4E46-A403-35F2313E069E}" dt="2022-08-15T03:16:32.348" v="1054" actId="1076"/>
          <ac:cxnSpMkLst>
            <pc:docMk/>
            <pc:sldMk cId="1688253004" sldId="1137"/>
            <ac:cxnSpMk id="39" creationId="{7728A74C-2988-C997-DC1E-4D06B3949D25}"/>
          </ac:cxnSpMkLst>
        </pc:cxnChg>
        <pc:cxnChg chg="add mod">
          <ac:chgData name="Xuzhaoyuan" userId="92dacafb-b293-4395-ae6b-ab8c0207f0fc" providerId="ADAL" clId="{D401663F-362F-4E46-A403-35F2313E069E}" dt="2022-08-15T03:16:32.348" v="1054" actId="1076"/>
          <ac:cxnSpMkLst>
            <pc:docMk/>
            <pc:sldMk cId="1688253004" sldId="1137"/>
            <ac:cxnSpMk id="40" creationId="{A1F9AF96-B2F9-2050-8D04-9736EDB26D65}"/>
          </ac:cxnSpMkLst>
        </pc:cxnChg>
        <pc:cxnChg chg="add mod">
          <ac:chgData name="Xuzhaoyuan" userId="92dacafb-b293-4395-ae6b-ab8c0207f0fc" providerId="ADAL" clId="{D401663F-362F-4E46-A403-35F2313E069E}" dt="2022-08-15T03:16:32.348" v="1054" actId="1076"/>
          <ac:cxnSpMkLst>
            <pc:docMk/>
            <pc:sldMk cId="1688253004" sldId="1137"/>
            <ac:cxnSpMk id="72" creationId="{DB5AFD78-90A7-F258-F193-8C400235601E}"/>
          </ac:cxnSpMkLst>
        </pc:cxnChg>
      </pc:sldChg>
      <pc:sldChg chg="addSp delSp modSp mod modAnim">
        <pc:chgData name="Xuzhaoyuan" userId="92dacafb-b293-4395-ae6b-ab8c0207f0fc" providerId="ADAL" clId="{D401663F-362F-4E46-A403-35F2313E069E}" dt="2022-08-15T02:20:11.818" v="350" actId="1076"/>
        <pc:sldMkLst>
          <pc:docMk/>
          <pc:sldMk cId="2932043050" sldId="1139"/>
        </pc:sldMkLst>
        <pc:spChg chg="add mod">
          <ac:chgData name="Xuzhaoyuan" userId="92dacafb-b293-4395-ae6b-ab8c0207f0fc" providerId="ADAL" clId="{D401663F-362F-4E46-A403-35F2313E069E}" dt="2022-08-15T02:20:04.708" v="349" actId="1076"/>
          <ac:spMkLst>
            <pc:docMk/>
            <pc:sldMk cId="2932043050" sldId="1139"/>
            <ac:spMk id="2" creationId="{7A0EA439-3F1A-2A92-612B-FECBB8173488}"/>
          </ac:spMkLst>
        </pc:spChg>
        <pc:spChg chg="mod">
          <ac:chgData name="Xuzhaoyuan" userId="92dacafb-b293-4395-ae6b-ab8c0207f0fc" providerId="ADAL" clId="{D401663F-362F-4E46-A403-35F2313E069E}" dt="2022-08-15T01:58:12.389" v="18" actId="14100"/>
          <ac:spMkLst>
            <pc:docMk/>
            <pc:sldMk cId="2932043050" sldId="1139"/>
            <ac:spMk id="5" creationId="{E0AA9D6A-FB5A-2DF8-2D6E-A5C9C6D0FF9E}"/>
          </ac:spMkLst>
        </pc:spChg>
        <pc:spChg chg="mod">
          <ac:chgData name="Xuzhaoyuan" userId="92dacafb-b293-4395-ae6b-ab8c0207f0fc" providerId="ADAL" clId="{D401663F-362F-4E46-A403-35F2313E069E}" dt="2022-08-15T02:20:11.818" v="350" actId="1076"/>
          <ac:spMkLst>
            <pc:docMk/>
            <pc:sldMk cId="2932043050" sldId="1139"/>
            <ac:spMk id="6" creationId="{E347BA97-F7FE-AF9E-4352-DA4F17055487}"/>
          </ac:spMkLst>
        </pc:spChg>
        <pc:spChg chg="add mod">
          <ac:chgData name="Xuzhaoyuan" userId="92dacafb-b293-4395-ae6b-ab8c0207f0fc" providerId="ADAL" clId="{D401663F-362F-4E46-A403-35F2313E069E}" dt="2022-08-15T02:20:04.708" v="349" actId="1076"/>
          <ac:spMkLst>
            <pc:docMk/>
            <pc:sldMk cId="2932043050" sldId="1139"/>
            <ac:spMk id="7" creationId="{87249BEA-FC3D-060A-FF00-F1428B76A61B}"/>
          </ac:spMkLst>
        </pc:spChg>
        <pc:spChg chg="add mod">
          <ac:chgData name="Xuzhaoyuan" userId="92dacafb-b293-4395-ae6b-ab8c0207f0fc" providerId="ADAL" clId="{D401663F-362F-4E46-A403-35F2313E069E}" dt="2022-08-15T02:20:04.708" v="349" actId="1076"/>
          <ac:spMkLst>
            <pc:docMk/>
            <pc:sldMk cId="2932043050" sldId="1139"/>
            <ac:spMk id="8" creationId="{63CCF3E4-A6BE-ABF1-8F8C-943EE99E6958}"/>
          </ac:spMkLst>
        </pc:spChg>
        <pc:spChg chg="add mod">
          <ac:chgData name="Xuzhaoyuan" userId="92dacafb-b293-4395-ae6b-ab8c0207f0fc" providerId="ADAL" clId="{D401663F-362F-4E46-A403-35F2313E069E}" dt="2022-08-15T02:20:04.708" v="349" actId="1076"/>
          <ac:spMkLst>
            <pc:docMk/>
            <pc:sldMk cId="2932043050" sldId="1139"/>
            <ac:spMk id="9" creationId="{E7CE83AC-2825-EA1E-0B01-5564B5F06685}"/>
          </ac:spMkLst>
        </pc:spChg>
        <pc:spChg chg="add mod">
          <ac:chgData name="Xuzhaoyuan" userId="92dacafb-b293-4395-ae6b-ab8c0207f0fc" providerId="ADAL" clId="{D401663F-362F-4E46-A403-35F2313E069E}" dt="2022-08-15T02:20:04.708" v="349" actId="1076"/>
          <ac:spMkLst>
            <pc:docMk/>
            <pc:sldMk cId="2932043050" sldId="1139"/>
            <ac:spMk id="13" creationId="{2DC19AAC-D913-946D-66B3-A278B7EB34C8}"/>
          </ac:spMkLst>
        </pc:spChg>
        <pc:spChg chg="add mod">
          <ac:chgData name="Xuzhaoyuan" userId="92dacafb-b293-4395-ae6b-ab8c0207f0fc" providerId="ADAL" clId="{D401663F-362F-4E46-A403-35F2313E069E}" dt="2022-08-15T02:20:04.708" v="349" actId="1076"/>
          <ac:spMkLst>
            <pc:docMk/>
            <pc:sldMk cId="2932043050" sldId="1139"/>
            <ac:spMk id="17" creationId="{7339B8C3-54AE-2148-2B2C-7F9A8475415D}"/>
          </ac:spMkLst>
        </pc:spChg>
        <pc:spChg chg="add del mod">
          <ac:chgData name="Xuzhaoyuan" userId="92dacafb-b293-4395-ae6b-ab8c0207f0fc" providerId="ADAL" clId="{D401663F-362F-4E46-A403-35F2313E069E}" dt="2022-08-15T01:57:46.827" v="8"/>
          <ac:spMkLst>
            <pc:docMk/>
            <pc:sldMk cId="2932043050" sldId="1139"/>
            <ac:spMk id="18" creationId="{52634266-28A8-6959-01DE-06DD21CBDC78}"/>
          </ac:spMkLst>
        </pc:spChg>
        <pc:spChg chg="add mod">
          <ac:chgData name="Xuzhaoyuan" userId="92dacafb-b293-4395-ae6b-ab8c0207f0fc" providerId="ADAL" clId="{D401663F-362F-4E46-A403-35F2313E069E}" dt="2022-08-15T02:20:04.708" v="349" actId="1076"/>
          <ac:spMkLst>
            <pc:docMk/>
            <pc:sldMk cId="2932043050" sldId="1139"/>
            <ac:spMk id="19" creationId="{D5DE1645-0D24-14C5-CE83-48DB4AC3967F}"/>
          </ac:spMkLst>
        </pc:spChg>
        <pc:spChg chg="mod">
          <ac:chgData name="Xuzhaoyuan" userId="92dacafb-b293-4395-ae6b-ab8c0207f0fc" providerId="ADAL" clId="{D401663F-362F-4E46-A403-35F2313E069E}" dt="2022-08-15T01:58:06.613" v="16" actId="1076"/>
          <ac:spMkLst>
            <pc:docMk/>
            <pc:sldMk cId="2932043050" sldId="1139"/>
            <ac:spMk id="105" creationId="{F78E058A-63BF-FED5-7747-23A662C5405C}"/>
          </ac:spMkLst>
        </pc:spChg>
        <pc:picChg chg="del">
          <ac:chgData name="Xuzhaoyuan" userId="92dacafb-b293-4395-ae6b-ab8c0207f0fc" providerId="ADAL" clId="{D401663F-362F-4E46-A403-35F2313E069E}" dt="2022-08-15T01:57:24.470" v="1" actId="478"/>
          <ac:picMkLst>
            <pc:docMk/>
            <pc:sldMk cId="2932043050" sldId="1139"/>
            <ac:picMk id="141" creationId="{76A965C8-CA32-81EB-39AB-B9A71B61D658}"/>
          </ac:picMkLst>
        </pc:picChg>
        <pc:picChg chg="del">
          <ac:chgData name="Xuzhaoyuan" userId="92dacafb-b293-4395-ae6b-ab8c0207f0fc" providerId="ADAL" clId="{D401663F-362F-4E46-A403-35F2313E069E}" dt="2022-08-15T01:57:24.470" v="1" actId="478"/>
          <ac:picMkLst>
            <pc:docMk/>
            <pc:sldMk cId="2932043050" sldId="1139"/>
            <ac:picMk id="142" creationId="{63C19BC1-0122-C538-8E35-DFE181733A98}"/>
          </ac:picMkLst>
        </pc:picChg>
        <pc:cxnChg chg="add mod">
          <ac:chgData name="Xuzhaoyuan" userId="92dacafb-b293-4395-ae6b-ab8c0207f0fc" providerId="ADAL" clId="{D401663F-362F-4E46-A403-35F2313E069E}" dt="2022-08-15T02:20:04.708" v="349" actId="1076"/>
          <ac:cxnSpMkLst>
            <pc:docMk/>
            <pc:sldMk cId="2932043050" sldId="1139"/>
            <ac:cxnSpMk id="10" creationId="{6C9FDB42-5482-6F13-CDB6-23C67F6BAC7E}"/>
          </ac:cxnSpMkLst>
        </pc:cxnChg>
        <pc:cxnChg chg="add mod">
          <ac:chgData name="Xuzhaoyuan" userId="92dacafb-b293-4395-ae6b-ab8c0207f0fc" providerId="ADAL" clId="{D401663F-362F-4E46-A403-35F2313E069E}" dt="2022-08-15T02:20:04.708" v="349" actId="1076"/>
          <ac:cxnSpMkLst>
            <pc:docMk/>
            <pc:sldMk cId="2932043050" sldId="1139"/>
            <ac:cxnSpMk id="11" creationId="{B15E2484-9198-95A2-5AF6-0E8730C843B8}"/>
          </ac:cxnSpMkLst>
        </pc:cxnChg>
        <pc:cxnChg chg="add mod">
          <ac:chgData name="Xuzhaoyuan" userId="92dacafb-b293-4395-ae6b-ab8c0207f0fc" providerId="ADAL" clId="{D401663F-362F-4E46-A403-35F2313E069E}" dt="2022-08-15T02:20:04.708" v="349" actId="1076"/>
          <ac:cxnSpMkLst>
            <pc:docMk/>
            <pc:sldMk cId="2932043050" sldId="1139"/>
            <ac:cxnSpMk id="12" creationId="{F2717DE2-DA19-E5CD-A733-C10EE55EDFF5}"/>
          </ac:cxnSpMkLst>
        </pc:cxnChg>
        <pc:cxnChg chg="add mod">
          <ac:chgData name="Xuzhaoyuan" userId="92dacafb-b293-4395-ae6b-ab8c0207f0fc" providerId="ADAL" clId="{D401663F-362F-4E46-A403-35F2313E069E}" dt="2022-08-15T02:20:04.708" v="349" actId="1076"/>
          <ac:cxnSpMkLst>
            <pc:docMk/>
            <pc:sldMk cId="2932043050" sldId="1139"/>
            <ac:cxnSpMk id="14" creationId="{EC1D993A-6E20-EB0D-9BC6-22EC6ACF75D5}"/>
          </ac:cxnSpMkLst>
        </pc:cxnChg>
        <pc:cxnChg chg="add mod">
          <ac:chgData name="Xuzhaoyuan" userId="92dacafb-b293-4395-ae6b-ab8c0207f0fc" providerId="ADAL" clId="{D401663F-362F-4E46-A403-35F2313E069E}" dt="2022-08-15T02:20:04.708" v="349" actId="1076"/>
          <ac:cxnSpMkLst>
            <pc:docMk/>
            <pc:sldMk cId="2932043050" sldId="1139"/>
            <ac:cxnSpMk id="15" creationId="{1906AF27-A0D3-09DD-E0B5-0171B173B26D}"/>
          </ac:cxnSpMkLst>
        </pc:cxnChg>
        <pc:cxnChg chg="add mod">
          <ac:chgData name="Xuzhaoyuan" userId="92dacafb-b293-4395-ae6b-ab8c0207f0fc" providerId="ADAL" clId="{D401663F-362F-4E46-A403-35F2313E069E}" dt="2022-08-15T02:20:04.708" v="349" actId="1076"/>
          <ac:cxnSpMkLst>
            <pc:docMk/>
            <pc:sldMk cId="2932043050" sldId="1139"/>
            <ac:cxnSpMk id="16" creationId="{2EC196F0-F040-1CD2-66DD-7F4C439830FF}"/>
          </ac:cxnSpMkLst>
        </pc:cxnChg>
      </pc:sldChg>
      <pc:sldChg chg="del">
        <pc:chgData name="Xuzhaoyuan" userId="92dacafb-b293-4395-ae6b-ab8c0207f0fc" providerId="ADAL" clId="{D401663F-362F-4E46-A403-35F2313E069E}" dt="2022-08-15T02:02:39.306" v="207" actId="47"/>
        <pc:sldMkLst>
          <pc:docMk/>
          <pc:sldMk cId="238316356" sldId="1153"/>
        </pc:sldMkLst>
      </pc:sldChg>
      <pc:sldChg chg="del">
        <pc:chgData name="Xuzhaoyuan" userId="92dacafb-b293-4395-ae6b-ab8c0207f0fc" providerId="ADAL" clId="{D401663F-362F-4E46-A403-35F2313E069E}" dt="2022-08-15T02:04:18.462" v="208" actId="47"/>
        <pc:sldMkLst>
          <pc:docMk/>
          <pc:sldMk cId="31983767" sldId="1158"/>
        </pc:sldMkLst>
      </pc:sldChg>
      <pc:sldChg chg="del">
        <pc:chgData name="Xuzhaoyuan" userId="92dacafb-b293-4395-ae6b-ab8c0207f0fc" providerId="ADAL" clId="{D401663F-362F-4E46-A403-35F2313E069E}" dt="2022-08-15T02:02:30.954" v="206" actId="47"/>
        <pc:sldMkLst>
          <pc:docMk/>
          <pc:sldMk cId="605253709" sldId="1167"/>
        </pc:sldMkLst>
      </pc:sldChg>
      <pc:sldChg chg="modSp mod">
        <pc:chgData name="Xuzhaoyuan" userId="92dacafb-b293-4395-ae6b-ab8c0207f0fc" providerId="ADAL" clId="{D401663F-362F-4E46-A403-35F2313E069E}" dt="2022-08-15T02:25:29.274" v="460" actId="1076"/>
        <pc:sldMkLst>
          <pc:docMk/>
          <pc:sldMk cId="470736411" sldId="1170"/>
        </pc:sldMkLst>
        <pc:spChg chg="mod">
          <ac:chgData name="Xuzhaoyuan" userId="92dacafb-b293-4395-ae6b-ab8c0207f0fc" providerId="ADAL" clId="{D401663F-362F-4E46-A403-35F2313E069E}" dt="2022-08-15T02:25:25.057" v="459" actId="1076"/>
          <ac:spMkLst>
            <pc:docMk/>
            <pc:sldMk cId="470736411" sldId="1170"/>
            <ac:spMk id="5" creationId="{B2B992BB-090F-45DB-AE73-6A304FC84EE1}"/>
          </ac:spMkLst>
        </pc:spChg>
        <pc:spChg chg="mod">
          <ac:chgData name="Xuzhaoyuan" userId="92dacafb-b293-4395-ae6b-ab8c0207f0fc" providerId="ADAL" clId="{D401663F-362F-4E46-A403-35F2313E069E}" dt="2022-08-15T02:25:29.274" v="460" actId="1076"/>
          <ac:spMkLst>
            <pc:docMk/>
            <pc:sldMk cId="470736411" sldId="1170"/>
            <ac:spMk id="6" creationId="{A46F7080-B0C5-878D-491F-7ED835A469F8}"/>
          </ac:spMkLst>
        </pc:spChg>
        <pc:spChg chg="mod">
          <ac:chgData name="Xuzhaoyuan" userId="92dacafb-b293-4395-ae6b-ab8c0207f0fc" providerId="ADAL" clId="{D401663F-362F-4E46-A403-35F2313E069E}" dt="2022-08-15T02:25:29.274" v="460" actId="1076"/>
          <ac:spMkLst>
            <pc:docMk/>
            <pc:sldMk cId="470736411" sldId="1170"/>
            <ac:spMk id="7" creationId="{041688AC-E3A1-067B-3DAA-0C65B3F60BE3}"/>
          </ac:spMkLst>
        </pc:spChg>
        <pc:spChg chg="mod">
          <ac:chgData name="Xuzhaoyuan" userId="92dacafb-b293-4395-ae6b-ab8c0207f0fc" providerId="ADAL" clId="{D401663F-362F-4E46-A403-35F2313E069E}" dt="2022-08-15T02:25:29.274" v="460" actId="1076"/>
          <ac:spMkLst>
            <pc:docMk/>
            <pc:sldMk cId="470736411" sldId="1170"/>
            <ac:spMk id="8" creationId="{8C4C86C0-42B6-31C8-6B96-2885D1DDD7FE}"/>
          </ac:spMkLst>
        </pc:spChg>
        <pc:spChg chg="mod">
          <ac:chgData name="Xuzhaoyuan" userId="92dacafb-b293-4395-ae6b-ab8c0207f0fc" providerId="ADAL" clId="{D401663F-362F-4E46-A403-35F2313E069E}" dt="2022-08-15T02:25:29.274" v="460" actId="1076"/>
          <ac:spMkLst>
            <pc:docMk/>
            <pc:sldMk cId="470736411" sldId="1170"/>
            <ac:spMk id="9" creationId="{E2A3C4ED-5524-174E-8E77-28023F1F4753}"/>
          </ac:spMkLst>
        </pc:spChg>
        <pc:spChg chg="mod">
          <ac:chgData name="Xuzhaoyuan" userId="92dacafb-b293-4395-ae6b-ab8c0207f0fc" providerId="ADAL" clId="{D401663F-362F-4E46-A403-35F2313E069E}" dt="2022-08-15T02:25:29.274" v="460" actId="1076"/>
          <ac:spMkLst>
            <pc:docMk/>
            <pc:sldMk cId="470736411" sldId="1170"/>
            <ac:spMk id="10" creationId="{2C3D13EB-6BA4-41C0-332B-9F4339B89A91}"/>
          </ac:spMkLst>
        </pc:spChg>
        <pc:spChg chg="mod">
          <ac:chgData name="Xuzhaoyuan" userId="92dacafb-b293-4395-ae6b-ab8c0207f0fc" providerId="ADAL" clId="{D401663F-362F-4E46-A403-35F2313E069E}" dt="2022-08-15T02:25:29.274" v="460" actId="1076"/>
          <ac:spMkLst>
            <pc:docMk/>
            <pc:sldMk cId="470736411" sldId="1170"/>
            <ac:spMk id="11" creationId="{AEA86BC5-FC6F-18CD-DF9B-66A3F715912E}"/>
          </ac:spMkLst>
        </pc:spChg>
        <pc:spChg chg="mod">
          <ac:chgData name="Xuzhaoyuan" userId="92dacafb-b293-4395-ae6b-ab8c0207f0fc" providerId="ADAL" clId="{D401663F-362F-4E46-A403-35F2313E069E}" dt="2022-08-15T02:25:29.274" v="460" actId="1076"/>
          <ac:spMkLst>
            <pc:docMk/>
            <pc:sldMk cId="470736411" sldId="1170"/>
            <ac:spMk id="12" creationId="{BBF50295-3CE2-B1B1-3F27-CAE2ECB8D4B7}"/>
          </ac:spMkLst>
        </pc:spChg>
        <pc:spChg chg="mod">
          <ac:chgData name="Xuzhaoyuan" userId="92dacafb-b293-4395-ae6b-ab8c0207f0fc" providerId="ADAL" clId="{D401663F-362F-4E46-A403-35F2313E069E}" dt="2022-08-15T02:25:29.274" v="460" actId="1076"/>
          <ac:spMkLst>
            <pc:docMk/>
            <pc:sldMk cId="470736411" sldId="1170"/>
            <ac:spMk id="13" creationId="{03497B95-DBA0-5DA8-B659-8B37725D7447}"/>
          </ac:spMkLst>
        </pc:spChg>
        <pc:spChg chg="mod">
          <ac:chgData name="Xuzhaoyuan" userId="92dacafb-b293-4395-ae6b-ab8c0207f0fc" providerId="ADAL" clId="{D401663F-362F-4E46-A403-35F2313E069E}" dt="2022-08-15T02:25:29.274" v="460" actId="1076"/>
          <ac:spMkLst>
            <pc:docMk/>
            <pc:sldMk cId="470736411" sldId="1170"/>
            <ac:spMk id="14" creationId="{9E27558B-91FB-45D1-3AAA-4C0C23C14192}"/>
          </ac:spMkLst>
        </pc:spChg>
        <pc:spChg chg="mod">
          <ac:chgData name="Xuzhaoyuan" userId="92dacafb-b293-4395-ae6b-ab8c0207f0fc" providerId="ADAL" clId="{D401663F-362F-4E46-A403-35F2313E069E}" dt="2022-08-15T02:25:29.274" v="460" actId="1076"/>
          <ac:spMkLst>
            <pc:docMk/>
            <pc:sldMk cId="470736411" sldId="1170"/>
            <ac:spMk id="15" creationId="{A5272151-BCD6-320D-78D1-ABA5C3D7C5A8}"/>
          </ac:spMkLst>
        </pc:spChg>
        <pc:spChg chg="mod">
          <ac:chgData name="Xuzhaoyuan" userId="92dacafb-b293-4395-ae6b-ab8c0207f0fc" providerId="ADAL" clId="{D401663F-362F-4E46-A403-35F2313E069E}" dt="2022-08-15T02:25:29.274" v="460" actId="1076"/>
          <ac:spMkLst>
            <pc:docMk/>
            <pc:sldMk cId="470736411" sldId="1170"/>
            <ac:spMk id="16" creationId="{FDC31003-F937-BC3B-EFFE-9C1129261409}"/>
          </ac:spMkLst>
        </pc:spChg>
        <pc:spChg chg="mod">
          <ac:chgData name="Xuzhaoyuan" userId="92dacafb-b293-4395-ae6b-ab8c0207f0fc" providerId="ADAL" clId="{D401663F-362F-4E46-A403-35F2313E069E}" dt="2022-08-15T02:25:29.274" v="460" actId="1076"/>
          <ac:spMkLst>
            <pc:docMk/>
            <pc:sldMk cId="470736411" sldId="1170"/>
            <ac:spMk id="17" creationId="{A2B0C28A-5BF1-F82E-2090-CB4DB6C47AEA}"/>
          </ac:spMkLst>
        </pc:spChg>
        <pc:spChg chg="mod">
          <ac:chgData name="Xuzhaoyuan" userId="92dacafb-b293-4395-ae6b-ab8c0207f0fc" providerId="ADAL" clId="{D401663F-362F-4E46-A403-35F2313E069E}" dt="2022-08-15T02:25:29.274" v="460" actId="1076"/>
          <ac:spMkLst>
            <pc:docMk/>
            <pc:sldMk cId="470736411" sldId="1170"/>
            <ac:spMk id="18" creationId="{4A2DDA0C-5C3E-DF65-44C4-6CCE1A88AEA2}"/>
          </ac:spMkLst>
        </pc:spChg>
        <pc:spChg chg="mod">
          <ac:chgData name="Xuzhaoyuan" userId="92dacafb-b293-4395-ae6b-ab8c0207f0fc" providerId="ADAL" clId="{D401663F-362F-4E46-A403-35F2313E069E}" dt="2022-08-15T02:25:29.274" v="460" actId="1076"/>
          <ac:spMkLst>
            <pc:docMk/>
            <pc:sldMk cId="470736411" sldId="1170"/>
            <ac:spMk id="19" creationId="{EFA67659-279B-4465-B77A-F5BF9E946E03}"/>
          </ac:spMkLst>
        </pc:spChg>
        <pc:spChg chg="mod">
          <ac:chgData name="Xuzhaoyuan" userId="92dacafb-b293-4395-ae6b-ab8c0207f0fc" providerId="ADAL" clId="{D401663F-362F-4E46-A403-35F2313E069E}" dt="2022-08-15T02:25:29.274" v="460" actId="1076"/>
          <ac:spMkLst>
            <pc:docMk/>
            <pc:sldMk cId="470736411" sldId="1170"/>
            <ac:spMk id="20" creationId="{13B81569-83B9-71E9-2F18-D62D833A34D1}"/>
          </ac:spMkLst>
        </pc:spChg>
        <pc:spChg chg="mod">
          <ac:chgData name="Xuzhaoyuan" userId="92dacafb-b293-4395-ae6b-ab8c0207f0fc" providerId="ADAL" clId="{D401663F-362F-4E46-A403-35F2313E069E}" dt="2022-08-15T02:25:29.274" v="460" actId="1076"/>
          <ac:spMkLst>
            <pc:docMk/>
            <pc:sldMk cId="470736411" sldId="1170"/>
            <ac:spMk id="21" creationId="{8F5876F4-2B12-8B25-5A9E-9CD7BDA74F25}"/>
          </ac:spMkLst>
        </pc:spChg>
        <pc:spChg chg="mod">
          <ac:chgData name="Xuzhaoyuan" userId="92dacafb-b293-4395-ae6b-ab8c0207f0fc" providerId="ADAL" clId="{D401663F-362F-4E46-A403-35F2313E069E}" dt="2022-08-15T02:25:29.274" v="460" actId="1076"/>
          <ac:spMkLst>
            <pc:docMk/>
            <pc:sldMk cId="470736411" sldId="1170"/>
            <ac:spMk id="22" creationId="{7E52C9BF-88A1-1924-F2E1-0B16A0D4E041}"/>
          </ac:spMkLst>
        </pc:spChg>
        <pc:spChg chg="mod">
          <ac:chgData name="Xuzhaoyuan" userId="92dacafb-b293-4395-ae6b-ab8c0207f0fc" providerId="ADAL" clId="{D401663F-362F-4E46-A403-35F2313E069E}" dt="2022-08-15T02:25:29.274" v="460" actId="1076"/>
          <ac:spMkLst>
            <pc:docMk/>
            <pc:sldMk cId="470736411" sldId="1170"/>
            <ac:spMk id="23" creationId="{73B300B5-3435-BE83-3505-FFE9E1E91139}"/>
          </ac:spMkLst>
        </pc:spChg>
        <pc:spChg chg="mod">
          <ac:chgData name="Xuzhaoyuan" userId="92dacafb-b293-4395-ae6b-ab8c0207f0fc" providerId="ADAL" clId="{D401663F-362F-4E46-A403-35F2313E069E}" dt="2022-08-15T02:25:29.274" v="460" actId="1076"/>
          <ac:spMkLst>
            <pc:docMk/>
            <pc:sldMk cId="470736411" sldId="1170"/>
            <ac:spMk id="24" creationId="{A1634652-0DFE-A935-8B26-8638813D6CB5}"/>
          </ac:spMkLst>
        </pc:spChg>
        <pc:spChg chg="mod">
          <ac:chgData name="Xuzhaoyuan" userId="92dacafb-b293-4395-ae6b-ab8c0207f0fc" providerId="ADAL" clId="{D401663F-362F-4E46-A403-35F2313E069E}" dt="2022-08-15T02:25:29.274" v="460" actId="1076"/>
          <ac:spMkLst>
            <pc:docMk/>
            <pc:sldMk cId="470736411" sldId="1170"/>
            <ac:spMk id="25" creationId="{231A1748-74BA-404D-E203-70B8B86D1C39}"/>
          </ac:spMkLst>
        </pc:spChg>
        <pc:spChg chg="mod">
          <ac:chgData name="Xuzhaoyuan" userId="92dacafb-b293-4395-ae6b-ab8c0207f0fc" providerId="ADAL" clId="{D401663F-362F-4E46-A403-35F2313E069E}" dt="2022-08-15T02:25:29.274" v="460" actId="1076"/>
          <ac:spMkLst>
            <pc:docMk/>
            <pc:sldMk cId="470736411" sldId="1170"/>
            <ac:spMk id="26" creationId="{9425AA9D-24B6-6C65-1FC9-B7B7E2F284A7}"/>
          </ac:spMkLst>
        </pc:spChg>
        <pc:spChg chg="mod">
          <ac:chgData name="Xuzhaoyuan" userId="92dacafb-b293-4395-ae6b-ab8c0207f0fc" providerId="ADAL" clId="{D401663F-362F-4E46-A403-35F2313E069E}" dt="2022-08-15T02:25:29.274" v="460" actId="1076"/>
          <ac:spMkLst>
            <pc:docMk/>
            <pc:sldMk cId="470736411" sldId="1170"/>
            <ac:spMk id="27" creationId="{0585966D-52AF-CA7E-3F0A-507089475B6B}"/>
          </ac:spMkLst>
        </pc:spChg>
        <pc:spChg chg="mod">
          <ac:chgData name="Xuzhaoyuan" userId="92dacafb-b293-4395-ae6b-ab8c0207f0fc" providerId="ADAL" clId="{D401663F-362F-4E46-A403-35F2313E069E}" dt="2022-08-15T02:25:29.274" v="460" actId="1076"/>
          <ac:spMkLst>
            <pc:docMk/>
            <pc:sldMk cId="470736411" sldId="1170"/>
            <ac:spMk id="28" creationId="{D8F9EB86-A257-354B-F4EB-4B6AFA3EE04E}"/>
          </ac:spMkLst>
        </pc:spChg>
        <pc:spChg chg="mod">
          <ac:chgData name="Xuzhaoyuan" userId="92dacafb-b293-4395-ae6b-ab8c0207f0fc" providerId="ADAL" clId="{D401663F-362F-4E46-A403-35F2313E069E}" dt="2022-08-15T02:25:29.274" v="460" actId="1076"/>
          <ac:spMkLst>
            <pc:docMk/>
            <pc:sldMk cId="470736411" sldId="1170"/>
            <ac:spMk id="29" creationId="{6A4F3E7F-318F-D96B-BD24-FB75870CD24E}"/>
          </ac:spMkLst>
        </pc:spChg>
        <pc:spChg chg="mod">
          <ac:chgData name="Xuzhaoyuan" userId="92dacafb-b293-4395-ae6b-ab8c0207f0fc" providerId="ADAL" clId="{D401663F-362F-4E46-A403-35F2313E069E}" dt="2022-08-15T02:25:29.274" v="460" actId="1076"/>
          <ac:spMkLst>
            <pc:docMk/>
            <pc:sldMk cId="470736411" sldId="1170"/>
            <ac:spMk id="33" creationId="{B7150D2D-34C1-4449-17A6-E8E9A46B1024}"/>
          </ac:spMkLst>
        </pc:spChg>
        <pc:spChg chg="mod">
          <ac:chgData name="Xuzhaoyuan" userId="92dacafb-b293-4395-ae6b-ab8c0207f0fc" providerId="ADAL" clId="{D401663F-362F-4E46-A403-35F2313E069E}" dt="2022-08-15T02:25:29.274" v="460" actId="1076"/>
          <ac:spMkLst>
            <pc:docMk/>
            <pc:sldMk cId="470736411" sldId="1170"/>
            <ac:spMk id="34" creationId="{F49386F9-4B65-2F6E-0C37-059E9BAB7920}"/>
          </ac:spMkLst>
        </pc:spChg>
        <pc:spChg chg="mod">
          <ac:chgData name="Xuzhaoyuan" userId="92dacafb-b293-4395-ae6b-ab8c0207f0fc" providerId="ADAL" clId="{D401663F-362F-4E46-A403-35F2313E069E}" dt="2022-08-15T02:25:29.274" v="460" actId="1076"/>
          <ac:spMkLst>
            <pc:docMk/>
            <pc:sldMk cId="470736411" sldId="1170"/>
            <ac:spMk id="35" creationId="{6DBD73E8-E5CE-8884-D3CC-FBF30808D3EA}"/>
          </ac:spMkLst>
        </pc:spChg>
        <pc:spChg chg="mod">
          <ac:chgData name="Xuzhaoyuan" userId="92dacafb-b293-4395-ae6b-ab8c0207f0fc" providerId="ADAL" clId="{D401663F-362F-4E46-A403-35F2313E069E}" dt="2022-08-15T02:25:29.274" v="460" actId="1076"/>
          <ac:spMkLst>
            <pc:docMk/>
            <pc:sldMk cId="470736411" sldId="1170"/>
            <ac:spMk id="36" creationId="{DD4C2384-ED4D-8E66-AA0C-3287C7BE7786}"/>
          </ac:spMkLst>
        </pc:spChg>
        <pc:spChg chg="mod">
          <ac:chgData name="Xuzhaoyuan" userId="92dacafb-b293-4395-ae6b-ab8c0207f0fc" providerId="ADAL" clId="{D401663F-362F-4E46-A403-35F2313E069E}" dt="2022-08-15T02:25:29.274" v="460" actId="1076"/>
          <ac:spMkLst>
            <pc:docMk/>
            <pc:sldMk cId="470736411" sldId="1170"/>
            <ac:spMk id="37" creationId="{A8A85D74-5CA8-260A-CED6-25F1C038F0D1}"/>
          </ac:spMkLst>
        </pc:spChg>
        <pc:spChg chg="mod">
          <ac:chgData name="Xuzhaoyuan" userId="92dacafb-b293-4395-ae6b-ab8c0207f0fc" providerId="ADAL" clId="{D401663F-362F-4E46-A403-35F2313E069E}" dt="2022-08-15T02:25:29.274" v="460" actId="1076"/>
          <ac:spMkLst>
            <pc:docMk/>
            <pc:sldMk cId="470736411" sldId="1170"/>
            <ac:spMk id="38" creationId="{3B2F1B6E-0673-9D56-1494-5D469E6B6D04}"/>
          </ac:spMkLst>
        </pc:spChg>
        <pc:spChg chg="mod">
          <ac:chgData name="Xuzhaoyuan" userId="92dacafb-b293-4395-ae6b-ab8c0207f0fc" providerId="ADAL" clId="{D401663F-362F-4E46-A403-35F2313E069E}" dt="2022-08-15T02:25:29.274" v="460" actId="1076"/>
          <ac:spMkLst>
            <pc:docMk/>
            <pc:sldMk cId="470736411" sldId="1170"/>
            <ac:spMk id="39" creationId="{804ED037-A31D-DEDE-1891-9C5A2CE63E30}"/>
          </ac:spMkLst>
        </pc:spChg>
        <pc:spChg chg="mod">
          <ac:chgData name="Xuzhaoyuan" userId="92dacafb-b293-4395-ae6b-ab8c0207f0fc" providerId="ADAL" clId="{D401663F-362F-4E46-A403-35F2313E069E}" dt="2022-08-15T02:25:29.274" v="460" actId="1076"/>
          <ac:spMkLst>
            <pc:docMk/>
            <pc:sldMk cId="470736411" sldId="1170"/>
            <ac:spMk id="43" creationId="{A5FA3B09-9101-EF97-D595-305E0B4F76B4}"/>
          </ac:spMkLst>
        </pc:spChg>
        <pc:spChg chg="mod">
          <ac:chgData name="Xuzhaoyuan" userId="92dacafb-b293-4395-ae6b-ab8c0207f0fc" providerId="ADAL" clId="{D401663F-362F-4E46-A403-35F2313E069E}" dt="2022-08-15T02:25:29.274" v="460" actId="1076"/>
          <ac:spMkLst>
            <pc:docMk/>
            <pc:sldMk cId="470736411" sldId="1170"/>
            <ac:spMk id="47" creationId="{8F169959-D401-3417-E5BC-FFDA39F05969}"/>
          </ac:spMkLst>
        </pc:spChg>
        <pc:spChg chg="mod">
          <ac:chgData name="Xuzhaoyuan" userId="92dacafb-b293-4395-ae6b-ab8c0207f0fc" providerId="ADAL" clId="{D401663F-362F-4E46-A403-35F2313E069E}" dt="2022-08-15T02:25:29.274" v="460" actId="1076"/>
          <ac:spMkLst>
            <pc:docMk/>
            <pc:sldMk cId="470736411" sldId="1170"/>
            <ac:spMk id="48" creationId="{3FD0E0FD-3623-9F9B-BCB6-421A117433F4}"/>
          </ac:spMkLst>
        </pc:spChg>
        <pc:spChg chg="mod">
          <ac:chgData name="Xuzhaoyuan" userId="92dacafb-b293-4395-ae6b-ab8c0207f0fc" providerId="ADAL" clId="{D401663F-362F-4E46-A403-35F2313E069E}" dt="2022-08-15T02:25:29.274" v="460" actId="1076"/>
          <ac:spMkLst>
            <pc:docMk/>
            <pc:sldMk cId="470736411" sldId="1170"/>
            <ac:spMk id="49" creationId="{2E860858-212A-0C5E-F7E6-C2C9180628B9}"/>
          </ac:spMkLst>
        </pc:spChg>
        <pc:spChg chg="mod">
          <ac:chgData name="Xuzhaoyuan" userId="92dacafb-b293-4395-ae6b-ab8c0207f0fc" providerId="ADAL" clId="{D401663F-362F-4E46-A403-35F2313E069E}" dt="2022-08-15T02:25:29.274" v="460" actId="1076"/>
          <ac:spMkLst>
            <pc:docMk/>
            <pc:sldMk cId="470736411" sldId="1170"/>
            <ac:spMk id="50" creationId="{F4657DB9-3BF2-0E50-DB31-97A1E4281716}"/>
          </ac:spMkLst>
        </pc:spChg>
        <pc:spChg chg="mod">
          <ac:chgData name="Xuzhaoyuan" userId="92dacafb-b293-4395-ae6b-ab8c0207f0fc" providerId="ADAL" clId="{D401663F-362F-4E46-A403-35F2313E069E}" dt="2022-08-15T02:25:29.274" v="460" actId="1076"/>
          <ac:spMkLst>
            <pc:docMk/>
            <pc:sldMk cId="470736411" sldId="1170"/>
            <ac:spMk id="51" creationId="{08D4176F-DE59-BCDF-91D2-1BD07310FB81}"/>
          </ac:spMkLst>
        </pc:spChg>
        <pc:spChg chg="mod">
          <ac:chgData name="Xuzhaoyuan" userId="92dacafb-b293-4395-ae6b-ab8c0207f0fc" providerId="ADAL" clId="{D401663F-362F-4E46-A403-35F2313E069E}" dt="2022-08-15T02:25:29.274" v="460" actId="1076"/>
          <ac:spMkLst>
            <pc:docMk/>
            <pc:sldMk cId="470736411" sldId="1170"/>
            <ac:spMk id="52" creationId="{EEB242E5-EE98-808A-9643-EFE3E4C18B3C}"/>
          </ac:spMkLst>
        </pc:spChg>
        <pc:spChg chg="mod">
          <ac:chgData name="Xuzhaoyuan" userId="92dacafb-b293-4395-ae6b-ab8c0207f0fc" providerId="ADAL" clId="{D401663F-362F-4E46-A403-35F2313E069E}" dt="2022-08-15T02:25:29.274" v="460" actId="1076"/>
          <ac:spMkLst>
            <pc:docMk/>
            <pc:sldMk cId="470736411" sldId="1170"/>
            <ac:spMk id="53" creationId="{45799A05-B742-A258-E511-23072352F5B2}"/>
          </ac:spMkLst>
        </pc:spChg>
        <pc:spChg chg="mod">
          <ac:chgData name="Xuzhaoyuan" userId="92dacafb-b293-4395-ae6b-ab8c0207f0fc" providerId="ADAL" clId="{D401663F-362F-4E46-A403-35F2313E069E}" dt="2022-08-15T02:25:29.274" v="460" actId="1076"/>
          <ac:spMkLst>
            <pc:docMk/>
            <pc:sldMk cId="470736411" sldId="1170"/>
            <ac:spMk id="55" creationId="{32BF68D0-82E4-2A4E-2851-26B903512EAE}"/>
          </ac:spMkLst>
        </pc:spChg>
        <pc:spChg chg="mod">
          <ac:chgData name="Xuzhaoyuan" userId="92dacafb-b293-4395-ae6b-ab8c0207f0fc" providerId="ADAL" clId="{D401663F-362F-4E46-A403-35F2313E069E}" dt="2022-08-15T02:25:29.274" v="460" actId="1076"/>
          <ac:spMkLst>
            <pc:docMk/>
            <pc:sldMk cId="470736411" sldId="1170"/>
            <ac:spMk id="56" creationId="{561CA540-1215-46B0-6E2A-F63C32F7FA5C}"/>
          </ac:spMkLst>
        </pc:spChg>
        <pc:spChg chg="mod">
          <ac:chgData name="Xuzhaoyuan" userId="92dacafb-b293-4395-ae6b-ab8c0207f0fc" providerId="ADAL" clId="{D401663F-362F-4E46-A403-35F2313E069E}" dt="2022-08-15T02:25:29.274" v="460" actId="1076"/>
          <ac:spMkLst>
            <pc:docMk/>
            <pc:sldMk cId="470736411" sldId="1170"/>
            <ac:spMk id="57" creationId="{5F9CF09B-9267-CE62-6857-3B4930371B71}"/>
          </ac:spMkLst>
        </pc:spChg>
        <pc:spChg chg="mod">
          <ac:chgData name="Xuzhaoyuan" userId="92dacafb-b293-4395-ae6b-ab8c0207f0fc" providerId="ADAL" clId="{D401663F-362F-4E46-A403-35F2313E069E}" dt="2022-08-15T02:25:29.274" v="460" actId="1076"/>
          <ac:spMkLst>
            <pc:docMk/>
            <pc:sldMk cId="470736411" sldId="1170"/>
            <ac:spMk id="58" creationId="{FDA13296-DD27-7D0F-1D57-920F22EA2F26}"/>
          </ac:spMkLst>
        </pc:spChg>
        <pc:spChg chg="mod">
          <ac:chgData name="Xuzhaoyuan" userId="92dacafb-b293-4395-ae6b-ab8c0207f0fc" providerId="ADAL" clId="{D401663F-362F-4E46-A403-35F2313E069E}" dt="2022-08-15T02:25:29.274" v="460" actId="1076"/>
          <ac:spMkLst>
            <pc:docMk/>
            <pc:sldMk cId="470736411" sldId="1170"/>
            <ac:spMk id="59" creationId="{4E770FCE-2F06-327E-50B3-D9CAA097CBAB}"/>
          </ac:spMkLst>
        </pc:spChg>
        <pc:spChg chg="mod">
          <ac:chgData name="Xuzhaoyuan" userId="92dacafb-b293-4395-ae6b-ab8c0207f0fc" providerId="ADAL" clId="{D401663F-362F-4E46-A403-35F2313E069E}" dt="2022-08-15T02:25:29.274" v="460" actId="1076"/>
          <ac:spMkLst>
            <pc:docMk/>
            <pc:sldMk cId="470736411" sldId="1170"/>
            <ac:spMk id="60" creationId="{EAC795B9-3BCF-0B73-9756-D8FCE664A3B7}"/>
          </ac:spMkLst>
        </pc:spChg>
        <pc:spChg chg="mod">
          <ac:chgData name="Xuzhaoyuan" userId="92dacafb-b293-4395-ae6b-ab8c0207f0fc" providerId="ADAL" clId="{D401663F-362F-4E46-A403-35F2313E069E}" dt="2022-08-15T02:25:29.274" v="460" actId="1076"/>
          <ac:spMkLst>
            <pc:docMk/>
            <pc:sldMk cId="470736411" sldId="1170"/>
            <ac:spMk id="68" creationId="{E75BA616-0826-AE24-FFB0-F2F745A4B8F6}"/>
          </ac:spMkLst>
        </pc:spChg>
        <pc:spChg chg="mod">
          <ac:chgData name="Xuzhaoyuan" userId="92dacafb-b293-4395-ae6b-ab8c0207f0fc" providerId="ADAL" clId="{D401663F-362F-4E46-A403-35F2313E069E}" dt="2022-08-15T02:25:29.274" v="460" actId="1076"/>
          <ac:spMkLst>
            <pc:docMk/>
            <pc:sldMk cId="470736411" sldId="1170"/>
            <ac:spMk id="69" creationId="{13F61702-CFD7-75A5-3D37-3E900AC25664}"/>
          </ac:spMkLst>
        </pc:spChg>
        <pc:spChg chg="mod">
          <ac:chgData name="Xuzhaoyuan" userId="92dacafb-b293-4395-ae6b-ab8c0207f0fc" providerId="ADAL" clId="{D401663F-362F-4E46-A403-35F2313E069E}" dt="2022-08-15T02:25:29.274" v="460" actId="1076"/>
          <ac:spMkLst>
            <pc:docMk/>
            <pc:sldMk cId="470736411" sldId="1170"/>
            <ac:spMk id="70" creationId="{0192B02F-1728-38FE-4E07-338F910DE9B6}"/>
          </ac:spMkLst>
        </pc:spChg>
        <pc:spChg chg="mod">
          <ac:chgData name="Xuzhaoyuan" userId="92dacafb-b293-4395-ae6b-ab8c0207f0fc" providerId="ADAL" clId="{D401663F-362F-4E46-A403-35F2313E069E}" dt="2022-08-15T02:25:29.274" v="460" actId="1076"/>
          <ac:spMkLst>
            <pc:docMk/>
            <pc:sldMk cId="470736411" sldId="1170"/>
            <ac:spMk id="71" creationId="{E4BD8028-2299-CF27-244D-8D205B53B0D9}"/>
          </ac:spMkLst>
        </pc:spChg>
        <pc:spChg chg="mod">
          <ac:chgData name="Xuzhaoyuan" userId="92dacafb-b293-4395-ae6b-ab8c0207f0fc" providerId="ADAL" clId="{D401663F-362F-4E46-A403-35F2313E069E}" dt="2022-08-15T02:25:29.274" v="460" actId="1076"/>
          <ac:spMkLst>
            <pc:docMk/>
            <pc:sldMk cId="470736411" sldId="1170"/>
            <ac:spMk id="72" creationId="{78B3E434-8B3D-1002-F844-561122BB4936}"/>
          </ac:spMkLst>
        </pc:spChg>
        <pc:spChg chg="mod">
          <ac:chgData name="Xuzhaoyuan" userId="92dacafb-b293-4395-ae6b-ab8c0207f0fc" providerId="ADAL" clId="{D401663F-362F-4E46-A403-35F2313E069E}" dt="2022-08-15T02:25:29.274" v="460" actId="1076"/>
          <ac:spMkLst>
            <pc:docMk/>
            <pc:sldMk cId="470736411" sldId="1170"/>
            <ac:spMk id="73" creationId="{34DFA43A-B84F-D09D-BD1D-CEC400E9BA31}"/>
          </ac:spMkLst>
        </pc:spChg>
        <pc:spChg chg="mod">
          <ac:chgData name="Xuzhaoyuan" userId="92dacafb-b293-4395-ae6b-ab8c0207f0fc" providerId="ADAL" clId="{D401663F-362F-4E46-A403-35F2313E069E}" dt="2022-08-15T02:25:29.274" v="460" actId="1076"/>
          <ac:spMkLst>
            <pc:docMk/>
            <pc:sldMk cId="470736411" sldId="1170"/>
            <ac:spMk id="74" creationId="{D112794C-9C5E-0A3E-9F40-06D01F362296}"/>
          </ac:spMkLst>
        </pc:spChg>
        <pc:spChg chg="mod">
          <ac:chgData name="Xuzhaoyuan" userId="92dacafb-b293-4395-ae6b-ab8c0207f0fc" providerId="ADAL" clId="{D401663F-362F-4E46-A403-35F2313E069E}" dt="2022-08-15T02:25:29.274" v="460" actId="1076"/>
          <ac:spMkLst>
            <pc:docMk/>
            <pc:sldMk cId="470736411" sldId="1170"/>
            <ac:spMk id="135" creationId="{1B774713-F491-5CA9-3ACB-F4AE7BD52FEA}"/>
          </ac:spMkLst>
        </pc:spChg>
        <pc:spChg chg="mod">
          <ac:chgData name="Xuzhaoyuan" userId="92dacafb-b293-4395-ae6b-ab8c0207f0fc" providerId="ADAL" clId="{D401663F-362F-4E46-A403-35F2313E069E}" dt="2022-08-15T02:25:29.274" v="460" actId="1076"/>
          <ac:spMkLst>
            <pc:docMk/>
            <pc:sldMk cId="470736411" sldId="1170"/>
            <ac:spMk id="137" creationId="{98778D57-970C-B1DA-ECA7-2EFCFCC42F59}"/>
          </ac:spMkLst>
        </pc:spChg>
        <pc:spChg chg="mod">
          <ac:chgData name="Xuzhaoyuan" userId="92dacafb-b293-4395-ae6b-ab8c0207f0fc" providerId="ADAL" clId="{D401663F-362F-4E46-A403-35F2313E069E}" dt="2022-08-15T02:25:29.274" v="460" actId="1076"/>
          <ac:spMkLst>
            <pc:docMk/>
            <pc:sldMk cId="470736411" sldId="1170"/>
            <ac:spMk id="138" creationId="{3C80AC36-8F8D-AC91-8DEF-F20110E09735}"/>
          </ac:spMkLst>
        </pc:spChg>
        <pc:spChg chg="mod">
          <ac:chgData name="Xuzhaoyuan" userId="92dacafb-b293-4395-ae6b-ab8c0207f0fc" providerId="ADAL" clId="{D401663F-362F-4E46-A403-35F2313E069E}" dt="2022-08-15T02:25:29.274" v="460" actId="1076"/>
          <ac:spMkLst>
            <pc:docMk/>
            <pc:sldMk cId="470736411" sldId="1170"/>
            <ac:spMk id="139" creationId="{5834EBB0-1847-7474-117F-E210E66E51A4}"/>
          </ac:spMkLst>
        </pc:spChg>
        <pc:spChg chg="mod">
          <ac:chgData name="Xuzhaoyuan" userId="92dacafb-b293-4395-ae6b-ab8c0207f0fc" providerId="ADAL" clId="{D401663F-362F-4E46-A403-35F2313E069E}" dt="2022-08-15T02:25:29.274" v="460" actId="1076"/>
          <ac:spMkLst>
            <pc:docMk/>
            <pc:sldMk cId="470736411" sldId="1170"/>
            <ac:spMk id="140" creationId="{1C15EAE1-FB94-EF33-82DB-F08775C3C2EA}"/>
          </ac:spMkLst>
        </pc:spChg>
        <pc:spChg chg="mod">
          <ac:chgData name="Xuzhaoyuan" userId="92dacafb-b293-4395-ae6b-ab8c0207f0fc" providerId="ADAL" clId="{D401663F-362F-4E46-A403-35F2313E069E}" dt="2022-08-15T02:25:29.274" v="460" actId="1076"/>
          <ac:spMkLst>
            <pc:docMk/>
            <pc:sldMk cId="470736411" sldId="1170"/>
            <ac:spMk id="141" creationId="{E3AABB65-551A-9C4B-78A3-2133570DD5BA}"/>
          </ac:spMkLst>
        </pc:spChg>
        <pc:spChg chg="mod">
          <ac:chgData name="Xuzhaoyuan" userId="92dacafb-b293-4395-ae6b-ab8c0207f0fc" providerId="ADAL" clId="{D401663F-362F-4E46-A403-35F2313E069E}" dt="2022-08-15T02:25:29.274" v="460" actId="1076"/>
          <ac:spMkLst>
            <pc:docMk/>
            <pc:sldMk cId="470736411" sldId="1170"/>
            <ac:spMk id="142" creationId="{7F8A0569-2B18-E405-4C26-265D8DAF5C9C}"/>
          </ac:spMkLst>
        </pc:spChg>
        <pc:spChg chg="mod">
          <ac:chgData name="Xuzhaoyuan" userId="92dacafb-b293-4395-ae6b-ab8c0207f0fc" providerId="ADAL" clId="{D401663F-362F-4E46-A403-35F2313E069E}" dt="2022-08-15T02:25:29.274" v="460" actId="1076"/>
          <ac:spMkLst>
            <pc:docMk/>
            <pc:sldMk cId="470736411" sldId="1170"/>
            <ac:spMk id="144" creationId="{CE58A990-DCDB-A64A-49A3-2113BA93D6DB}"/>
          </ac:spMkLst>
        </pc:spChg>
        <pc:spChg chg="mod">
          <ac:chgData name="Xuzhaoyuan" userId="92dacafb-b293-4395-ae6b-ab8c0207f0fc" providerId="ADAL" clId="{D401663F-362F-4E46-A403-35F2313E069E}" dt="2022-08-15T02:25:29.274" v="460" actId="1076"/>
          <ac:spMkLst>
            <pc:docMk/>
            <pc:sldMk cId="470736411" sldId="1170"/>
            <ac:spMk id="145" creationId="{987F26C2-D01B-2898-6857-6CBBB805F734}"/>
          </ac:spMkLst>
        </pc:spChg>
        <pc:spChg chg="mod">
          <ac:chgData name="Xuzhaoyuan" userId="92dacafb-b293-4395-ae6b-ab8c0207f0fc" providerId="ADAL" clId="{D401663F-362F-4E46-A403-35F2313E069E}" dt="2022-08-15T02:25:29.274" v="460" actId="1076"/>
          <ac:spMkLst>
            <pc:docMk/>
            <pc:sldMk cId="470736411" sldId="1170"/>
            <ac:spMk id="146" creationId="{2546AA11-036A-0DF8-59BA-6F38CD875ACC}"/>
          </ac:spMkLst>
        </pc:spChg>
        <pc:spChg chg="mod">
          <ac:chgData name="Xuzhaoyuan" userId="92dacafb-b293-4395-ae6b-ab8c0207f0fc" providerId="ADAL" clId="{D401663F-362F-4E46-A403-35F2313E069E}" dt="2022-08-15T02:25:29.274" v="460" actId="1076"/>
          <ac:spMkLst>
            <pc:docMk/>
            <pc:sldMk cId="470736411" sldId="1170"/>
            <ac:spMk id="147" creationId="{23589B5F-CB67-07EC-09AE-BBE52A7B526B}"/>
          </ac:spMkLst>
        </pc:spChg>
        <pc:spChg chg="mod">
          <ac:chgData name="Xuzhaoyuan" userId="92dacafb-b293-4395-ae6b-ab8c0207f0fc" providerId="ADAL" clId="{D401663F-362F-4E46-A403-35F2313E069E}" dt="2022-08-15T02:25:29.274" v="460" actId="1076"/>
          <ac:spMkLst>
            <pc:docMk/>
            <pc:sldMk cId="470736411" sldId="1170"/>
            <ac:spMk id="148" creationId="{DF6E72EE-A013-311B-6E90-01DB07824B38}"/>
          </ac:spMkLst>
        </pc:spChg>
        <pc:spChg chg="mod">
          <ac:chgData name="Xuzhaoyuan" userId="92dacafb-b293-4395-ae6b-ab8c0207f0fc" providerId="ADAL" clId="{D401663F-362F-4E46-A403-35F2313E069E}" dt="2022-08-15T02:25:29.274" v="460" actId="1076"/>
          <ac:spMkLst>
            <pc:docMk/>
            <pc:sldMk cId="470736411" sldId="1170"/>
            <ac:spMk id="149" creationId="{A7B49302-675A-3BE3-FAC2-99FF9FA90361}"/>
          </ac:spMkLst>
        </pc:spChg>
        <pc:spChg chg="mod">
          <ac:chgData name="Xuzhaoyuan" userId="92dacafb-b293-4395-ae6b-ab8c0207f0fc" providerId="ADAL" clId="{D401663F-362F-4E46-A403-35F2313E069E}" dt="2022-08-15T02:25:29.274" v="460" actId="1076"/>
          <ac:spMkLst>
            <pc:docMk/>
            <pc:sldMk cId="470736411" sldId="1170"/>
            <ac:spMk id="150" creationId="{0FC7E02F-DFF4-7ECE-F22C-6F641DC7C221}"/>
          </ac:spMkLst>
        </pc:spChg>
        <pc:spChg chg="mod">
          <ac:chgData name="Xuzhaoyuan" userId="92dacafb-b293-4395-ae6b-ab8c0207f0fc" providerId="ADAL" clId="{D401663F-362F-4E46-A403-35F2313E069E}" dt="2022-08-15T02:25:29.274" v="460" actId="1076"/>
          <ac:spMkLst>
            <pc:docMk/>
            <pc:sldMk cId="470736411" sldId="1170"/>
            <ac:spMk id="151" creationId="{4CFDC915-44C9-7DA0-03D1-857D06DCDD7C}"/>
          </ac:spMkLst>
        </pc:spChg>
        <pc:spChg chg="mod">
          <ac:chgData name="Xuzhaoyuan" userId="92dacafb-b293-4395-ae6b-ab8c0207f0fc" providerId="ADAL" clId="{D401663F-362F-4E46-A403-35F2313E069E}" dt="2022-08-15T02:25:29.274" v="460" actId="1076"/>
          <ac:spMkLst>
            <pc:docMk/>
            <pc:sldMk cId="470736411" sldId="1170"/>
            <ac:spMk id="152" creationId="{5E6AEA5D-71BD-DC95-813B-2EC4E3F313BA}"/>
          </ac:spMkLst>
        </pc:spChg>
        <pc:spChg chg="mod">
          <ac:chgData name="Xuzhaoyuan" userId="92dacafb-b293-4395-ae6b-ab8c0207f0fc" providerId="ADAL" clId="{D401663F-362F-4E46-A403-35F2313E069E}" dt="2022-08-15T02:25:29.274" v="460" actId="1076"/>
          <ac:spMkLst>
            <pc:docMk/>
            <pc:sldMk cId="470736411" sldId="1170"/>
            <ac:spMk id="153" creationId="{4537543A-105B-F015-89E4-184A1CC7DF9A}"/>
          </ac:spMkLst>
        </pc:spChg>
        <pc:spChg chg="mod">
          <ac:chgData name="Xuzhaoyuan" userId="92dacafb-b293-4395-ae6b-ab8c0207f0fc" providerId="ADAL" clId="{D401663F-362F-4E46-A403-35F2313E069E}" dt="2022-08-15T02:25:29.274" v="460" actId="1076"/>
          <ac:spMkLst>
            <pc:docMk/>
            <pc:sldMk cId="470736411" sldId="1170"/>
            <ac:spMk id="154" creationId="{68716850-491C-1A38-9AC3-E5D484BBA198}"/>
          </ac:spMkLst>
        </pc:spChg>
        <pc:spChg chg="mod">
          <ac:chgData name="Xuzhaoyuan" userId="92dacafb-b293-4395-ae6b-ab8c0207f0fc" providerId="ADAL" clId="{D401663F-362F-4E46-A403-35F2313E069E}" dt="2022-08-15T02:25:29.274" v="460" actId="1076"/>
          <ac:spMkLst>
            <pc:docMk/>
            <pc:sldMk cId="470736411" sldId="1170"/>
            <ac:spMk id="155" creationId="{7CE1C9B8-E72B-C090-3B21-817618FF93CE}"/>
          </ac:spMkLst>
        </pc:spChg>
        <pc:spChg chg="mod">
          <ac:chgData name="Xuzhaoyuan" userId="92dacafb-b293-4395-ae6b-ab8c0207f0fc" providerId="ADAL" clId="{D401663F-362F-4E46-A403-35F2313E069E}" dt="2022-08-15T02:25:29.274" v="460" actId="1076"/>
          <ac:spMkLst>
            <pc:docMk/>
            <pc:sldMk cId="470736411" sldId="1170"/>
            <ac:spMk id="157" creationId="{2D98E1D7-DE88-E0C4-1940-24E07EC61355}"/>
          </ac:spMkLst>
        </pc:spChg>
        <pc:spChg chg="mod">
          <ac:chgData name="Xuzhaoyuan" userId="92dacafb-b293-4395-ae6b-ab8c0207f0fc" providerId="ADAL" clId="{D401663F-362F-4E46-A403-35F2313E069E}" dt="2022-08-15T02:25:29.274" v="460" actId="1076"/>
          <ac:spMkLst>
            <pc:docMk/>
            <pc:sldMk cId="470736411" sldId="1170"/>
            <ac:spMk id="158" creationId="{7E58013D-2DC2-BF71-FAB8-62E648B67865}"/>
          </ac:spMkLst>
        </pc:spChg>
        <pc:spChg chg="mod">
          <ac:chgData name="Xuzhaoyuan" userId="92dacafb-b293-4395-ae6b-ab8c0207f0fc" providerId="ADAL" clId="{D401663F-362F-4E46-A403-35F2313E069E}" dt="2022-08-15T02:25:29.274" v="460" actId="1076"/>
          <ac:spMkLst>
            <pc:docMk/>
            <pc:sldMk cId="470736411" sldId="1170"/>
            <ac:spMk id="159" creationId="{86EF6588-FE08-46BF-3894-321B30A1FF1D}"/>
          </ac:spMkLst>
        </pc:spChg>
        <pc:spChg chg="mod">
          <ac:chgData name="Xuzhaoyuan" userId="92dacafb-b293-4395-ae6b-ab8c0207f0fc" providerId="ADAL" clId="{D401663F-362F-4E46-A403-35F2313E069E}" dt="2022-08-15T02:25:29.274" v="460" actId="1076"/>
          <ac:spMkLst>
            <pc:docMk/>
            <pc:sldMk cId="470736411" sldId="1170"/>
            <ac:spMk id="160" creationId="{57C48B75-2A88-31CC-4816-A6F7492C0CD0}"/>
          </ac:spMkLst>
        </pc:spChg>
        <pc:spChg chg="mod">
          <ac:chgData name="Xuzhaoyuan" userId="92dacafb-b293-4395-ae6b-ab8c0207f0fc" providerId="ADAL" clId="{D401663F-362F-4E46-A403-35F2313E069E}" dt="2022-08-15T02:25:29.274" v="460" actId="1076"/>
          <ac:spMkLst>
            <pc:docMk/>
            <pc:sldMk cId="470736411" sldId="1170"/>
            <ac:spMk id="161" creationId="{A0FAEF95-E3F8-9D55-D11B-21FC393BD851}"/>
          </ac:spMkLst>
        </pc:spChg>
        <pc:spChg chg="mod">
          <ac:chgData name="Xuzhaoyuan" userId="92dacafb-b293-4395-ae6b-ab8c0207f0fc" providerId="ADAL" clId="{D401663F-362F-4E46-A403-35F2313E069E}" dt="2022-08-15T02:25:29.274" v="460" actId="1076"/>
          <ac:spMkLst>
            <pc:docMk/>
            <pc:sldMk cId="470736411" sldId="1170"/>
            <ac:spMk id="162" creationId="{2357725D-0F1D-0048-940F-51EA320E001A}"/>
          </ac:spMkLst>
        </pc:spChg>
        <pc:spChg chg="mod">
          <ac:chgData name="Xuzhaoyuan" userId="92dacafb-b293-4395-ae6b-ab8c0207f0fc" providerId="ADAL" clId="{D401663F-362F-4E46-A403-35F2313E069E}" dt="2022-08-15T02:25:29.274" v="460" actId="1076"/>
          <ac:spMkLst>
            <pc:docMk/>
            <pc:sldMk cId="470736411" sldId="1170"/>
            <ac:spMk id="172" creationId="{9EC058D2-867F-F47D-2DDF-39C3A46BBDC8}"/>
          </ac:spMkLst>
        </pc:spChg>
        <pc:spChg chg="mod">
          <ac:chgData name="Xuzhaoyuan" userId="92dacafb-b293-4395-ae6b-ab8c0207f0fc" providerId="ADAL" clId="{D401663F-362F-4E46-A403-35F2313E069E}" dt="2022-08-15T02:25:29.274" v="460" actId="1076"/>
          <ac:spMkLst>
            <pc:docMk/>
            <pc:sldMk cId="470736411" sldId="1170"/>
            <ac:spMk id="173" creationId="{77B3E36B-182A-06E6-2AFB-93456D41B971}"/>
          </ac:spMkLst>
        </pc:spChg>
        <pc:spChg chg="mod">
          <ac:chgData name="Xuzhaoyuan" userId="92dacafb-b293-4395-ae6b-ab8c0207f0fc" providerId="ADAL" clId="{D401663F-362F-4E46-A403-35F2313E069E}" dt="2022-08-15T02:25:29.274" v="460" actId="1076"/>
          <ac:spMkLst>
            <pc:docMk/>
            <pc:sldMk cId="470736411" sldId="1170"/>
            <ac:spMk id="174" creationId="{CD2F91BC-EB1B-352D-DA48-2E107F3922A3}"/>
          </ac:spMkLst>
        </pc:spChg>
        <pc:spChg chg="mod">
          <ac:chgData name="Xuzhaoyuan" userId="92dacafb-b293-4395-ae6b-ab8c0207f0fc" providerId="ADAL" clId="{D401663F-362F-4E46-A403-35F2313E069E}" dt="2022-08-15T02:25:29.274" v="460" actId="1076"/>
          <ac:spMkLst>
            <pc:docMk/>
            <pc:sldMk cId="470736411" sldId="1170"/>
            <ac:spMk id="175" creationId="{CED2F069-8882-79A8-764C-882E349AC251}"/>
          </ac:spMkLst>
        </pc:spChg>
        <pc:cxnChg chg="mod">
          <ac:chgData name="Xuzhaoyuan" userId="92dacafb-b293-4395-ae6b-ab8c0207f0fc" providerId="ADAL" clId="{D401663F-362F-4E46-A403-35F2313E069E}" dt="2022-08-15T02:25:29.274" v="460" actId="1076"/>
          <ac:cxnSpMkLst>
            <pc:docMk/>
            <pc:sldMk cId="470736411" sldId="1170"/>
            <ac:cxnSpMk id="78" creationId="{7ADB1631-F03C-10B3-F542-6458681627BF}"/>
          </ac:cxnSpMkLst>
        </pc:cxnChg>
        <pc:cxnChg chg="mod">
          <ac:chgData name="Xuzhaoyuan" userId="92dacafb-b293-4395-ae6b-ab8c0207f0fc" providerId="ADAL" clId="{D401663F-362F-4E46-A403-35F2313E069E}" dt="2022-08-15T02:25:29.274" v="460" actId="1076"/>
          <ac:cxnSpMkLst>
            <pc:docMk/>
            <pc:sldMk cId="470736411" sldId="1170"/>
            <ac:cxnSpMk id="81" creationId="{28F0FC4C-6E0F-10B3-A00A-20313004A806}"/>
          </ac:cxnSpMkLst>
        </pc:cxnChg>
        <pc:cxnChg chg="mod">
          <ac:chgData name="Xuzhaoyuan" userId="92dacafb-b293-4395-ae6b-ab8c0207f0fc" providerId="ADAL" clId="{D401663F-362F-4E46-A403-35F2313E069E}" dt="2022-08-15T02:25:29.274" v="460" actId="1076"/>
          <ac:cxnSpMkLst>
            <pc:docMk/>
            <pc:sldMk cId="470736411" sldId="1170"/>
            <ac:cxnSpMk id="82" creationId="{EB5F28FB-8B1E-13C6-75F7-AE58A3AFAE4B}"/>
          </ac:cxnSpMkLst>
        </pc:cxnChg>
        <pc:cxnChg chg="mod">
          <ac:chgData name="Xuzhaoyuan" userId="92dacafb-b293-4395-ae6b-ab8c0207f0fc" providerId="ADAL" clId="{D401663F-362F-4E46-A403-35F2313E069E}" dt="2022-08-15T02:25:29.274" v="460" actId="1076"/>
          <ac:cxnSpMkLst>
            <pc:docMk/>
            <pc:sldMk cId="470736411" sldId="1170"/>
            <ac:cxnSpMk id="90" creationId="{34523083-8192-601E-4E91-56850D3B134B}"/>
          </ac:cxnSpMkLst>
        </pc:cxnChg>
        <pc:cxnChg chg="mod">
          <ac:chgData name="Xuzhaoyuan" userId="92dacafb-b293-4395-ae6b-ab8c0207f0fc" providerId="ADAL" clId="{D401663F-362F-4E46-A403-35F2313E069E}" dt="2022-08-15T02:25:29.274" v="460" actId="1076"/>
          <ac:cxnSpMkLst>
            <pc:docMk/>
            <pc:sldMk cId="470736411" sldId="1170"/>
            <ac:cxnSpMk id="92" creationId="{D15ABEE5-2062-ED55-973F-F152EF434076}"/>
          </ac:cxnSpMkLst>
        </pc:cxnChg>
        <pc:cxnChg chg="mod">
          <ac:chgData name="Xuzhaoyuan" userId="92dacafb-b293-4395-ae6b-ab8c0207f0fc" providerId="ADAL" clId="{D401663F-362F-4E46-A403-35F2313E069E}" dt="2022-08-15T02:25:29.274" v="460" actId="1076"/>
          <ac:cxnSpMkLst>
            <pc:docMk/>
            <pc:sldMk cId="470736411" sldId="1170"/>
            <ac:cxnSpMk id="93" creationId="{7719450C-B319-3295-5A4C-6E3B05AF9A89}"/>
          </ac:cxnSpMkLst>
        </pc:cxnChg>
        <pc:cxnChg chg="mod">
          <ac:chgData name="Xuzhaoyuan" userId="92dacafb-b293-4395-ae6b-ab8c0207f0fc" providerId="ADAL" clId="{D401663F-362F-4E46-A403-35F2313E069E}" dt="2022-08-15T02:25:29.274" v="460" actId="1076"/>
          <ac:cxnSpMkLst>
            <pc:docMk/>
            <pc:sldMk cId="470736411" sldId="1170"/>
            <ac:cxnSpMk id="94" creationId="{78130186-F65F-F507-CCCD-185016149AB1}"/>
          </ac:cxnSpMkLst>
        </pc:cxnChg>
        <pc:cxnChg chg="mod">
          <ac:chgData name="Xuzhaoyuan" userId="92dacafb-b293-4395-ae6b-ab8c0207f0fc" providerId="ADAL" clId="{D401663F-362F-4E46-A403-35F2313E069E}" dt="2022-08-15T02:25:29.274" v="460" actId="1076"/>
          <ac:cxnSpMkLst>
            <pc:docMk/>
            <pc:sldMk cId="470736411" sldId="1170"/>
            <ac:cxnSpMk id="95" creationId="{9BA7A572-2DD1-5532-03BD-32B72DE54D09}"/>
          </ac:cxnSpMkLst>
        </pc:cxnChg>
        <pc:cxnChg chg="mod">
          <ac:chgData name="Xuzhaoyuan" userId="92dacafb-b293-4395-ae6b-ab8c0207f0fc" providerId="ADAL" clId="{D401663F-362F-4E46-A403-35F2313E069E}" dt="2022-08-15T02:25:29.274" v="460" actId="1076"/>
          <ac:cxnSpMkLst>
            <pc:docMk/>
            <pc:sldMk cId="470736411" sldId="1170"/>
            <ac:cxnSpMk id="163" creationId="{89FD4D33-CB95-21B4-0671-97878D4F0363}"/>
          </ac:cxnSpMkLst>
        </pc:cxnChg>
        <pc:cxnChg chg="mod">
          <ac:chgData name="Xuzhaoyuan" userId="92dacafb-b293-4395-ae6b-ab8c0207f0fc" providerId="ADAL" clId="{D401663F-362F-4E46-A403-35F2313E069E}" dt="2022-08-15T02:25:29.274" v="460" actId="1076"/>
          <ac:cxnSpMkLst>
            <pc:docMk/>
            <pc:sldMk cId="470736411" sldId="1170"/>
            <ac:cxnSpMk id="164" creationId="{541C3B79-352D-4C76-574A-FFD833B17523}"/>
          </ac:cxnSpMkLst>
        </pc:cxnChg>
        <pc:cxnChg chg="mod">
          <ac:chgData name="Xuzhaoyuan" userId="92dacafb-b293-4395-ae6b-ab8c0207f0fc" providerId="ADAL" clId="{D401663F-362F-4E46-A403-35F2313E069E}" dt="2022-08-15T02:25:29.274" v="460" actId="1076"/>
          <ac:cxnSpMkLst>
            <pc:docMk/>
            <pc:sldMk cId="470736411" sldId="1170"/>
            <ac:cxnSpMk id="165" creationId="{7748AA32-A0FA-DF0D-4C39-33678CADFFF4}"/>
          </ac:cxnSpMkLst>
        </pc:cxnChg>
        <pc:cxnChg chg="mod">
          <ac:chgData name="Xuzhaoyuan" userId="92dacafb-b293-4395-ae6b-ab8c0207f0fc" providerId="ADAL" clId="{D401663F-362F-4E46-A403-35F2313E069E}" dt="2022-08-15T02:25:29.274" v="460" actId="1076"/>
          <ac:cxnSpMkLst>
            <pc:docMk/>
            <pc:sldMk cId="470736411" sldId="1170"/>
            <ac:cxnSpMk id="166" creationId="{AE7EA002-0D19-3AFC-70A4-33DF7EB37909}"/>
          </ac:cxnSpMkLst>
        </pc:cxnChg>
        <pc:cxnChg chg="mod">
          <ac:chgData name="Xuzhaoyuan" userId="92dacafb-b293-4395-ae6b-ab8c0207f0fc" providerId="ADAL" clId="{D401663F-362F-4E46-A403-35F2313E069E}" dt="2022-08-15T02:25:29.274" v="460" actId="1076"/>
          <ac:cxnSpMkLst>
            <pc:docMk/>
            <pc:sldMk cId="470736411" sldId="1170"/>
            <ac:cxnSpMk id="167" creationId="{96051841-31E3-F861-19EC-D33F67D9D435}"/>
          </ac:cxnSpMkLst>
        </pc:cxnChg>
        <pc:cxnChg chg="mod">
          <ac:chgData name="Xuzhaoyuan" userId="92dacafb-b293-4395-ae6b-ab8c0207f0fc" providerId="ADAL" clId="{D401663F-362F-4E46-A403-35F2313E069E}" dt="2022-08-15T02:25:29.274" v="460" actId="1076"/>
          <ac:cxnSpMkLst>
            <pc:docMk/>
            <pc:sldMk cId="470736411" sldId="1170"/>
            <ac:cxnSpMk id="168" creationId="{73C1D1B7-F598-06AB-6810-07F2AE8A6BF5}"/>
          </ac:cxnSpMkLst>
        </pc:cxnChg>
        <pc:cxnChg chg="mod">
          <ac:chgData name="Xuzhaoyuan" userId="92dacafb-b293-4395-ae6b-ab8c0207f0fc" providerId="ADAL" clId="{D401663F-362F-4E46-A403-35F2313E069E}" dt="2022-08-15T02:25:29.274" v="460" actId="1076"/>
          <ac:cxnSpMkLst>
            <pc:docMk/>
            <pc:sldMk cId="470736411" sldId="1170"/>
            <ac:cxnSpMk id="169" creationId="{91DEA4D5-FDF9-51BC-CE21-A15579271A42}"/>
          </ac:cxnSpMkLst>
        </pc:cxnChg>
        <pc:cxnChg chg="mod">
          <ac:chgData name="Xuzhaoyuan" userId="92dacafb-b293-4395-ae6b-ab8c0207f0fc" providerId="ADAL" clId="{D401663F-362F-4E46-A403-35F2313E069E}" dt="2022-08-15T02:25:29.274" v="460" actId="1076"/>
          <ac:cxnSpMkLst>
            <pc:docMk/>
            <pc:sldMk cId="470736411" sldId="1170"/>
            <ac:cxnSpMk id="170" creationId="{052EB1F2-C8E1-6FD9-BCC6-AAE523363893}"/>
          </ac:cxnSpMkLst>
        </pc:cxnChg>
      </pc:sldChg>
      <pc:sldChg chg="addSp delSp modSp mod">
        <pc:chgData name="Xuzhaoyuan" userId="92dacafb-b293-4395-ae6b-ab8c0207f0fc" providerId="ADAL" clId="{D401663F-362F-4E46-A403-35F2313E069E}" dt="2022-08-15T02:29:48.090" v="643" actId="207"/>
        <pc:sldMkLst>
          <pc:docMk/>
          <pc:sldMk cId="4237780625" sldId="1171"/>
        </pc:sldMkLst>
        <pc:spChg chg="add mod">
          <ac:chgData name="Xuzhaoyuan" userId="92dacafb-b293-4395-ae6b-ab8c0207f0fc" providerId="ADAL" clId="{D401663F-362F-4E46-A403-35F2313E069E}" dt="2022-08-15T02:25:41.339" v="462"/>
          <ac:spMkLst>
            <pc:docMk/>
            <pc:sldMk cId="4237780625" sldId="1171"/>
            <ac:spMk id="2" creationId="{58DB97DF-D774-081E-04EA-E2DCC5E510CB}"/>
          </ac:spMkLst>
        </pc:spChg>
        <pc:spChg chg="del">
          <ac:chgData name="Xuzhaoyuan" userId="92dacafb-b293-4395-ae6b-ab8c0207f0fc" providerId="ADAL" clId="{D401663F-362F-4E46-A403-35F2313E069E}" dt="2022-08-15T02:25:40.097" v="461" actId="478"/>
          <ac:spMkLst>
            <pc:docMk/>
            <pc:sldMk cId="4237780625" sldId="1171"/>
            <ac:spMk id="5" creationId="{B2B992BB-090F-45DB-AE73-6A304FC84EE1}"/>
          </ac:spMkLst>
        </pc:spChg>
        <pc:spChg chg="mod">
          <ac:chgData name="Xuzhaoyuan" userId="92dacafb-b293-4395-ae6b-ab8c0207f0fc" providerId="ADAL" clId="{D401663F-362F-4E46-A403-35F2313E069E}" dt="2022-08-15T02:29:48.090" v="643" actId="207"/>
          <ac:spMkLst>
            <pc:docMk/>
            <pc:sldMk cId="4237780625" sldId="1171"/>
            <ac:spMk id="46" creationId="{1C3B421A-7811-7B93-013A-637028D6F5E8}"/>
          </ac:spMkLst>
        </pc:spChg>
      </pc:sldChg>
      <pc:sldChg chg="addSp delSp modSp mod">
        <pc:chgData name="Xuzhaoyuan" userId="92dacafb-b293-4395-ae6b-ab8c0207f0fc" providerId="ADAL" clId="{D401663F-362F-4E46-A403-35F2313E069E}" dt="2022-08-15T02:34:37.809" v="719" actId="1076"/>
        <pc:sldMkLst>
          <pc:docMk/>
          <pc:sldMk cId="3972811787" sldId="1172"/>
        </pc:sldMkLst>
        <pc:spChg chg="del">
          <ac:chgData name="Xuzhaoyuan" userId="92dacafb-b293-4395-ae6b-ab8c0207f0fc" providerId="ADAL" clId="{D401663F-362F-4E46-A403-35F2313E069E}" dt="2022-08-15T02:31:34.744" v="653" actId="478"/>
          <ac:spMkLst>
            <pc:docMk/>
            <pc:sldMk cId="3972811787" sldId="1172"/>
            <ac:spMk id="2" creationId="{19627AF8-C447-828E-9CFA-F64C45E93200}"/>
          </ac:spMkLst>
        </pc:spChg>
        <pc:spChg chg="mod topLvl">
          <ac:chgData name="Xuzhaoyuan" userId="92dacafb-b293-4395-ae6b-ab8c0207f0fc" providerId="ADAL" clId="{D401663F-362F-4E46-A403-35F2313E069E}" dt="2022-08-15T02:32:35.356" v="664" actId="165"/>
          <ac:spMkLst>
            <pc:docMk/>
            <pc:sldMk cId="3972811787" sldId="1172"/>
            <ac:spMk id="3" creationId="{52D3F4A0-609E-C47A-761D-3C8ED1DCAD38}"/>
          </ac:spMkLst>
        </pc:spChg>
        <pc:spChg chg="del">
          <ac:chgData name="Xuzhaoyuan" userId="92dacafb-b293-4395-ae6b-ab8c0207f0fc" providerId="ADAL" clId="{D401663F-362F-4E46-A403-35F2313E069E}" dt="2022-08-15T02:32:11.768" v="659" actId="478"/>
          <ac:spMkLst>
            <pc:docMk/>
            <pc:sldMk cId="3972811787" sldId="1172"/>
            <ac:spMk id="5" creationId="{B2B992BB-090F-45DB-AE73-6A304FC84EE1}"/>
          </ac:spMkLst>
        </pc:spChg>
        <pc:spChg chg="del">
          <ac:chgData name="Xuzhaoyuan" userId="92dacafb-b293-4395-ae6b-ab8c0207f0fc" providerId="ADAL" clId="{D401663F-362F-4E46-A403-35F2313E069E}" dt="2022-08-15T02:31:34.744" v="653" actId="478"/>
          <ac:spMkLst>
            <pc:docMk/>
            <pc:sldMk cId="3972811787" sldId="1172"/>
            <ac:spMk id="6" creationId="{A46F7080-B0C5-878D-491F-7ED835A469F8}"/>
          </ac:spMkLst>
        </pc:spChg>
        <pc:spChg chg="del">
          <ac:chgData name="Xuzhaoyuan" userId="92dacafb-b293-4395-ae6b-ab8c0207f0fc" providerId="ADAL" clId="{D401663F-362F-4E46-A403-35F2313E069E}" dt="2022-08-15T02:31:34.744" v="653" actId="478"/>
          <ac:spMkLst>
            <pc:docMk/>
            <pc:sldMk cId="3972811787" sldId="1172"/>
            <ac:spMk id="7" creationId="{041688AC-E3A1-067B-3DAA-0C65B3F60BE3}"/>
          </ac:spMkLst>
        </pc:spChg>
        <pc:spChg chg="del">
          <ac:chgData name="Xuzhaoyuan" userId="92dacafb-b293-4395-ae6b-ab8c0207f0fc" providerId="ADAL" clId="{D401663F-362F-4E46-A403-35F2313E069E}" dt="2022-08-15T02:31:34.744" v="653" actId="478"/>
          <ac:spMkLst>
            <pc:docMk/>
            <pc:sldMk cId="3972811787" sldId="1172"/>
            <ac:spMk id="8" creationId="{8C4C86C0-42B6-31C8-6B96-2885D1DDD7FE}"/>
          </ac:spMkLst>
        </pc:spChg>
        <pc:spChg chg="del">
          <ac:chgData name="Xuzhaoyuan" userId="92dacafb-b293-4395-ae6b-ab8c0207f0fc" providerId="ADAL" clId="{D401663F-362F-4E46-A403-35F2313E069E}" dt="2022-08-15T02:31:34.744" v="653" actId="478"/>
          <ac:spMkLst>
            <pc:docMk/>
            <pc:sldMk cId="3972811787" sldId="1172"/>
            <ac:spMk id="9" creationId="{E2A3C4ED-5524-174E-8E77-28023F1F4753}"/>
          </ac:spMkLst>
        </pc:spChg>
        <pc:spChg chg="del">
          <ac:chgData name="Xuzhaoyuan" userId="92dacafb-b293-4395-ae6b-ab8c0207f0fc" providerId="ADAL" clId="{D401663F-362F-4E46-A403-35F2313E069E}" dt="2022-08-15T02:31:34.744" v="653" actId="478"/>
          <ac:spMkLst>
            <pc:docMk/>
            <pc:sldMk cId="3972811787" sldId="1172"/>
            <ac:spMk id="10" creationId="{2C3D13EB-6BA4-41C0-332B-9F4339B89A91}"/>
          </ac:spMkLst>
        </pc:spChg>
        <pc:spChg chg="del">
          <ac:chgData name="Xuzhaoyuan" userId="92dacafb-b293-4395-ae6b-ab8c0207f0fc" providerId="ADAL" clId="{D401663F-362F-4E46-A403-35F2313E069E}" dt="2022-08-15T02:31:34.744" v="653" actId="478"/>
          <ac:spMkLst>
            <pc:docMk/>
            <pc:sldMk cId="3972811787" sldId="1172"/>
            <ac:spMk id="11" creationId="{AEA86BC5-FC6F-18CD-DF9B-66A3F715912E}"/>
          </ac:spMkLst>
        </pc:spChg>
        <pc:spChg chg="del">
          <ac:chgData name="Xuzhaoyuan" userId="92dacafb-b293-4395-ae6b-ab8c0207f0fc" providerId="ADAL" clId="{D401663F-362F-4E46-A403-35F2313E069E}" dt="2022-08-15T02:31:34.744" v="653" actId="478"/>
          <ac:spMkLst>
            <pc:docMk/>
            <pc:sldMk cId="3972811787" sldId="1172"/>
            <ac:spMk id="12" creationId="{BBF50295-3CE2-B1B1-3F27-CAE2ECB8D4B7}"/>
          </ac:spMkLst>
        </pc:spChg>
        <pc:spChg chg="del">
          <ac:chgData name="Xuzhaoyuan" userId="92dacafb-b293-4395-ae6b-ab8c0207f0fc" providerId="ADAL" clId="{D401663F-362F-4E46-A403-35F2313E069E}" dt="2022-08-15T02:31:34.744" v="653" actId="478"/>
          <ac:spMkLst>
            <pc:docMk/>
            <pc:sldMk cId="3972811787" sldId="1172"/>
            <ac:spMk id="13" creationId="{03497B95-DBA0-5DA8-B659-8B37725D7447}"/>
          </ac:spMkLst>
        </pc:spChg>
        <pc:spChg chg="del">
          <ac:chgData name="Xuzhaoyuan" userId="92dacafb-b293-4395-ae6b-ab8c0207f0fc" providerId="ADAL" clId="{D401663F-362F-4E46-A403-35F2313E069E}" dt="2022-08-15T02:31:34.744" v="653" actId="478"/>
          <ac:spMkLst>
            <pc:docMk/>
            <pc:sldMk cId="3972811787" sldId="1172"/>
            <ac:spMk id="14" creationId="{9E27558B-91FB-45D1-3AAA-4C0C23C14192}"/>
          </ac:spMkLst>
        </pc:spChg>
        <pc:spChg chg="del">
          <ac:chgData name="Xuzhaoyuan" userId="92dacafb-b293-4395-ae6b-ab8c0207f0fc" providerId="ADAL" clId="{D401663F-362F-4E46-A403-35F2313E069E}" dt="2022-08-15T02:31:34.744" v="653" actId="478"/>
          <ac:spMkLst>
            <pc:docMk/>
            <pc:sldMk cId="3972811787" sldId="1172"/>
            <ac:spMk id="15" creationId="{A5272151-BCD6-320D-78D1-ABA5C3D7C5A8}"/>
          </ac:spMkLst>
        </pc:spChg>
        <pc:spChg chg="del">
          <ac:chgData name="Xuzhaoyuan" userId="92dacafb-b293-4395-ae6b-ab8c0207f0fc" providerId="ADAL" clId="{D401663F-362F-4E46-A403-35F2313E069E}" dt="2022-08-15T02:31:34.744" v="653" actId="478"/>
          <ac:spMkLst>
            <pc:docMk/>
            <pc:sldMk cId="3972811787" sldId="1172"/>
            <ac:spMk id="16" creationId="{FDC31003-F937-BC3B-EFFE-9C1129261409}"/>
          </ac:spMkLst>
        </pc:spChg>
        <pc:spChg chg="del">
          <ac:chgData name="Xuzhaoyuan" userId="92dacafb-b293-4395-ae6b-ab8c0207f0fc" providerId="ADAL" clId="{D401663F-362F-4E46-A403-35F2313E069E}" dt="2022-08-15T02:31:34.744" v="653" actId="478"/>
          <ac:spMkLst>
            <pc:docMk/>
            <pc:sldMk cId="3972811787" sldId="1172"/>
            <ac:spMk id="17" creationId="{A2B0C28A-5BF1-F82E-2090-CB4DB6C47AEA}"/>
          </ac:spMkLst>
        </pc:spChg>
        <pc:spChg chg="del">
          <ac:chgData name="Xuzhaoyuan" userId="92dacafb-b293-4395-ae6b-ab8c0207f0fc" providerId="ADAL" clId="{D401663F-362F-4E46-A403-35F2313E069E}" dt="2022-08-15T02:31:34.744" v="653" actId="478"/>
          <ac:spMkLst>
            <pc:docMk/>
            <pc:sldMk cId="3972811787" sldId="1172"/>
            <ac:spMk id="18" creationId="{4A2DDA0C-5C3E-DF65-44C4-6CCE1A88AEA2}"/>
          </ac:spMkLst>
        </pc:spChg>
        <pc:spChg chg="del">
          <ac:chgData name="Xuzhaoyuan" userId="92dacafb-b293-4395-ae6b-ab8c0207f0fc" providerId="ADAL" clId="{D401663F-362F-4E46-A403-35F2313E069E}" dt="2022-08-15T02:31:34.744" v="653" actId="478"/>
          <ac:spMkLst>
            <pc:docMk/>
            <pc:sldMk cId="3972811787" sldId="1172"/>
            <ac:spMk id="19" creationId="{EFA67659-279B-4465-B77A-F5BF9E946E03}"/>
          </ac:spMkLst>
        </pc:spChg>
        <pc:spChg chg="del">
          <ac:chgData name="Xuzhaoyuan" userId="92dacafb-b293-4395-ae6b-ab8c0207f0fc" providerId="ADAL" clId="{D401663F-362F-4E46-A403-35F2313E069E}" dt="2022-08-15T02:31:34.744" v="653" actId="478"/>
          <ac:spMkLst>
            <pc:docMk/>
            <pc:sldMk cId="3972811787" sldId="1172"/>
            <ac:spMk id="20" creationId="{13B81569-83B9-71E9-2F18-D62D833A34D1}"/>
          </ac:spMkLst>
        </pc:spChg>
        <pc:spChg chg="del">
          <ac:chgData name="Xuzhaoyuan" userId="92dacafb-b293-4395-ae6b-ab8c0207f0fc" providerId="ADAL" clId="{D401663F-362F-4E46-A403-35F2313E069E}" dt="2022-08-15T02:31:34.744" v="653" actId="478"/>
          <ac:spMkLst>
            <pc:docMk/>
            <pc:sldMk cId="3972811787" sldId="1172"/>
            <ac:spMk id="21" creationId="{8F5876F4-2B12-8B25-5A9E-9CD7BDA74F25}"/>
          </ac:spMkLst>
        </pc:spChg>
        <pc:spChg chg="del">
          <ac:chgData name="Xuzhaoyuan" userId="92dacafb-b293-4395-ae6b-ab8c0207f0fc" providerId="ADAL" clId="{D401663F-362F-4E46-A403-35F2313E069E}" dt="2022-08-15T02:31:34.744" v="653" actId="478"/>
          <ac:spMkLst>
            <pc:docMk/>
            <pc:sldMk cId="3972811787" sldId="1172"/>
            <ac:spMk id="22" creationId="{7E52C9BF-88A1-1924-F2E1-0B16A0D4E041}"/>
          </ac:spMkLst>
        </pc:spChg>
        <pc:spChg chg="del">
          <ac:chgData name="Xuzhaoyuan" userId="92dacafb-b293-4395-ae6b-ab8c0207f0fc" providerId="ADAL" clId="{D401663F-362F-4E46-A403-35F2313E069E}" dt="2022-08-15T02:31:34.744" v="653" actId="478"/>
          <ac:spMkLst>
            <pc:docMk/>
            <pc:sldMk cId="3972811787" sldId="1172"/>
            <ac:spMk id="23" creationId="{73B300B5-3435-BE83-3505-FFE9E1E91139}"/>
          </ac:spMkLst>
        </pc:spChg>
        <pc:spChg chg="del">
          <ac:chgData name="Xuzhaoyuan" userId="92dacafb-b293-4395-ae6b-ab8c0207f0fc" providerId="ADAL" clId="{D401663F-362F-4E46-A403-35F2313E069E}" dt="2022-08-15T02:31:34.744" v="653" actId="478"/>
          <ac:spMkLst>
            <pc:docMk/>
            <pc:sldMk cId="3972811787" sldId="1172"/>
            <ac:spMk id="24" creationId="{A1634652-0DFE-A935-8B26-8638813D6CB5}"/>
          </ac:spMkLst>
        </pc:spChg>
        <pc:spChg chg="del">
          <ac:chgData name="Xuzhaoyuan" userId="92dacafb-b293-4395-ae6b-ab8c0207f0fc" providerId="ADAL" clId="{D401663F-362F-4E46-A403-35F2313E069E}" dt="2022-08-15T02:31:34.744" v="653" actId="478"/>
          <ac:spMkLst>
            <pc:docMk/>
            <pc:sldMk cId="3972811787" sldId="1172"/>
            <ac:spMk id="25" creationId="{231A1748-74BA-404D-E203-70B8B86D1C39}"/>
          </ac:spMkLst>
        </pc:spChg>
        <pc:spChg chg="del">
          <ac:chgData name="Xuzhaoyuan" userId="92dacafb-b293-4395-ae6b-ab8c0207f0fc" providerId="ADAL" clId="{D401663F-362F-4E46-A403-35F2313E069E}" dt="2022-08-15T02:31:34.744" v="653" actId="478"/>
          <ac:spMkLst>
            <pc:docMk/>
            <pc:sldMk cId="3972811787" sldId="1172"/>
            <ac:spMk id="26" creationId="{9425AA9D-24B6-6C65-1FC9-B7B7E2F284A7}"/>
          </ac:spMkLst>
        </pc:spChg>
        <pc:spChg chg="del">
          <ac:chgData name="Xuzhaoyuan" userId="92dacafb-b293-4395-ae6b-ab8c0207f0fc" providerId="ADAL" clId="{D401663F-362F-4E46-A403-35F2313E069E}" dt="2022-08-15T02:31:34.744" v="653" actId="478"/>
          <ac:spMkLst>
            <pc:docMk/>
            <pc:sldMk cId="3972811787" sldId="1172"/>
            <ac:spMk id="27" creationId="{0585966D-52AF-CA7E-3F0A-507089475B6B}"/>
          </ac:spMkLst>
        </pc:spChg>
        <pc:spChg chg="del">
          <ac:chgData name="Xuzhaoyuan" userId="92dacafb-b293-4395-ae6b-ab8c0207f0fc" providerId="ADAL" clId="{D401663F-362F-4E46-A403-35F2313E069E}" dt="2022-08-15T02:31:34.744" v="653" actId="478"/>
          <ac:spMkLst>
            <pc:docMk/>
            <pc:sldMk cId="3972811787" sldId="1172"/>
            <ac:spMk id="28" creationId="{D8F9EB86-A257-354B-F4EB-4B6AFA3EE04E}"/>
          </ac:spMkLst>
        </pc:spChg>
        <pc:spChg chg="del">
          <ac:chgData name="Xuzhaoyuan" userId="92dacafb-b293-4395-ae6b-ab8c0207f0fc" providerId="ADAL" clId="{D401663F-362F-4E46-A403-35F2313E069E}" dt="2022-08-15T02:31:34.744" v="653" actId="478"/>
          <ac:spMkLst>
            <pc:docMk/>
            <pc:sldMk cId="3972811787" sldId="1172"/>
            <ac:spMk id="29" creationId="{6A4F3E7F-318F-D96B-BD24-FB75870CD24E}"/>
          </ac:spMkLst>
        </pc:spChg>
        <pc:spChg chg="add del">
          <ac:chgData name="Xuzhaoyuan" userId="92dacafb-b293-4395-ae6b-ab8c0207f0fc" providerId="ADAL" clId="{D401663F-362F-4E46-A403-35F2313E069E}" dt="2022-08-15T02:32:13.736" v="661" actId="22"/>
          <ac:spMkLst>
            <pc:docMk/>
            <pc:sldMk cId="3972811787" sldId="1172"/>
            <ac:spMk id="32" creationId="{C326F403-0FB7-712D-D6D6-A73D5DF7CEF9}"/>
          </ac:spMkLst>
        </pc:spChg>
        <pc:spChg chg="add mod">
          <ac:chgData name="Xuzhaoyuan" userId="92dacafb-b293-4395-ae6b-ab8c0207f0fc" providerId="ADAL" clId="{D401663F-362F-4E46-A403-35F2313E069E}" dt="2022-08-15T02:32:18.975" v="662"/>
          <ac:spMkLst>
            <pc:docMk/>
            <pc:sldMk cId="3972811787" sldId="1172"/>
            <ac:spMk id="33" creationId="{8C1AC493-C1BB-4405-C3BD-751BAA52B949}"/>
          </ac:spMkLst>
        </pc:spChg>
        <pc:spChg chg="add del mod">
          <ac:chgData name="Xuzhaoyuan" userId="92dacafb-b293-4395-ae6b-ab8c0207f0fc" providerId="ADAL" clId="{D401663F-362F-4E46-A403-35F2313E069E}" dt="2022-08-15T02:33:02.887" v="671"/>
          <ac:spMkLst>
            <pc:docMk/>
            <pc:sldMk cId="3972811787" sldId="1172"/>
            <ac:spMk id="34" creationId="{68659CCB-CC2C-33ED-4D5C-DED7A1CBE719}"/>
          </ac:spMkLst>
        </pc:spChg>
        <pc:spChg chg="add mod">
          <ac:chgData name="Xuzhaoyuan" userId="92dacafb-b293-4395-ae6b-ab8c0207f0fc" providerId="ADAL" clId="{D401663F-362F-4E46-A403-35F2313E069E}" dt="2022-08-15T02:34:13.495" v="710" actId="1076"/>
          <ac:spMkLst>
            <pc:docMk/>
            <pc:sldMk cId="3972811787" sldId="1172"/>
            <ac:spMk id="35" creationId="{EB113A68-473C-246D-493D-520FBE820318}"/>
          </ac:spMkLst>
        </pc:spChg>
        <pc:spChg chg="add mod">
          <ac:chgData name="Xuzhaoyuan" userId="92dacafb-b293-4395-ae6b-ab8c0207f0fc" providerId="ADAL" clId="{D401663F-362F-4E46-A403-35F2313E069E}" dt="2022-08-15T02:33:52.761" v="699" actId="1076"/>
          <ac:spMkLst>
            <pc:docMk/>
            <pc:sldMk cId="3972811787" sldId="1172"/>
            <ac:spMk id="36" creationId="{06AE4498-2C68-842E-DFC9-ECD6046CBE34}"/>
          </ac:spMkLst>
        </pc:spChg>
        <pc:spChg chg="add mod">
          <ac:chgData name="Xuzhaoyuan" userId="92dacafb-b293-4395-ae6b-ab8c0207f0fc" providerId="ADAL" clId="{D401663F-362F-4E46-A403-35F2313E069E}" dt="2022-08-15T02:34:02.381" v="704" actId="1076"/>
          <ac:spMkLst>
            <pc:docMk/>
            <pc:sldMk cId="3972811787" sldId="1172"/>
            <ac:spMk id="37" creationId="{D86F1A3B-E60E-BC56-9BE9-A27259FAE1DE}"/>
          </ac:spMkLst>
        </pc:spChg>
        <pc:spChg chg="add del mod">
          <ac:chgData name="Xuzhaoyuan" userId="92dacafb-b293-4395-ae6b-ab8c0207f0fc" providerId="ADAL" clId="{D401663F-362F-4E46-A403-35F2313E069E}" dt="2022-08-15T02:34:02.943" v="705"/>
          <ac:spMkLst>
            <pc:docMk/>
            <pc:sldMk cId="3972811787" sldId="1172"/>
            <ac:spMk id="38" creationId="{9FD64833-B0A4-5ABD-52BC-AA0E56E90AF8}"/>
          </ac:spMkLst>
        </pc:spChg>
        <pc:spChg chg="add mod">
          <ac:chgData name="Xuzhaoyuan" userId="92dacafb-b293-4395-ae6b-ab8c0207f0fc" providerId="ADAL" clId="{D401663F-362F-4E46-A403-35F2313E069E}" dt="2022-08-15T02:34:10.202" v="707" actId="1076"/>
          <ac:spMkLst>
            <pc:docMk/>
            <pc:sldMk cId="3972811787" sldId="1172"/>
            <ac:spMk id="39" creationId="{34736CC1-535D-6525-7F14-9903AD205B24}"/>
          </ac:spMkLst>
        </pc:spChg>
        <pc:spChg chg="add del mod">
          <ac:chgData name="Xuzhaoyuan" userId="92dacafb-b293-4395-ae6b-ab8c0207f0fc" providerId="ADAL" clId="{D401663F-362F-4E46-A403-35F2313E069E}" dt="2022-08-15T02:34:13.790" v="711"/>
          <ac:spMkLst>
            <pc:docMk/>
            <pc:sldMk cId="3972811787" sldId="1172"/>
            <ac:spMk id="40" creationId="{187EE54E-5515-ED46-AC06-53C7236BA6CD}"/>
          </ac:spMkLst>
        </pc:spChg>
        <pc:spChg chg="add mod">
          <ac:chgData name="Xuzhaoyuan" userId="92dacafb-b293-4395-ae6b-ab8c0207f0fc" providerId="ADAL" clId="{D401663F-362F-4E46-A403-35F2313E069E}" dt="2022-08-15T02:34:19.338" v="713" actId="1076"/>
          <ac:spMkLst>
            <pc:docMk/>
            <pc:sldMk cId="3972811787" sldId="1172"/>
            <ac:spMk id="41" creationId="{BBC7DA33-E8FA-B48E-CA36-81D01B07CFA1}"/>
          </ac:spMkLst>
        </pc:spChg>
        <pc:spChg chg="add mod">
          <ac:chgData name="Xuzhaoyuan" userId="92dacafb-b293-4395-ae6b-ab8c0207f0fc" providerId="ADAL" clId="{D401663F-362F-4E46-A403-35F2313E069E}" dt="2022-08-15T02:34:25.857" v="715" actId="1076"/>
          <ac:spMkLst>
            <pc:docMk/>
            <pc:sldMk cId="3972811787" sldId="1172"/>
            <ac:spMk id="42" creationId="{19A39AFA-F0D3-CB28-BA52-4D4F28E2A272}"/>
          </ac:spMkLst>
        </pc:spChg>
        <pc:spChg chg="add mod">
          <ac:chgData name="Xuzhaoyuan" userId="92dacafb-b293-4395-ae6b-ab8c0207f0fc" providerId="ADAL" clId="{D401663F-362F-4E46-A403-35F2313E069E}" dt="2022-08-15T02:34:31.153" v="717" actId="1076"/>
          <ac:spMkLst>
            <pc:docMk/>
            <pc:sldMk cId="3972811787" sldId="1172"/>
            <ac:spMk id="43" creationId="{24900B11-A249-A0AC-9E6E-82AFA747D1D4}"/>
          </ac:spMkLst>
        </pc:spChg>
        <pc:spChg chg="add mod">
          <ac:chgData name="Xuzhaoyuan" userId="92dacafb-b293-4395-ae6b-ab8c0207f0fc" providerId="ADAL" clId="{D401663F-362F-4E46-A403-35F2313E069E}" dt="2022-08-15T02:34:37.809" v="719" actId="1076"/>
          <ac:spMkLst>
            <pc:docMk/>
            <pc:sldMk cId="3972811787" sldId="1172"/>
            <ac:spMk id="44" creationId="{80526B0E-5CA2-6CF0-DFF0-9F1082ADF2E2}"/>
          </ac:spMkLst>
        </pc:spChg>
        <pc:spChg chg="del">
          <ac:chgData name="Xuzhaoyuan" userId="92dacafb-b293-4395-ae6b-ab8c0207f0fc" providerId="ADAL" clId="{D401663F-362F-4E46-A403-35F2313E069E}" dt="2022-08-15T02:31:40.650" v="654" actId="478"/>
          <ac:spMkLst>
            <pc:docMk/>
            <pc:sldMk cId="3972811787" sldId="1172"/>
            <ac:spMk id="100" creationId="{43BAB8E1-7361-76E2-EFB4-2997B58E697A}"/>
          </ac:spMkLst>
        </pc:spChg>
        <pc:spChg chg="del">
          <ac:chgData name="Xuzhaoyuan" userId="92dacafb-b293-4395-ae6b-ab8c0207f0fc" providerId="ADAL" clId="{D401663F-362F-4E46-A403-35F2313E069E}" dt="2022-08-15T02:31:40.650" v="654" actId="478"/>
          <ac:spMkLst>
            <pc:docMk/>
            <pc:sldMk cId="3972811787" sldId="1172"/>
            <ac:spMk id="101" creationId="{0EA5EE55-F9B2-2943-A716-9F48F7846DF4}"/>
          </ac:spMkLst>
        </pc:spChg>
        <pc:spChg chg="del">
          <ac:chgData name="Xuzhaoyuan" userId="92dacafb-b293-4395-ae6b-ab8c0207f0fc" providerId="ADAL" clId="{D401663F-362F-4E46-A403-35F2313E069E}" dt="2022-08-15T02:31:40.650" v="654" actId="478"/>
          <ac:spMkLst>
            <pc:docMk/>
            <pc:sldMk cId="3972811787" sldId="1172"/>
            <ac:spMk id="102" creationId="{54E5A331-7A8F-87B5-7F78-0728E95551C5}"/>
          </ac:spMkLst>
        </pc:spChg>
        <pc:spChg chg="del">
          <ac:chgData name="Xuzhaoyuan" userId="92dacafb-b293-4395-ae6b-ab8c0207f0fc" providerId="ADAL" clId="{D401663F-362F-4E46-A403-35F2313E069E}" dt="2022-08-15T02:31:40.650" v="654" actId="478"/>
          <ac:spMkLst>
            <pc:docMk/>
            <pc:sldMk cId="3972811787" sldId="1172"/>
            <ac:spMk id="103" creationId="{3FE814C1-5CEE-D7C2-77B1-C1B089E4B44F}"/>
          </ac:spMkLst>
        </pc:spChg>
        <pc:spChg chg="del">
          <ac:chgData name="Xuzhaoyuan" userId="92dacafb-b293-4395-ae6b-ab8c0207f0fc" providerId="ADAL" clId="{D401663F-362F-4E46-A403-35F2313E069E}" dt="2022-08-15T02:31:40.650" v="654" actId="478"/>
          <ac:spMkLst>
            <pc:docMk/>
            <pc:sldMk cId="3972811787" sldId="1172"/>
            <ac:spMk id="104" creationId="{675CE995-4709-DFF3-4063-3A2CDAFB6887}"/>
          </ac:spMkLst>
        </pc:spChg>
        <pc:spChg chg="del">
          <ac:chgData name="Xuzhaoyuan" userId="92dacafb-b293-4395-ae6b-ab8c0207f0fc" providerId="ADAL" clId="{D401663F-362F-4E46-A403-35F2313E069E}" dt="2022-08-15T02:31:40.650" v="654" actId="478"/>
          <ac:spMkLst>
            <pc:docMk/>
            <pc:sldMk cId="3972811787" sldId="1172"/>
            <ac:spMk id="105" creationId="{A646BA7F-F419-7DEB-9742-2ABECB22776D}"/>
          </ac:spMkLst>
        </pc:spChg>
        <pc:spChg chg="del">
          <ac:chgData name="Xuzhaoyuan" userId="92dacafb-b293-4395-ae6b-ab8c0207f0fc" providerId="ADAL" clId="{D401663F-362F-4E46-A403-35F2313E069E}" dt="2022-08-15T02:31:40.650" v="654" actId="478"/>
          <ac:spMkLst>
            <pc:docMk/>
            <pc:sldMk cId="3972811787" sldId="1172"/>
            <ac:spMk id="106" creationId="{E441CEFD-65B4-0F60-7A33-2B8F67C4C4E4}"/>
          </ac:spMkLst>
        </pc:spChg>
        <pc:spChg chg="del">
          <ac:chgData name="Xuzhaoyuan" userId="92dacafb-b293-4395-ae6b-ab8c0207f0fc" providerId="ADAL" clId="{D401663F-362F-4E46-A403-35F2313E069E}" dt="2022-08-15T02:31:40.650" v="654" actId="478"/>
          <ac:spMkLst>
            <pc:docMk/>
            <pc:sldMk cId="3972811787" sldId="1172"/>
            <ac:spMk id="107" creationId="{261A4E7C-DAA7-EBE9-B250-F4C3348D7736}"/>
          </ac:spMkLst>
        </pc:spChg>
        <pc:spChg chg="del">
          <ac:chgData name="Xuzhaoyuan" userId="92dacafb-b293-4395-ae6b-ab8c0207f0fc" providerId="ADAL" clId="{D401663F-362F-4E46-A403-35F2313E069E}" dt="2022-08-15T02:31:40.650" v="654" actId="478"/>
          <ac:spMkLst>
            <pc:docMk/>
            <pc:sldMk cId="3972811787" sldId="1172"/>
            <ac:spMk id="108" creationId="{E04EE44C-7876-82A8-DBE3-A36567AE5E09}"/>
          </ac:spMkLst>
        </pc:spChg>
        <pc:spChg chg="del">
          <ac:chgData name="Xuzhaoyuan" userId="92dacafb-b293-4395-ae6b-ab8c0207f0fc" providerId="ADAL" clId="{D401663F-362F-4E46-A403-35F2313E069E}" dt="2022-08-15T02:31:40.650" v="654" actId="478"/>
          <ac:spMkLst>
            <pc:docMk/>
            <pc:sldMk cId="3972811787" sldId="1172"/>
            <ac:spMk id="109" creationId="{0150E60F-AE37-3047-A551-221A76879676}"/>
          </ac:spMkLst>
        </pc:spChg>
        <pc:spChg chg="del">
          <ac:chgData name="Xuzhaoyuan" userId="92dacafb-b293-4395-ae6b-ab8c0207f0fc" providerId="ADAL" clId="{D401663F-362F-4E46-A403-35F2313E069E}" dt="2022-08-15T02:31:40.650" v="654" actId="478"/>
          <ac:spMkLst>
            <pc:docMk/>
            <pc:sldMk cId="3972811787" sldId="1172"/>
            <ac:spMk id="110" creationId="{BCAB2845-8E29-4472-A13C-CA1395232BE0}"/>
          </ac:spMkLst>
        </pc:spChg>
        <pc:spChg chg="del">
          <ac:chgData name="Xuzhaoyuan" userId="92dacafb-b293-4395-ae6b-ab8c0207f0fc" providerId="ADAL" clId="{D401663F-362F-4E46-A403-35F2313E069E}" dt="2022-08-15T02:31:40.650" v="654" actId="478"/>
          <ac:spMkLst>
            <pc:docMk/>
            <pc:sldMk cId="3972811787" sldId="1172"/>
            <ac:spMk id="111" creationId="{FC2D8F02-DBED-61A5-6B4F-9BED230DB45F}"/>
          </ac:spMkLst>
        </pc:spChg>
        <pc:spChg chg="del">
          <ac:chgData name="Xuzhaoyuan" userId="92dacafb-b293-4395-ae6b-ab8c0207f0fc" providerId="ADAL" clId="{D401663F-362F-4E46-A403-35F2313E069E}" dt="2022-08-15T02:31:40.650" v="654" actId="478"/>
          <ac:spMkLst>
            <pc:docMk/>
            <pc:sldMk cId="3972811787" sldId="1172"/>
            <ac:spMk id="112" creationId="{BFFC52BA-8034-B962-3AA8-D5D144526697}"/>
          </ac:spMkLst>
        </pc:spChg>
        <pc:spChg chg="del">
          <ac:chgData name="Xuzhaoyuan" userId="92dacafb-b293-4395-ae6b-ab8c0207f0fc" providerId="ADAL" clId="{D401663F-362F-4E46-A403-35F2313E069E}" dt="2022-08-15T02:31:40.650" v="654" actId="478"/>
          <ac:spMkLst>
            <pc:docMk/>
            <pc:sldMk cId="3972811787" sldId="1172"/>
            <ac:spMk id="113" creationId="{1EDCA0CB-9355-D5B0-5369-3C01DA2CE273}"/>
          </ac:spMkLst>
        </pc:spChg>
        <pc:spChg chg="del">
          <ac:chgData name="Xuzhaoyuan" userId="92dacafb-b293-4395-ae6b-ab8c0207f0fc" providerId="ADAL" clId="{D401663F-362F-4E46-A403-35F2313E069E}" dt="2022-08-15T02:31:40.650" v="654" actId="478"/>
          <ac:spMkLst>
            <pc:docMk/>
            <pc:sldMk cId="3972811787" sldId="1172"/>
            <ac:spMk id="114" creationId="{38D61610-47CA-38F0-F802-BC3D8F49C9CB}"/>
          </ac:spMkLst>
        </pc:spChg>
        <pc:spChg chg="del">
          <ac:chgData name="Xuzhaoyuan" userId="92dacafb-b293-4395-ae6b-ab8c0207f0fc" providerId="ADAL" clId="{D401663F-362F-4E46-A403-35F2313E069E}" dt="2022-08-15T02:31:40.650" v="654" actId="478"/>
          <ac:spMkLst>
            <pc:docMk/>
            <pc:sldMk cId="3972811787" sldId="1172"/>
            <ac:spMk id="115" creationId="{B9040C07-DB48-C86C-1141-07E987656362}"/>
          </ac:spMkLst>
        </pc:spChg>
        <pc:spChg chg="del">
          <ac:chgData name="Xuzhaoyuan" userId="92dacafb-b293-4395-ae6b-ab8c0207f0fc" providerId="ADAL" clId="{D401663F-362F-4E46-A403-35F2313E069E}" dt="2022-08-15T02:31:40.650" v="654" actId="478"/>
          <ac:spMkLst>
            <pc:docMk/>
            <pc:sldMk cId="3972811787" sldId="1172"/>
            <ac:spMk id="116" creationId="{9495552C-3B9D-843B-9A62-3D966295FB80}"/>
          </ac:spMkLst>
        </pc:spChg>
        <pc:spChg chg="del">
          <ac:chgData name="Xuzhaoyuan" userId="92dacafb-b293-4395-ae6b-ab8c0207f0fc" providerId="ADAL" clId="{D401663F-362F-4E46-A403-35F2313E069E}" dt="2022-08-15T02:31:40.650" v="654" actId="478"/>
          <ac:spMkLst>
            <pc:docMk/>
            <pc:sldMk cId="3972811787" sldId="1172"/>
            <ac:spMk id="117" creationId="{D7B7379C-ED84-023E-D9B3-ABB1C7643269}"/>
          </ac:spMkLst>
        </pc:spChg>
        <pc:spChg chg="del">
          <ac:chgData name="Xuzhaoyuan" userId="92dacafb-b293-4395-ae6b-ab8c0207f0fc" providerId="ADAL" clId="{D401663F-362F-4E46-A403-35F2313E069E}" dt="2022-08-15T02:31:40.650" v="654" actId="478"/>
          <ac:spMkLst>
            <pc:docMk/>
            <pc:sldMk cId="3972811787" sldId="1172"/>
            <ac:spMk id="118" creationId="{D6F7BAD0-51F7-FC0A-FE17-20D7F93E94F3}"/>
          </ac:spMkLst>
        </pc:spChg>
        <pc:spChg chg="del">
          <ac:chgData name="Xuzhaoyuan" userId="92dacafb-b293-4395-ae6b-ab8c0207f0fc" providerId="ADAL" clId="{D401663F-362F-4E46-A403-35F2313E069E}" dt="2022-08-15T02:31:40.650" v="654" actId="478"/>
          <ac:spMkLst>
            <pc:docMk/>
            <pc:sldMk cId="3972811787" sldId="1172"/>
            <ac:spMk id="119" creationId="{D4BC5E94-3F2E-975C-F8CD-8217E26CF18F}"/>
          </ac:spMkLst>
        </pc:spChg>
        <pc:spChg chg="del">
          <ac:chgData name="Xuzhaoyuan" userId="92dacafb-b293-4395-ae6b-ab8c0207f0fc" providerId="ADAL" clId="{D401663F-362F-4E46-A403-35F2313E069E}" dt="2022-08-15T02:31:40.650" v="654" actId="478"/>
          <ac:spMkLst>
            <pc:docMk/>
            <pc:sldMk cId="3972811787" sldId="1172"/>
            <ac:spMk id="120" creationId="{860F4A4A-03BB-8FFC-AFBF-3859BE7745A9}"/>
          </ac:spMkLst>
        </pc:spChg>
        <pc:spChg chg="del">
          <ac:chgData name="Xuzhaoyuan" userId="92dacafb-b293-4395-ae6b-ab8c0207f0fc" providerId="ADAL" clId="{D401663F-362F-4E46-A403-35F2313E069E}" dt="2022-08-15T02:31:40.650" v="654" actId="478"/>
          <ac:spMkLst>
            <pc:docMk/>
            <pc:sldMk cId="3972811787" sldId="1172"/>
            <ac:spMk id="121" creationId="{218D4B31-6F99-D311-D363-F0EA5F626F30}"/>
          </ac:spMkLst>
        </pc:spChg>
        <pc:spChg chg="del">
          <ac:chgData name="Xuzhaoyuan" userId="92dacafb-b293-4395-ae6b-ab8c0207f0fc" providerId="ADAL" clId="{D401663F-362F-4E46-A403-35F2313E069E}" dt="2022-08-15T02:31:40.650" v="654" actId="478"/>
          <ac:spMkLst>
            <pc:docMk/>
            <pc:sldMk cId="3972811787" sldId="1172"/>
            <ac:spMk id="122" creationId="{BE524857-5494-840C-83E4-954C14D30E31}"/>
          </ac:spMkLst>
        </pc:spChg>
        <pc:spChg chg="del">
          <ac:chgData name="Xuzhaoyuan" userId="92dacafb-b293-4395-ae6b-ab8c0207f0fc" providerId="ADAL" clId="{D401663F-362F-4E46-A403-35F2313E069E}" dt="2022-08-15T02:31:40.650" v="654" actId="478"/>
          <ac:spMkLst>
            <pc:docMk/>
            <pc:sldMk cId="3972811787" sldId="1172"/>
            <ac:spMk id="123" creationId="{F907002E-BF44-1FFA-4614-B4674EC347EC}"/>
          </ac:spMkLst>
        </pc:spChg>
        <pc:spChg chg="mod topLvl">
          <ac:chgData name="Xuzhaoyuan" userId="92dacafb-b293-4395-ae6b-ab8c0207f0fc" providerId="ADAL" clId="{D401663F-362F-4E46-A403-35F2313E069E}" dt="2022-08-15T02:32:35.356" v="664" actId="165"/>
          <ac:spMkLst>
            <pc:docMk/>
            <pc:sldMk cId="3972811787" sldId="1172"/>
            <ac:spMk id="124" creationId="{DBA8FDC7-A8D5-0516-5EEF-AB9FF159A2B9}"/>
          </ac:spMkLst>
        </pc:spChg>
        <pc:spChg chg="mod topLvl">
          <ac:chgData name="Xuzhaoyuan" userId="92dacafb-b293-4395-ae6b-ab8c0207f0fc" providerId="ADAL" clId="{D401663F-362F-4E46-A403-35F2313E069E}" dt="2022-08-15T02:32:35.356" v="664" actId="165"/>
          <ac:spMkLst>
            <pc:docMk/>
            <pc:sldMk cId="3972811787" sldId="1172"/>
            <ac:spMk id="125" creationId="{C4A8D752-EC7A-572C-3D01-B9DAB262A46D}"/>
          </ac:spMkLst>
        </pc:spChg>
        <pc:spChg chg="mod topLvl">
          <ac:chgData name="Xuzhaoyuan" userId="92dacafb-b293-4395-ae6b-ab8c0207f0fc" providerId="ADAL" clId="{D401663F-362F-4E46-A403-35F2313E069E}" dt="2022-08-15T02:32:35.356" v="664" actId="165"/>
          <ac:spMkLst>
            <pc:docMk/>
            <pc:sldMk cId="3972811787" sldId="1172"/>
            <ac:spMk id="126" creationId="{A4C640E6-5EE2-631E-167F-1D072237FDD8}"/>
          </ac:spMkLst>
        </pc:spChg>
        <pc:spChg chg="mod topLvl">
          <ac:chgData name="Xuzhaoyuan" userId="92dacafb-b293-4395-ae6b-ab8c0207f0fc" providerId="ADAL" clId="{D401663F-362F-4E46-A403-35F2313E069E}" dt="2022-08-15T02:32:35.356" v="664" actId="165"/>
          <ac:spMkLst>
            <pc:docMk/>
            <pc:sldMk cId="3972811787" sldId="1172"/>
            <ac:spMk id="127" creationId="{F775C256-672C-CAC9-D92F-D4CDBE0575AC}"/>
          </ac:spMkLst>
        </pc:spChg>
        <pc:spChg chg="mod topLvl">
          <ac:chgData name="Xuzhaoyuan" userId="92dacafb-b293-4395-ae6b-ab8c0207f0fc" providerId="ADAL" clId="{D401663F-362F-4E46-A403-35F2313E069E}" dt="2022-08-15T02:32:35.356" v="664" actId="165"/>
          <ac:spMkLst>
            <pc:docMk/>
            <pc:sldMk cId="3972811787" sldId="1172"/>
            <ac:spMk id="128" creationId="{180C6E45-DD01-E4E4-56FF-1DE776D313DF}"/>
          </ac:spMkLst>
        </pc:spChg>
        <pc:spChg chg="mod topLvl">
          <ac:chgData name="Xuzhaoyuan" userId="92dacafb-b293-4395-ae6b-ab8c0207f0fc" providerId="ADAL" clId="{D401663F-362F-4E46-A403-35F2313E069E}" dt="2022-08-15T02:32:35.356" v="664" actId="165"/>
          <ac:spMkLst>
            <pc:docMk/>
            <pc:sldMk cId="3972811787" sldId="1172"/>
            <ac:spMk id="129" creationId="{91E36C4A-99CA-3BA1-41B6-7769E7EE5207}"/>
          </ac:spMkLst>
        </pc:spChg>
        <pc:spChg chg="mod topLvl">
          <ac:chgData name="Xuzhaoyuan" userId="92dacafb-b293-4395-ae6b-ab8c0207f0fc" providerId="ADAL" clId="{D401663F-362F-4E46-A403-35F2313E069E}" dt="2022-08-15T02:32:35.356" v="664" actId="165"/>
          <ac:spMkLst>
            <pc:docMk/>
            <pc:sldMk cId="3972811787" sldId="1172"/>
            <ac:spMk id="130" creationId="{4E13E45F-5671-54AC-1B46-25224B606753}"/>
          </ac:spMkLst>
        </pc:spChg>
        <pc:spChg chg="mod topLvl">
          <ac:chgData name="Xuzhaoyuan" userId="92dacafb-b293-4395-ae6b-ab8c0207f0fc" providerId="ADAL" clId="{D401663F-362F-4E46-A403-35F2313E069E}" dt="2022-08-15T02:32:35.356" v="664" actId="165"/>
          <ac:spMkLst>
            <pc:docMk/>
            <pc:sldMk cId="3972811787" sldId="1172"/>
            <ac:spMk id="131" creationId="{608C6754-9FA2-B3E7-A506-4D279B4160F0}"/>
          </ac:spMkLst>
        </pc:spChg>
        <pc:spChg chg="mod topLvl">
          <ac:chgData name="Xuzhaoyuan" userId="92dacafb-b293-4395-ae6b-ab8c0207f0fc" providerId="ADAL" clId="{D401663F-362F-4E46-A403-35F2313E069E}" dt="2022-08-15T02:32:35.356" v="664" actId="165"/>
          <ac:spMkLst>
            <pc:docMk/>
            <pc:sldMk cId="3972811787" sldId="1172"/>
            <ac:spMk id="132" creationId="{0535B7BD-3E72-501A-329A-A41409E6DCB4}"/>
          </ac:spMkLst>
        </pc:spChg>
        <pc:spChg chg="mod topLvl">
          <ac:chgData name="Xuzhaoyuan" userId="92dacafb-b293-4395-ae6b-ab8c0207f0fc" providerId="ADAL" clId="{D401663F-362F-4E46-A403-35F2313E069E}" dt="2022-08-15T02:32:35.356" v="664" actId="165"/>
          <ac:spMkLst>
            <pc:docMk/>
            <pc:sldMk cId="3972811787" sldId="1172"/>
            <ac:spMk id="133" creationId="{8DAB4A5F-3676-4D72-4F3D-71831814BB82}"/>
          </ac:spMkLst>
        </pc:spChg>
        <pc:spChg chg="mod topLvl">
          <ac:chgData name="Xuzhaoyuan" userId="92dacafb-b293-4395-ae6b-ab8c0207f0fc" providerId="ADAL" clId="{D401663F-362F-4E46-A403-35F2313E069E}" dt="2022-08-15T02:32:35.356" v="664" actId="165"/>
          <ac:spMkLst>
            <pc:docMk/>
            <pc:sldMk cId="3972811787" sldId="1172"/>
            <ac:spMk id="134" creationId="{047605A5-60AC-0BB0-64D8-F619BD3E1DF3}"/>
          </ac:spMkLst>
        </pc:spChg>
        <pc:spChg chg="mod topLvl">
          <ac:chgData name="Xuzhaoyuan" userId="92dacafb-b293-4395-ae6b-ab8c0207f0fc" providerId="ADAL" clId="{D401663F-362F-4E46-A403-35F2313E069E}" dt="2022-08-15T02:32:35.356" v="664" actId="165"/>
          <ac:spMkLst>
            <pc:docMk/>
            <pc:sldMk cId="3972811787" sldId="1172"/>
            <ac:spMk id="136" creationId="{268309A8-E4B6-C7FA-8EED-4448BB1F1639}"/>
          </ac:spMkLst>
        </pc:spChg>
        <pc:spChg chg="mod topLvl">
          <ac:chgData name="Xuzhaoyuan" userId="92dacafb-b293-4395-ae6b-ab8c0207f0fc" providerId="ADAL" clId="{D401663F-362F-4E46-A403-35F2313E069E}" dt="2022-08-15T02:32:35.356" v="664" actId="165"/>
          <ac:spMkLst>
            <pc:docMk/>
            <pc:sldMk cId="3972811787" sldId="1172"/>
            <ac:spMk id="143" creationId="{C405AC6F-29F1-8B71-8A64-929DF0DA6152}"/>
          </ac:spMkLst>
        </pc:spChg>
        <pc:spChg chg="mod topLvl">
          <ac:chgData name="Xuzhaoyuan" userId="92dacafb-b293-4395-ae6b-ab8c0207f0fc" providerId="ADAL" clId="{D401663F-362F-4E46-A403-35F2313E069E}" dt="2022-08-15T02:32:35.356" v="664" actId="165"/>
          <ac:spMkLst>
            <pc:docMk/>
            <pc:sldMk cId="3972811787" sldId="1172"/>
            <ac:spMk id="156" creationId="{23A50C21-9EA6-3E99-AA64-37F4AB44859C}"/>
          </ac:spMkLst>
        </pc:spChg>
        <pc:spChg chg="mod topLvl">
          <ac:chgData name="Xuzhaoyuan" userId="92dacafb-b293-4395-ae6b-ab8c0207f0fc" providerId="ADAL" clId="{D401663F-362F-4E46-A403-35F2313E069E}" dt="2022-08-15T02:32:35.356" v="664" actId="165"/>
          <ac:spMkLst>
            <pc:docMk/>
            <pc:sldMk cId="3972811787" sldId="1172"/>
            <ac:spMk id="171" creationId="{F7659870-FC45-7923-EEE3-6D3A76038BD8}"/>
          </ac:spMkLst>
        </pc:spChg>
        <pc:spChg chg="mod topLvl">
          <ac:chgData name="Xuzhaoyuan" userId="92dacafb-b293-4395-ae6b-ab8c0207f0fc" providerId="ADAL" clId="{D401663F-362F-4E46-A403-35F2313E069E}" dt="2022-08-15T02:32:35.356" v="664" actId="165"/>
          <ac:spMkLst>
            <pc:docMk/>
            <pc:sldMk cId="3972811787" sldId="1172"/>
            <ac:spMk id="176" creationId="{5516C498-A5C2-4463-0349-20E6BD0B9D21}"/>
          </ac:spMkLst>
        </pc:spChg>
        <pc:spChg chg="mod topLvl">
          <ac:chgData name="Xuzhaoyuan" userId="92dacafb-b293-4395-ae6b-ab8c0207f0fc" providerId="ADAL" clId="{D401663F-362F-4E46-A403-35F2313E069E}" dt="2022-08-15T02:32:35.356" v="664" actId="165"/>
          <ac:spMkLst>
            <pc:docMk/>
            <pc:sldMk cId="3972811787" sldId="1172"/>
            <ac:spMk id="177" creationId="{A313FD02-4F58-93D6-0865-2070EC2C3557}"/>
          </ac:spMkLst>
        </pc:spChg>
        <pc:spChg chg="mod topLvl">
          <ac:chgData name="Xuzhaoyuan" userId="92dacafb-b293-4395-ae6b-ab8c0207f0fc" providerId="ADAL" clId="{D401663F-362F-4E46-A403-35F2313E069E}" dt="2022-08-15T02:32:35.356" v="664" actId="165"/>
          <ac:spMkLst>
            <pc:docMk/>
            <pc:sldMk cId="3972811787" sldId="1172"/>
            <ac:spMk id="178" creationId="{67F33172-95CE-D2F3-80D1-B0543456C807}"/>
          </ac:spMkLst>
        </pc:spChg>
        <pc:spChg chg="mod topLvl">
          <ac:chgData name="Xuzhaoyuan" userId="92dacafb-b293-4395-ae6b-ab8c0207f0fc" providerId="ADAL" clId="{D401663F-362F-4E46-A403-35F2313E069E}" dt="2022-08-15T02:32:35.356" v="664" actId="165"/>
          <ac:spMkLst>
            <pc:docMk/>
            <pc:sldMk cId="3972811787" sldId="1172"/>
            <ac:spMk id="179" creationId="{458CEF15-B2A3-A71E-711C-6F8977CBA426}"/>
          </ac:spMkLst>
        </pc:spChg>
        <pc:spChg chg="mod topLvl">
          <ac:chgData name="Xuzhaoyuan" userId="92dacafb-b293-4395-ae6b-ab8c0207f0fc" providerId="ADAL" clId="{D401663F-362F-4E46-A403-35F2313E069E}" dt="2022-08-15T02:32:35.356" v="664" actId="165"/>
          <ac:spMkLst>
            <pc:docMk/>
            <pc:sldMk cId="3972811787" sldId="1172"/>
            <ac:spMk id="180" creationId="{5566FF31-6542-2E2F-AAAB-08EC75DF4E26}"/>
          </ac:spMkLst>
        </pc:spChg>
        <pc:spChg chg="mod topLvl">
          <ac:chgData name="Xuzhaoyuan" userId="92dacafb-b293-4395-ae6b-ab8c0207f0fc" providerId="ADAL" clId="{D401663F-362F-4E46-A403-35F2313E069E}" dt="2022-08-15T02:32:35.356" v="664" actId="165"/>
          <ac:spMkLst>
            <pc:docMk/>
            <pc:sldMk cId="3972811787" sldId="1172"/>
            <ac:spMk id="181" creationId="{741FAA78-E4F0-89B4-7E04-5E928953F150}"/>
          </ac:spMkLst>
        </pc:spChg>
        <pc:spChg chg="mod topLvl">
          <ac:chgData name="Xuzhaoyuan" userId="92dacafb-b293-4395-ae6b-ab8c0207f0fc" providerId="ADAL" clId="{D401663F-362F-4E46-A403-35F2313E069E}" dt="2022-08-15T02:32:35.356" v="664" actId="165"/>
          <ac:spMkLst>
            <pc:docMk/>
            <pc:sldMk cId="3972811787" sldId="1172"/>
            <ac:spMk id="182" creationId="{8E7966D6-D1E2-67F6-3CB8-FF49F3C2528A}"/>
          </ac:spMkLst>
        </pc:spChg>
        <pc:spChg chg="mod topLvl">
          <ac:chgData name="Xuzhaoyuan" userId="92dacafb-b293-4395-ae6b-ab8c0207f0fc" providerId="ADAL" clId="{D401663F-362F-4E46-A403-35F2313E069E}" dt="2022-08-15T02:32:35.356" v="664" actId="165"/>
          <ac:spMkLst>
            <pc:docMk/>
            <pc:sldMk cId="3972811787" sldId="1172"/>
            <ac:spMk id="183" creationId="{0E32EA6B-E2B0-AD25-BCA6-961BBEEC694E}"/>
          </ac:spMkLst>
        </pc:spChg>
        <pc:spChg chg="mod topLvl">
          <ac:chgData name="Xuzhaoyuan" userId="92dacafb-b293-4395-ae6b-ab8c0207f0fc" providerId="ADAL" clId="{D401663F-362F-4E46-A403-35F2313E069E}" dt="2022-08-15T02:32:35.356" v="664" actId="165"/>
          <ac:spMkLst>
            <pc:docMk/>
            <pc:sldMk cId="3972811787" sldId="1172"/>
            <ac:spMk id="184" creationId="{06BB5D41-A14B-1681-45CD-D04108F3BCC3}"/>
          </ac:spMkLst>
        </pc:spChg>
        <pc:spChg chg="mod topLvl">
          <ac:chgData name="Xuzhaoyuan" userId="92dacafb-b293-4395-ae6b-ab8c0207f0fc" providerId="ADAL" clId="{D401663F-362F-4E46-A403-35F2313E069E}" dt="2022-08-15T02:32:35.356" v="664" actId="165"/>
          <ac:spMkLst>
            <pc:docMk/>
            <pc:sldMk cId="3972811787" sldId="1172"/>
            <ac:spMk id="185" creationId="{EA1A0A56-31B1-7199-B49A-962890F9997B}"/>
          </ac:spMkLst>
        </pc:spChg>
        <pc:spChg chg="mod topLvl">
          <ac:chgData name="Xuzhaoyuan" userId="92dacafb-b293-4395-ae6b-ab8c0207f0fc" providerId="ADAL" clId="{D401663F-362F-4E46-A403-35F2313E069E}" dt="2022-08-15T02:32:35.356" v="664" actId="165"/>
          <ac:spMkLst>
            <pc:docMk/>
            <pc:sldMk cId="3972811787" sldId="1172"/>
            <ac:spMk id="186" creationId="{83A9CB75-076A-EFBB-08B7-4F804CDC83EC}"/>
          </ac:spMkLst>
        </pc:spChg>
        <pc:spChg chg="mod topLvl">
          <ac:chgData name="Xuzhaoyuan" userId="92dacafb-b293-4395-ae6b-ab8c0207f0fc" providerId="ADAL" clId="{D401663F-362F-4E46-A403-35F2313E069E}" dt="2022-08-15T02:32:35.356" v="664" actId="165"/>
          <ac:spMkLst>
            <pc:docMk/>
            <pc:sldMk cId="3972811787" sldId="1172"/>
            <ac:spMk id="187" creationId="{8A6DCD2F-B446-4171-51C9-9B1629E79761}"/>
          </ac:spMkLst>
        </pc:spChg>
        <pc:spChg chg="mod topLvl">
          <ac:chgData name="Xuzhaoyuan" userId="92dacafb-b293-4395-ae6b-ab8c0207f0fc" providerId="ADAL" clId="{D401663F-362F-4E46-A403-35F2313E069E}" dt="2022-08-15T02:32:35.356" v="664" actId="165"/>
          <ac:spMkLst>
            <pc:docMk/>
            <pc:sldMk cId="3972811787" sldId="1172"/>
            <ac:spMk id="188" creationId="{5BBAFB24-FFB2-3A95-8E15-BCE5DF2DCD80}"/>
          </ac:spMkLst>
        </pc:spChg>
        <pc:spChg chg="mod topLvl">
          <ac:chgData name="Xuzhaoyuan" userId="92dacafb-b293-4395-ae6b-ab8c0207f0fc" providerId="ADAL" clId="{D401663F-362F-4E46-A403-35F2313E069E}" dt="2022-08-15T02:32:35.356" v="664" actId="165"/>
          <ac:spMkLst>
            <pc:docMk/>
            <pc:sldMk cId="3972811787" sldId="1172"/>
            <ac:spMk id="189" creationId="{53DDCE9E-7419-A5AB-C2CA-51819C2A77A2}"/>
          </ac:spMkLst>
        </pc:spChg>
        <pc:spChg chg="mod topLvl">
          <ac:chgData name="Xuzhaoyuan" userId="92dacafb-b293-4395-ae6b-ab8c0207f0fc" providerId="ADAL" clId="{D401663F-362F-4E46-A403-35F2313E069E}" dt="2022-08-15T02:32:35.356" v="664" actId="165"/>
          <ac:spMkLst>
            <pc:docMk/>
            <pc:sldMk cId="3972811787" sldId="1172"/>
            <ac:spMk id="190" creationId="{41C06381-7197-4C2F-6E66-D4192B898FF5}"/>
          </ac:spMkLst>
        </pc:spChg>
        <pc:spChg chg="mod topLvl">
          <ac:chgData name="Xuzhaoyuan" userId="92dacafb-b293-4395-ae6b-ab8c0207f0fc" providerId="ADAL" clId="{D401663F-362F-4E46-A403-35F2313E069E}" dt="2022-08-15T02:32:35.356" v="664" actId="165"/>
          <ac:spMkLst>
            <pc:docMk/>
            <pc:sldMk cId="3972811787" sldId="1172"/>
            <ac:spMk id="191" creationId="{02375058-192D-5C43-26F4-6DF009AF5F06}"/>
          </ac:spMkLst>
        </pc:spChg>
        <pc:spChg chg="mod topLvl">
          <ac:chgData name="Xuzhaoyuan" userId="92dacafb-b293-4395-ae6b-ab8c0207f0fc" providerId="ADAL" clId="{D401663F-362F-4E46-A403-35F2313E069E}" dt="2022-08-15T02:32:35.356" v="664" actId="165"/>
          <ac:spMkLst>
            <pc:docMk/>
            <pc:sldMk cId="3972811787" sldId="1172"/>
            <ac:spMk id="192" creationId="{5BCE5D80-0815-1432-3AF5-201F20586CC4}"/>
          </ac:spMkLst>
        </pc:spChg>
        <pc:spChg chg="mod topLvl">
          <ac:chgData name="Xuzhaoyuan" userId="92dacafb-b293-4395-ae6b-ab8c0207f0fc" providerId="ADAL" clId="{D401663F-362F-4E46-A403-35F2313E069E}" dt="2022-08-15T02:32:35.356" v="664" actId="165"/>
          <ac:spMkLst>
            <pc:docMk/>
            <pc:sldMk cId="3972811787" sldId="1172"/>
            <ac:spMk id="193" creationId="{1E6F201C-9F55-CA83-B25E-2B35D645EBA4}"/>
          </ac:spMkLst>
        </pc:spChg>
        <pc:spChg chg="mod topLvl">
          <ac:chgData name="Xuzhaoyuan" userId="92dacafb-b293-4395-ae6b-ab8c0207f0fc" providerId="ADAL" clId="{D401663F-362F-4E46-A403-35F2313E069E}" dt="2022-08-15T02:32:35.356" v="664" actId="165"/>
          <ac:spMkLst>
            <pc:docMk/>
            <pc:sldMk cId="3972811787" sldId="1172"/>
            <ac:spMk id="194" creationId="{066A8497-9C8D-5A3D-8545-94F8E6283EE0}"/>
          </ac:spMkLst>
        </pc:spChg>
        <pc:spChg chg="mod topLvl">
          <ac:chgData name="Xuzhaoyuan" userId="92dacafb-b293-4395-ae6b-ab8c0207f0fc" providerId="ADAL" clId="{D401663F-362F-4E46-A403-35F2313E069E}" dt="2022-08-15T02:32:35.356" v="664" actId="165"/>
          <ac:spMkLst>
            <pc:docMk/>
            <pc:sldMk cId="3972811787" sldId="1172"/>
            <ac:spMk id="195" creationId="{EF3B338A-55B5-5367-ABFB-3A30A0F3AA79}"/>
          </ac:spMkLst>
        </pc:spChg>
        <pc:spChg chg="mod topLvl">
          <ac:chgData name="Xuzhaoyuan" userId="92dacafb-b293-4395-ae6b-ab8c0207f0fc" providerId="ADAL" clId="{D401663F-362F-4E46-A403-35F2313E069E}" dt="2022-08-15T02:32:35.356" v="664" actId="165"/>
          <ac:spMkLst>
            <pc:docMk/>
            <pc:sldMk cId="3972811787" sldId="1172"/>
            <ac:spMk id="196" creationId="{12724DB9-92D5-C6BA-AB5C-8B6018156432}"/>
          </ac:spMkLst>
        </pc:spChg>
        <pc:spChg chg="mod topLvl">
          <ac:chgData name="Xuzhaoyuan" userId="92dacafb-b293-4395-ae6b-ab8c0207f0fc" providerId="ADAL" clId="{D401663F-362F-4E46-A403-35F2313E069E}" dt="2022-08-15T02:32:35.356" v="664" actId="165"/>
          <ac:spMkLst>
            <pc:docMk/>
            <pc:sldMk cId="3972811787" sldId="1172"/>
            <ac:spMk id="197" creationId="{D90CC84B-173F-C47D-ABD4-46AC54CCB546}"/>
          </ac:spMkLst>
        </pc:spChg>
        <pc:spChg chg="mod topLvl">
          <ac:chgData name="Xuzhaoyuan" userId="92dacafb-b293-4395-ae6b-ab8c0207f0fc" providerId="ADAL" clId="{D401663F-362F-4E46-A403-35F2313E069E}" dt="2022-08-15T02:32:35.356" v="664" actId="165"/>
          <ac:spMkLst>
            <pc:docMk/>
            <pc:sldMk cId="3972811787" sldId="1172"/>
            <ac:spMk id="198" creationId="{675BD64F-C3F5-D6E9-3468-A8BC2E0CBC6E}"/>
          </ac:spMkLst>
        </pc:spChg>
        <pc:spChg chg="mod topLvl">
          <ac:chgData name="Xuzhaoyuan" userId="92dacafb-b293-4395-ae6b-ab8c0207f0fc" providerId="ADAL" clId="{D401663F-362F-4E46-A403-35F2313E069E}" dt="2022-08-15T02:32:35.356" v="664" actId="165"/>
          <ac:spMkLst>
            <pc:docMk/>
            <pc:sldMk cId="3972811787" sldId="1172"/>
            <ac:spMk id="199" creationId="{E2657732-D8F0-2579-A99E-52064EAE2608}"/>
          </ac:spMkLst>
        </pc:spChg>
        <pc:spChg chg="mod topLvl">
          <ac:chgData name="Xuzhaoyuan" userId="92dacafb-b293-4395-ae6b-ab8c0207f0fc" providerId="ADAL" clId="{D401663F-362F-4E46-A403-35F2313E069E}" dt="2022-08-15T02:32:35.356" v="664" actId="165"/>
          <ac:spMkLst>
            <pc:docMk/>
            <pc:sldMk cId="3972811787" sldId="1172"/>
            <ac:spMk id="200" creationId="{033671C8-5160-B2DD-3E36-B1962F1A8AA4}"/>
          </ac:spMkLst>
        </pc:spChg>
        <pc:spChg chg="mod topLvl">
          <ac:chgData name="Xuzhaoyuan" userId="92dacafb-b293-4395-ae6b-ab8c0207f0fc" providerId="ADAL" clId="{D401663F-362F-4E46-A403-35F2313E069E}" dt="2022-08-15T02:32:35.356" v="664" actId="165"/>
          <ac:spMkLst>
            <pc:docMk/>
            <pc:sldMk cId="3972811787" sldId="1172"/>
            <ac:spMk id="201" creationId="{2BE1717F-581B-2FEE-7192-3E8E17353F5E}"/>
          </ac:spMkLst>
        </pc:spChg>
        <pc:spChg chg="mod topLvl">
          <ac:chgData name="Xuzhaoyuan" userId="92dacafb-b293-4395-ae6b-ab8c0207f0fc" providerId="ADAL" clId="{D401663F-362F-4E46-A403-35F2313E069E}" dt="2022-08-15T02:32:35.356" v="664" actId="165"/>
          <ac:spMkLst>
            <pc:docMk/>
            <pc:sldMk cId="3972811787" sldId="1172"/>
            <ac:spMk id="202" creationId="{48A2D5FB-2824-D1AB-529F-B5E2DF311E28}"/>
          </ac:spMkLst>
        </pc:spChg>
        <pc:spChg chg="mod topLvl">
          <ac:chgData name="Xuzhaoyuan" userId="92dacafb-b293-4395-ae6b-ab8c0207f0fc" providerId="ADAL" clId="{D401663F-362F-4E46-A403-35F2313E069E}" dt="2022-08-15T02:32:35.356" v="664" actId="165"/>
          <ac:spMkLst>
            <pc:docMk/>
            <pc:sldMk cId="3972811787" sldId="1172"/>
            <ac:spMk id="203" creationId="{17B62E60-CFF0-A049-77A2-5ECA668CE425}"/>
          </ac:spMkLst>
        </pc:spChg>
        <pc:spChg chg="mod topLvl">
          <ac:chgData name="Xuzhaoyuan" userId="92dacafb-b293-4395-ae6b-ab8c0207f0fc" providerId="ADAL" clId="{D401663F-362F-4E46-A403-35F2313E069E}" dt="2022-08-15T02:32:35.356" v="664" actId="165"/>
          <ac:spMkLst>
            <pc:docMk/>
            <pc:sldMk cId="3972811787" sldId="1172"/>
            <ac:spMk id="204" creationId="{9582C7E2-54B6-17FF-2E55-7B739A597701}"/>
          </ac:spMkLst>
        </pc:spChg>
        <pc:spChg chg="mod topLvl">
          <ac:chgData name="Xuzhaoyuan" userId="92dacafb-b293-4395-ae6b-ab8c0207f0fc" providerId="ADAL" clId="{D401663F-362F-4E46-A403-35F2313E069E}" dt="2022-08-15T02:32:35.356" v="664" actId="165"/>
          <ac:spMkLst>
            <pc:docMk/>
            <pc:sldMk cId="3972811787" sldId="1172"/>
            <ac:spMk id="205" creationId="{07D58D3F-7967-30DC-64D8-E7B16DA1D5B3}"/>
          </ac:spMkLst>
        </pc:spChg>
        <pc:spChg chg="mod topLvl">
          <ac:chgData name="Xuzhaoyuan" userId="92dacafb-b293-4395-ae6b-ab8c0207f0fc" providerId="ADAL" clId="{D401663F-362F-4E46-A403-35F2313E069E}" dt="2022-08-15T02:32:35.356" v="664" actId="165"/>
          <ac:spMkLst>
            <pc:docMk/>
            <pc:sldMk cId="3972811787" sldId="1172"/>
            <ac:spMk id="206" creationId="{5D843742-C23A-4B6E-865C-2355F2379806}"/>
          </ac:spMkLst>
        </pc:spChg>
        <pc:spChg chg="mod topLvl">
          <ac:chgData name="Xuzhaoyuan" userId="92dacafb-b293-4395-ae6b-ab8c0207f0fc" providerId="ADAL" clId="{D401663F-362F-4E46-A403-35F2313E069E}" dt="2022-08-15T02:32:35.356" v="664" actId="165"/>
          <ac:spMkLst>
            <pc:docMk/>
            <pc:sldMk cId="3972811787" sldId="1172"/>
            <ac:spMk id="207" creationId="{64D6CFFA-AFEE-91BD-AFB0-0C4B9005DA59}"/>
          </ac:spMkLst>
        </pc:spChg>
        <pc:spChg chg="mod topLvl">
          <ac:chgData name="Xuzhaoyuan" userId="92dacafb-b293-4395-ae6b-ab8c0207f0fc" providerId="ADAL" clId="{D401663F-362F-4E46-A403-35F2313E069E}" dt="2022-08-15T02:32:35.356" v="664" actId="165"/>
          <ac:spMkLst>
            <pc:docMk/>
            <pc:sldMk cId="3972811787" sldId="1172"/>
            <ac:spMk id="208" creationId="{B93764E8-6159-2055-5412-08448D40D2C4}"/>
          </ac:spMkLst>
        </pc:spChg>
        <pc:spChg chg="del">
          <ac:chgData name="Xuzhaoyuan" userId="92dacafb-b293-4395-ae6b-ab8c0207f0fc" providerId="ADAL" clId="{D401663F-362F-4E46-A403-35F2313E069E}" dt="2022-08-15T02:31:40.650" v="654" actId="478"/>
          <ac:spMkLst>
            <pc:docMk/>
            <pc:sldMk cId="3972811787" sldId="1172"/>
            <ac:spMk id="212" creationId="{616661DA-183C-FFA0-21C3-B7E45F0FD0DA}"/>
          </ac:spMkLst>
        </pc:spChg>
        <pc:spChg chg="del mod topLvl">
          <ac:chgData name="Xuzhaoyuan" userId="92dacafb-b293-4395-ae6b-ab8c0207f0fc" providerId="ADAL" clId="{D401663F-362F-4E46-A403-35F2313E069E}" dt="2022-08-15T02:32:37.447" v="665" actId="478"/>
          <ac:spMkLst>
            <pc:docMk/>
            <pc:sldMk cId="3972811787" sldId="1172"/>
            <ac:spMk id="213" creationId="{2AD242B5-D13A-D693-197A-AAB0D09A237E}"/>
          </ac:spMkLst>
        </pc:spChg>
        <pc:spChg chg="mod topLvl">
          <ac:chgData name="Xuzhaoyuan" userId="92dacafb-b293-4395-ae6b-ab8c0207f0fc" providerId="ADAL" clId="{D401663F-362F-4E46-A403-35F2313E069E}" dt="2022-08-15T02:32:35.356" v="664" actId="165"/>
          <ac:spMkLst>
            <pc:docMk/>
            <pc:sldMk cId="3972811787" sldId="1172"/>
            <ac:spMk id="214" creationId="{58BDAC95-884F-9445-5DD4-D40B58CC9EA5}"/>
          </ac:spMkLst>
        </pc:spChg>
        <pc:spChg chg="mod topLvl">
          <ac:chgData name="Xuzhaoyuan" userId="92dacafb-b293-4395-ae6b-ab8c0207f0fc" providerId="ADAL" clId="{D401663F-362F-4E46-A403-35F2313E069E}" dt="2022-08-15T02:32:35.356" v="664" actId="165"/>
          <ac:spMkLst>
            <pc:docMk/>
            <pc:sldMk cId="3972811787" sldId="1172"/>
            <ac:spMk id="215" creationId="{6D1E34F0-57A2-A7F6-AA53-DFDA31452D5D}"/>
          </ac:spMkLst>
        </pc:spChg>
        <pc:spChg chg="mod topLvl">
          <ac:chgData name="Xuzhaoyuan" userId="92dacafb-b293-4395-ae6b-ab8c0207f0fc" providerId="ADAL" clId="{D401663F-362F-4E46-A403-35F2313E069E}" dt="2022-08-15T02:32:35.356" v="664" actId="165"/>
          <ac:spMkLst>
            <pc:docMk/>
            <pc:sldMk cId="3972811787" sldId="1172"/>
            <ac:spMk id="216" creationId="{EC1F31CC-4FFA-261C-5AE9-727595AE113F}"/>
          </ac:spMkLst>
        </pc:spChg>
        <pc:spChg chg="mod topLvl">
          <ac:chgData name="Xuzhaoyuan" userId="92dacafb-b293-4395-ae6b-ab8c0207f0fc" providerId="ADAL" clId="{D401663F-362F-4E46-A403-35F2313E069E}" dt="2022-08-15T02:32:35.356" v="664" actId="165"/>
          <ac:spMkLst>
            <pc:docMk/>
            <pc:sldMk cId="3972811787" sldId="1172"/>
            <ac:spMk id="217" creationId="{4F23BB0E-C5E2-CDFA-8727-4FA13F98901F}"/>
          </ac:spMkLst>
        </pc:spChg>
        <pc:spChg chg="mod topLvl">
          <ac:chgData name="Xuzhaoyuan" userId="92dacafb-b293-4395-ae6b-ab8c0207f0fc" providerId="ADAL" clId="{D401663F-362F-4E46-A403-35F2313E069E}" dt="2022-08-15T02:32:35.356" v="664" actId="165"/>
          <ac:spMkLst>
            <pc:docMk/>
            <pc:sldMk cId="3972811787" sldId="1172"/>
            <ac:spMk id="218" creationId="{F28AFF3A-A9E7-AB6C-D294-013E6956497B}"/>
          </ac:spMkLst>
        </pc:spChg>
        <pc:spChg chg="mod topLvl">
          <ac:chgData name="Xuzhaoyuan" userId="92dacafb-b293-4395-ae6b-ab8c0207f0fc" providerId="ADAL" clId="{D401663F-362F-4E46-A403-35F2313E069E}" dt="2022-08-15T02:32:35.356" v="664" actId="165"/>
          <ac:spMkLst>
            <pc:docMk/>
            <pc:sldMk cId="3972811787" sldId="1172"/>
            <ac:spMk id="219" creationId="{90F02965-348B-A465-B244-A97CC15908D8}"/>
          </ac:spMkLst>
        </pc:spChg>
        <pc:spChg chg="mod topLvl">
          <ac:chgData name="Xuzhaoyuan" userId="92dacafb-b293-4395-ae6b-ab8c0207f0fc" providerId="ADAL" clId="{D401663F-362F-4E46-A403-35F2313E069E}" dt="2022-08-15T02:32:35.356" v="664" actId="165"/>
          <ac:spMkLst>
            <pc:docMk/>
            <pc:sldMk cId="3972811787" sldId="1172"/>
            <ac:spMk id="220" creationId="{5BEA9ECA-32F7-5ADD-2379-53757C43354E}"/>
          </ac:spMkLst>
        </pc:spChg>
        <pc:spChg chg="mod topLvl">
          <ac:chgData name="Xuzhaoyuan" userId="92dacafb-b293-4395-ae6b-ab8c0207f0fc" providerId="ADAL" clId="{D401663F-362F-4E46-A403-35F2313E069E}" dt="2022-08-15T02:32:35.356" v="664" actId="165"/>
          <ac:spMkLst>
            <pc:docMk/>
            <pc:sldMk cId="3972811787" sldId="1172"/>
            <ac:spMk id="221" creationId="{80116323-DA88-50F9-7585-56EC8BF37F82}"/>
          </ac:spMkLst>
        </pc:spChg>
        <pc:grpChg chg="add del mod">
          <ac:chgData name="Xuzhaoyuan" userId="92dacafb-b293-4395-ae6b-ab8c0207f0fc" providerId="ADAL" clId="{D401663F-362F-4E46-A403-35F2313E069E}" dt="2022-08-15T02:32:35.356" v="664" actId="165"/>
          <ac:grpSpMkLst>
            <pc:docMk/>
            <pc:sldMk cId="3972811787" sldId="1172"/>
            <ac:grpSpMk id="30" creationId="{18E23969-0119-AC85-8A60-9FF73845CF99}"/>
          </ac:grpSpMkLst>
        </pc:grpChg>
      </pc:sldChg>
      <pc:sldChg chg="addSp delSp modSp mod">
        <pc:chgData name="Xuzhaoyuan" userId="92dacafb-b293-4395-ae6b-ab8c0207f0fc" providerId="ADAL" clId="{D401663F-362F-4E46-A403-35F2313E069E}" dt="2022-08-15T02:37:01.208" v="737" actId="1076"/>
        <pc:sldMkLst>
          <pc:docMk/>
          <pc:sldMk cId="4266199780" sldId="1173"/>
        </pc:sldMkLst>
        <pc:spChg chg="add mod">
          <ac:chgData name="Xuzhaoyuan" userId="92dacafb-b293-4395-ae6b-ab8c0207f0fc" providerId="ADAL" clId="{D401663F-362F-4E46-A403-35F2313E069E}" dt="2022-08-15T02:36:01.994" v="721"/>
          <ac:spMkLst>
            <pc:docMk/>
            <pc:sldMk cId="4266199780" sldId="1173"/>
            <ac:spMk id="2" creationId="{5438C0E4-905D-05AC-9189-A6B0C85DA036}"/>
          </ac:spMkLst>
        </pc:spChg>
        <pc:spChg chg="del">
          <ac:chgData name="Xuzhaoyuan" userId="92dacafb-b293-4395-ae6b-ab8c0207f0fc" providerId="ADAL" clId="{D401663F-362F-4E46-A403-35F2313E069E}" dt="2022-08-15T02:36:01.374" v="720" actId="478"/>
          <ac:spMkLst>
            <pc:docMk/>
            <pc:sldMk cId="4266199780" sldId="1173"/>
            <ac:spMk id="5" creationId="{B2B992BB-090F-45DB-AE73-6A304FC84EE1}"/>
          </ac:spMkLst>
        </pc:spChg>
        <pc:spChg chg="add mod">
          <ac:chgData name="Xuzhaoyuan" userId="92dacafb-b293-4395-ae6b-ab8c0207f0fc" providerId="ADAL" clId="{D401663F-362F-4E46-A403-35F2313E069E}" dt="2022-08-15T02:37:01.208" v="737" actId="1076"/>
          <ac:spMkLst>
            <pc:docMk/>
            <pc:sldMk cId="4266199780" sldId="1173"/>
            <ac:spMk id="6" creationId="{B886E0D7-EE0B-35FE-8E8D-671D49D0157B}"/>
          </ac:spMkLst>
        </pc:spChg>
        <pc:spChg chg="mod">
          <ac:chgData name="Xuzhaoyuan" userId="92dacafb-b293-4395-ae6b-ab8c0207f0fc" providerId="ADAL" clId="{D401663F-362F-4E46-A403-35F2313E069E}" dt="2022-08-15T02:36:58.088" v="736" actId="1076"/>
          <ac:spMkLst>
            <pc:docMk/>
            <pc:sldMk cId="4266199780" sldId="1173"/>
            <ac:spMk id="23" creationId="{184F5B58-AB68-FBFE-7B78-A5CF78C8CF80}"/>
          </ac:spMkLst>
        </pc:spChg>
        <pc:spChg chg="mod">
          <ac:chgData name="Xuzhaoyuan" userId="92dacafb-b293-4395-ae6b-ab8c0207f0fc" providerId="ADAL" clId="{D401663F-362F-4E46-A403-35F2313E069E}" dt="2022-08-15T02:36:58.088" v="736" actId="1076"/>
          <ac:spMkLst>
            <pc:docMk/>
            <pc:sldMk cId="4266199780" sldId="1173"/>
            <ac:spMk id="26" creationId="{FAD4A08E-31F8-8E30-8E26-1DB06731450B}"/>
          </ac:spMkLst>
        </pc:spChg>
        <pc:spChg chg="mod">
          <ac:chgData name="Xuzhaoyuan" userId="92dacafb-b293-4395-ae6b-ab8c0207f0fc" providerId="ADAL" clId="{D401663F-362F-4E46-A403-35F2313E069E}" dt="2022-08-15T02:36:58.088" v="736" actId="1076"/>
          <ac:spMkLst>
            <pc:docMk/>
            <pc:sldMk cId="4266199780" sldId="1173"/>
            <ac:spMk id="29" creationId="{50A3C313-DEAC-8BB2-3DEF-B8B189FA3888}"/>
          </ac:spMkLst>
        </pc:spChg>
        <pc:picChg chg="mod">
          <ac:chgData name="Xuzhaoyuan" userId="92dacafb-b293-4395-ae6b-ab8c0207f0fc" providerId="ADAL" clId="{D401663F-362F-4E46-A403-35F2313E069E}" dt="2022-08-15T02:36:58.088" v="736" actId="1076"/>
          <ac:picMkLst>
            <pc:docMk/>
            <pc:sldMk cId="4266199780" sldId="1173"/>
            <ac:picMk id="3" creationId="{418C4888-50FE-3EF1-C502-BC3A77B29EF8}"/>
          </ac:picMkLst>
        </pc:picChg>
        <pc:picChg chg="mod">
          <ac:chgData name="Xuzhaoyuan" userId="92dacafb-b293-4395-ae6b-ab8c0207f0fc" providerId="ADAL" clId="{D401663F-362F-4E46-A403-35F2313E069E}" dt="2022-08-15T02:36:58.088" v="736" actId="1076"/>
          <ac:picMkLst>
            <pc:docMk/>
            <pc:sldMk cId="4266199780" sldId="1173"/>
            <ac:picMk id="7" creationId="{E72ABB07-F089-9B8D-7159-8CE0289A386C}"/>
          </ac:picMkLst>
        </pc:picChg>
        <pc:picChg chg="mod">
          <ac:chgData name="Xuzhaoyuan" userId="92dacafb-b293-4395-ae6b-ab8c0207f0fc" providerId="ADAL" clId="{D401663F-362F-4E46-A403-35F2313E069E}" dt="2022-08-15T02:36:58.088" v="736" actId="1076"/>
          <ac:picMkLst>
            <pc:docMk/>
            <pc:sldMk cId="4266199780" sldId="1173"/>
            <ac:picMk id="20" creationId="{AA3B9162-8064-2A45-EED2-6CA0FBD33CDF}"/>
          </ac:picMkLst>
        </pc:picChg>
        <pc:picChg chg="mod">
          <ac:chgData name="Xuzhaoyuan" userId="92dacafb-b293-4395-ae6b-ab8c0207f0fc" providerId="ADAL" clId="{D401663F-362F-4E46-A403-35F2313E069E}" dt="2022-08-15T02:36:58.088" v="736" actId="1076"/>
          <ac:picMkLst>
            <pc:docMk/>
            <pc:sldMk cId="4266199780" sldId="1173"/>
            <ac:picMk id="22" creationId="{5643A546-403C-C164-E156-32970F2B8CF7}"/>
          </ac:picMkLst>
        </pc:picChg>
        <pc:picChg chg="mod">
          <ac:chgData name="Xuzhaoyuan" userId="92dacafb-b293-4395-ae6b-ab8c0207f0fc" providerId="ADAL" clId="{D401663F-362F-4E46-A403-35F2313E069E}" dt="2022-08-15T02:36:58.088" v="736" actId="1076"/>
          <ac:picMkLst>
            <pc:docMk/>
            <pc:sldMk cId="4266199780" sldId="1173"/>
            <ac:picMk id="25" creationId="{0C9D78E7-F6AA-6742-A6DC-8ABA8A2D0171}"/>
          </ac:picMkLst>
        </pc:picChg>
        <pc:picChg chg="mod">
          <ac:chgData name="Xuzhaoyuan" userId="92dacafb-b293-4395-ae6b-ab8c0207f0fc" providerId="ADAL" clId="{D401663F-362F-4E46-A403-35F2313E069E}" dt="2022-08-15T02:36:58.088" v="736" actId="1076"/>
          <ac:picMkLst>
            <pc:docMk/>
            <pc:sldMk cId="4266199780" sldId="1173"/>
            <ac:picMk id="28" creationId="{CC7DFD93-881C-AE78-835D-C5140EE8397F}"/>
          </ac:picMkLst>
        </pc:picChg>
      </pc:sldChg>
      <pc:sldChg chg="addSp delSp modSp mod">
        <pc:chgData name="Xuzhaoyuan" userId="92dacafb-b293-4395-ae6b-ab8c0207f0fc" providerId="ADAL" clId="{D401663F-362F-4E46-A403-35F2313E069E}" dt="2022-08-15T02:39:07.733" v="797"/>
        <pc:sldMkLst>
          <pc:docMk/>
          <pc:sldMk cId="3462015416" sldId="1174"/>
        </pc:sldMkLst>
        <pc:spChg chg="del">
          <ac:chgData name="Xuzhaoyuan" userId="92dacafb-b293-4395-ae6b-ab8c0207f0fc" providerId="ADAL" clId="{D401663F-362F-4E46-A403-35F2313E069E}" dt="2022-08-15T02:39:06.855" v="796" actId="478"/>
          <ac:spMkLst>
            <pc:docMk/>
            <pc:sldMk cId="3462015416" sldId="1174"/>
            <ac:spMk id="5" creationId="{B2B992BB-090F-45DB-AE73-6A304FC84EE1}"/>
          </ac:spMkLst>
        </pc:spChg>
        <pc:spChg chg="add mod">
          <ac:chgData name="Xuzhaoyuan" userId="92dacafb-b293-4395-ae6b-ab8c0207f0fc" providerId="ADAL" clId="{D401663F-362F-4E46-A403-35F2313E069E}" dt="2022-08-15T02:39:07.733" v="797"/>
          <ac:spMkLst>
            <pc:docMk/>
            <pc:sldMk cId="3462015416" sldId="1174"/>
            <ac:spMk id="12" creationId="{371F8E0B-B83A-A0DE-9B3E-1B863FB6A1D9}"/>
          </ac:spMkLst>
        </pc:spChg>
      </pc:sldChg>
      <pc:sldChg chg="addSp delSp modSp mod">
        <pc:chgData name="Xuzhaoyuan" userId="92dacafb-b293-4395-ae6b-ab8c0207f0fc" providerId="ADAL" clId="{D401663F-362F-4E46-A403-35F2313E069E}" dt="2022-08-15T02:38:45.132" v="795" actId="20577"/>
        <pc:sldMkLst>
          <pc:docMk/>
          <pc:sldMk cId="3889918452" sldId="1175"/>
        </pc:sldMkLst>
        <pc:spChg chg="add mod">
          <ac:chgData name="Xuzhaoyuan" userId="92dacafb-b293-4395-ae6b-ab8c0207f0fc" providerId="ADAL" clId="{D401663F-362F-4E46-A403-35F2313E069E}" dt="2022-08-15T02:37:16.073" v="739"/>
          <ac:spMkLst>
            <pc:docMk/>
            <pc:sldMk cId="3889918452" sldId="1175"/>
            <ac:spMk id="2" creationId="{59E0CE30-4B35-D9E7-8C09-8237F312029E}"/>
          </ac:spMkLst>
        </pc:spChg>
        <pc:spChg chg="del">
          <ac:chgData name="Xuzhaoyuan" userId="92dacafb-b293-4395-ae6b-ab8c0207f0fc" providerId="ADAL" clId="{D401663F-362F-4E46-A403-35F2313E069E}" dt="2022-08-15T02:37:15.076" v="738" actId="478"/>
          <ac:spMkLst>
            <pc:docMk/>
            <pc:sldMk cId="3889918452" sldId="1175"/>
            <ac:spMk id="5" creationId="{B2B992BB-090F-45DB-AE73-6A304FC84EE1}"/>
          </ac:spMkLst>
        </pc:spChg>
        <pc:spChg chg="add mod">
          <ac:chgData name="Xuzhaoyuan" userId="92dacafb-b293-4395-ae6b-ab8c0207f0fc" providerId="ADAL" clId="{D401663F-362F-4E46-A403-35F2313E069E}" dt="2022-08-15T02:38:10.943" v="780" actId="1076"/>
          <ac:spMkLst>
            <pc:docMk/>
            <pc:sldMk cId="3889918452" sldId="1175"/>
            <ac:spMk id="6" creationId="{07031D9C-9878-A1B6-72F4-8687468B43CA}"/>
          </ac:spMkLst>
        </pc:spChg>
        <pc:spChg chg="add mod">
          <ac:chgData name="Xuzhaoyuan" userId="92dacafb-b293-4395-ae6b-ab8c0207f0fc" providerId="ADAL" clId="{D401663F-362F-4E46-A403-35F2313E069E}" dt="2022-08-15T02:38:24.982" v="787" actId="20577"/>
          <ac:spMkLst>
            <pc:docMk/>
            <pc:sldMk cId="3889918452" sldId="1175"/>
            <ac:spMk id="8" creationId="{F4F79455-91A5-70AE-039D-5820A815EAB3}"/>
          </ac:spMkLst>
        </pc:spChg>
        <pc:spChg chg="add mod">
          <ac:chgData name="Xuzhaoyuan" userId="92dacafb-b293-4395-ae6b-ab8c0207f0fc" providerId="ADAL" clId="{D401663F-362F-4E46-A403-35F2313E069E}" dt="2022-08-15T02:38:34.456" v="791" actId="20577"/>
          <ac:spMkLst>
            <pc:docMk/>
            <pc:sldMk cId="3889918452" sldId="1175"/>
            <ac:spMk id="9" creationId="{07F1A507-1133-5039-78D5-C66155032CC3}"/>
          </ac:spMkLst>
        </pc:spChg>
        <pc:spChg chg="add mod">
          <ac:chgData name="Xuzhaoyuan" userId="92dacafb-b293-4395-ae6b-ab8c0207f0fc" providerId="ADAL" clId="{D401663F-362F-4E46-A403-35F2313E069E}" dt="2022-08-15T02:38:45.132" v="795" actId="20577"/>
          <ac:spMkLst>
            <pc:docMk/>
            <pc:sldMk cId="3889918452" sldId="1175"/>
            <ac:spMk id="10" creationId="{28FD0DA2-05E5-CF99-B808-4DD6F2FCC646}"/>
          </ac:spMkLst>
        </pc:spChg>
      </pc:sldChg>
      <pc:sldChg chg="addSp delSp modSp add mod">
        <pc:chgData name="Xuzhaoyuan" userId="92dacafb-b293-4395-ae6b-ab8c0207f0fc" providerId="ADAL" clId="{D401663F-362F-4E46-A403-35F2313E069E}" dt="2022-08-15T02:39:15.307" v="800" actId="1076"/>
        <pc:sldMkLst>
          <pc:docMk/>
          <pc:sldMk cId="3411685452" sldId="1176"/>
        </pc:sldMkLst>
        <pc:spChg chg="mod">
          <ac:chgData name="Xuzhaoyuan" userId="92dacafb-b293-4395-ae6b-ab8c0207f0fc" providerId="ADAL" clId="{D401663F-362F-4E46-A403-35F2313E069E}" dt="2022-08-15T02:39:15.307" v="800" actId="1076"/>
          <ac:spMkLst>
            <pc:docMk/>
            <pc:sldMk cId="3411685452" sldId="1176"/>
            <ac:spMk id="2" creationId="{19627AF8-C447-828E-9CFA-F64C45E93200}"/>
          </ac:spMkLst>
        </pc:spChg>
        <pc:spChg chg="mod">
          <ac:chgData name="Xuzhaoyuan" userId="92dacafb-b293-4395-ae6b-ab8c0207f0fc" providerId="ADAL" clId="{D401663F-362F-4E46-A403-35F2313E069E}" dt="2022-08-15T02:39:15.307" v="800" actId="1076"/>
          <ac:spMkLst>
            <pc:docMk/>
            <pc:sldMk cId="3411685452" sldId="1176"/>
            <ac:spMk id="3" creationId="{52D3F4A0-609E-C47A-761D-3C8ED1DCAD38}"/>
          </ac:spMkLst>
        </pc:spChg>
        <pc:spChg chg="mod">
          <ac:chgData name="Xuzhaoyuan" userId="92dacafb-b293-4395-ae6b-ab8c0207f0fc" providerId="ADAL" clId="{D401663F-362F-4E46-A403-35F2313E069E}" dt="2022-08-15T02:31:17.324" v="652" actId="20577"/>
          <ac:spMkLst>
            <pc:docMk/>
            <pc:sldMk cId="3411685452" sldId="1176"/>
            <ac:spMk id="4" creationId="{65D00C4A-DAE2-4146-894E-3C84C23D9733}"/>
          </ac:spMkLst>
        </pc:spChg>
        <pc:spChg chg="del">
          <ac:chgData name="Xuzhaoyuan" userId="92dacafb-b293-4395-ae6b-ab8c0207f0fc" providerId="ADAL" clId="{D401663F-362F-4E46-A403-35F2313E069E}" dt="2022-08-15T02:39:10.419" v="798" actId="478"/>
          <ac:spMkLst>
            <pc:docMk/>
            <pc:sldMk cId="3411685452" sldId="1176"/>
            <ac:spMk id="5" creationId="{B2B992BB-090F-45DB-AE73-6A304FC84EE1}"/>
          </ac:spMkLst>
        </pc:spChg>
        <pc:spChg chg="mod">
          <ac:chgData name="Xuzhaoyuan" userId="92dacafb-b293-4395-ae6b-ab8c0207f0fc" providerId="ADAL" clId="{D401663F-362F-4E46-A403-35F2313E069E}" dt="2022-08-15T02:39:15.307" v="800" actId="1076"/>
          <ac:spMkLst>
            <pc:docMk/>
            <pc:sldMk cId="3411685452" sldId="1176"/>
            <ac:spMk id="6" creationId="{A46F7080-B0C5-878D-491F-7ED835A469F8}"/>
          </ac:spMkLst>
        </pc:spChg>
        <pc:spChg chg="mod">
          <ac:chgData name="Xuzhaoyuan" userId="92dacafb-b293-4395-ae6b-ab8c0207f0fc" providerId="ADAL" clId="{D401663F-362F-4E46-A403-35F2313E069E}" dt="2022-08-15T02:39:15.307" v="800" actId="1076"/>
          <ac:spMkLst>
            <pc:docMk/>
            <pc:sldMk cId="3411685452" sldId="1176"/>
            <ac:spMk id="7" creationId="{041688AC-E3A1-067B-3DAA-0C65B3F60BE3}"/>
          </ac:spMkLst>
        </pc:spChg>
        <pc:spChg chg="mod">
          <ac:chgData name="Xuzhaoyuan" userId="92dacafb-b293-4395-ae6b-ab8c0207f0fc" providerId="ADAL" clId="{D401663F-362F-4E46-A403-35F2313E069E}" dt="2022-08-15T02:39:15.307" v="800" actId="1076"/>
          <ac:spMkLst>
            <pc:docMk/>
            <pc:sldMk cId="3411685452" sldId="1176"/>
            <ac:spMk id="8" creationId="{8C4C86C0-42B6-31C8-6B96-2885D1DDD7FE}"/>
          </ac:spMkLst>
        </pc:spChg>
        <pc:spChg chg="mod">
          <ac:chgData name="Xuzhaoyuan" userId="92dacafb-b293-4395-ae6b-ab8c0207f0fc" providerId="ADAL" clId="{D401663F-362F-4E46-A403-35F2313E069E}" dt="2022-08-15T02:39:15.307" v="800" actId="1076"/>
          <ac:spMkLst>
            <pc:docMk/>
            <pc:sldMk cId="3411685452" sldId="1176"/>
            <ac:spMk id="9" creationId="{E2A3C4ED-5524-174E-8E77-28023F1F4753}"/>
          </ac:spMkLst>
        </pc:spChg>
        <pc:spChg chg="mod">
          <ac:chgData name="Xuzhaoyuan" userId="92dacafb-b293-4395-ae6b-ab8c0207f0fc" providerId="ADAL" clId="{D401663F-362F-4E46-A403-35F2313E069E}" dt="2022-08-15T02:39:15.307" v="800" actId="1076"/>
          <ac:spMkLst>
            <pc:docMk/>
            <pc:sldMk cId="3411685452" sldId="1176"/>
            <ac:spMk id="10" creationId="{2C3D13EB-6BA4-41C0-332B-9F4339B89A91}"/>
          </ac:spMkLst>
        </pc:spChg>
        <pc:spChg chg="mod">
          <ac:chgData name="Xuzhaoyuan" userId="92dacafb-b293-4395-ae6b-ab8c0207f0fc" providerId="ADAL" clId="{D401663F-362F-4E46-A403-35F2313E069E}" dt="2022-08-15T02:39:15.307" v="800" actId="1076"/>
          <ac:spMkLst>
            <pc:docMk/>
            <pc:sldMk cId="3411685452" sldId="1176"/>
            <ac:spMk id="11" creationId="{AEA86BC5-FC6F-18CD-DF9B-66A3F715912E}"/>
          </ac:spMkLst>
        </pc:spChg>
        <pc:spChg chg="mod">
          <ac:chgData name="Xuzhaoyuan" userId="92dacafb-b293-4395-ae6b-ab8c0207f0fc" providerId="ADAL" clId="{D401663F-362F-4E46-A403-35F2313E069E}" dt="2022-08-15T02:39:15.307" v="800" actId="1076"/>
          <ac:spMkLst>
            <pc:docMk/>
            <pc:sldMk cId="3411685452" sldId="1176"/>
            <ac:spMk id="12" creationId="{BBF50295-3CE2-B1B1-3F27-CAE2ECB8D4B7}"/>
          </ac:spMkLst>
        </pc:spChg>
        <pc:spChg chg="mod">
          <ac:chgData name="Xuzhaoyuan" userId="92dacafb-b293-4395-ae6b-ab8c0207f0fc" providerId="ADAL" clId="{D401663F-362F-4E46-A403-35F2313E069E}" dt="2022-08-15T02:39:15.307" v="800" actId="1076"/>
          <ac:spMkLst>
            <pc:docMk/>
            <pc:sldMk cId="3411685452" sldId="1176"/>
            <ac:spMk id="13" creationId="{03497B95-DBA0-5DA8-B659-8B37725D7447}"/>
          </ac:spMkLst>
        </pc:spChg>
        <pc:spChg chg="mod">
          <ac:chgData name="Xuzhaoyuan" userId="92dacafb-b293-4395-ae6b-ab8c0207f0fc" providerId="ADAL" clId="{D401663F-362F-4E46-A403-35F2313E069E}" dt="2022-08-15T02:39:15.307" v="800" actId="1076"/>
          <ac:spMkLst>
            <pc:docMk/>
            <pc:sldMk cId="3411685452" sldId="1176"/>
            <ac:spMk id="14" creationId="{9E27558B-91FB-45D1-3AAA-4C0C23C14192}"/>
          </ac:spMkLst>
        </pc:spChg>
        <pc:spChg chg="mod">
          <ac:chgData name="Xuzhaoyuan" userId="92dacafb-b293-4395-ae6b-ab8c0207f0fc" providerId="ADAL" clId="{D401663F-362F-4E46-A403-35F2313E069E}" dt="2022-08-15T02:39:15.307" v="800" actId="1076"/>
          <ac:spMkLst>
            <pc:docMk/>
            <pc:sldMk cId="3411685452" sldId="1176"/>
            <ac:spMk id="15" creationId="{A5272151-BCD6-320D-78D1-ABA5C3D7C5A8}"/>
          </ac:spMkLst>
        </pc:spChg>
        <pc:spChg chg="mod">
          <ac:chgData name="Xuzhaoyuan" userId="92dacafb-b293-4395-ae6b-ab8c0207f0fc" providerId="ADAL" clId="{D401663F-362F-4E46-A403-35F2313E069E}" dt="2022-08-15T02:39:15.307" v="800" actId="1076"/>
          <ac:spMkLst>
            <pc:docMk/>
            <pc:sldMk cId="3411685452" sldId="1176"/>
            <ac:spMk id="16" creationId="{FDC31003-F937-BC3B-EFFE-9C1129261409}"/>
          </ac:spMkLst>
        </pc:spChg>
        <pc:spChg chg="mod">
          <ac:chgData name="Xuzhaoyuan" userId="92dacafb-b293-4395-ae6b-ab8c0207f0fc" providerId="ADAL" clId="{D401663F-362F-4E46-A403-35F2313E069E}" dt="2022-08-15T02:39:15.307" v="800" actId="1076"/>
          <ac:spMkLst>
            <pc:docMk/>
            <pc:sldMk cId="3411685452" sldId="1176"/>
            <ac:spMk id="17" creationId="{A2B0C28A-5BF1-F82E-2090-CB4DB6C47AEA}"/>
          </ac:spMkLst>
        </pc:spChg>
        <pc:spChg chg="mod">
          <ac:chgData name="Xuzhaoyuan" userId="92dacafb-b293-4395-ae6b-ab8c0207f0fc" providerId="ADAL" clId="{D401663F-362F-4E46-A403-35F2313E069E}" dt="2022-08-15T02:39:15.307" v="800" actId="1076"/>
          <ac:spMkLst>
            <pc:docMk/>
            <pc:sldMk cId="3411685452" sldId="1176"/>
            <ac:spMk id="18" creationId="{4A2DDA0C-5C3E-DF65-44C4-6CCE1A88AEA2}"/>
          </ac:spMkLst>
        </pc:spChg>
        <pc:spChg chg="mod">
          <ac:chgData name="Xuzhaoyuan" userId="92dacafb-b293-4395-ae6b-ab8c0207f0fc" providerId="ADAL" clId="{D401663F-362F-4E46-A403-35F2313E069E}" dt="2022-08-15T02:39:15.307" v="800" actId="1076"/>
          <ac:spMkLst>
            <pc:docMk/>
            <pc:sldMk cId="3411685452" sldId="1176"/>
            <ac:spMk id="19" creationId="{EFA67659-279B-4465-B77A-F5BF9E946E03}"/>
          </ac:spMkLst>
        </pc:spChg>
        <pc:spChg chg="mod">
          <ac:chgData name="Xuzhaoyuan" userId="92dacafb-b293-4395-ae6b-ab8c0207f0fc" providerId="ADAL" clId="{D401663F-362F-4E46-A403-35F2313E069E}" dt="2022-08-15T02:39:15.307" v="800" actId="1076"/>
          <ac:spMkLst>
            <pc:docMk/>
            <pc:sldMk cId="3411685452" sldId="1176"/>
            <ac:spMk id="20" creationId="{13B81569-83B9-71E9-2F18-D62D833A34D1}"/>
          </ac:spMkLst>
        </pc:spChg>
        <pc:spChg chg="mod">
          <ac:chgData name="Xuzhaoyuan" userId="92dacafb-b293-4395-ae6b-ab8c0207f0fc" providerId="ADAL" clId="{D401663F-362F-4E46-A403-35F2313E069E}" dt="2022-08-15T02:39:15.307" v="800" actId="1076"/>
          <ac:spMkLst>
            <pc:docMk/>
            <pc:sldMk cId="3411685452" sldId="1176"/>
            <ac:spMk id="21" creationId="{8F5876F4-2B12-8B25-5A9E-9CD7BDA74F25}"/>
          </ac:spMkLst>
        </pc:spChg>
        <pc:spChg chg="mod">
          <ac:chgData name="Xuzhaoyuan" userId="92dacafb-b293-4395-ae6b-ab8c0207f0fc" providerId="ADAL" clId="{D401663F-362F-4E46-A403-35F2313E069E}" dt="2022-08-15T02:39:15.307" v="800" actId="1076"/>
          <ac:spMkLst>
            <pc:docMk/>
            <pc:sldMk cId="3411685452" sldId="1176"/>
            <ac:spMk id="22" creationId="{7E52C9BF-88A1-1924-F2E1-0B16A0D4E041}"/>
          </ac:spMkLst>
        </pc:spChg>
        <pc:spChg chg="mod">
          <ac:chgData name="Xuzhaoyuan" userId="92dacafb-b293-4395-ae6b-ab8c0207f0fc" providerId="ADAL" clId="{D401663F-362F-4E46-A403-35F2313E069E}" dt="2022-08-15T02:39:15.307" v="800" actId="1076"/>
          <ac:spMkLst>
            <pc:docMk/>
            <pc:sldMk cId="3411685452" sldId="1176"/>
            <ac:spMk id="23" creationId="{73B300B5-3435-BE83-3505-FFE9E1E91139}"/>
          </ac:spMkLst>
        </pc:spChg>
        <pc:spChg chg="mod">
          <ac:chgData name="Xuzhaoyuan" userId="92dacafb-b293-4395-ae6b-ab8c0207f0fc" providerId="ADAL" clId="{D401663F-362F-4E46-A403-35F2313E069E}" dt="2022-08-15T02:39:15.307" v="800" actId="1076"/>
          <ac:spMkLst>
            <pc:docMk/>
            <pc:sldMk cId="3411685452" sldId="1176"/>
            <ac:spMk id="24" creationId="{A1634652-0DFE-A935-8B26-8638813D6CB5}"/>
          </ac:spMkLst>
        </pc:spChg>
        <pc:spChg chg="mod">
          <ac:chgData name="Xuzhaoyuan" userId="92dacafb-b293-4395-ae6b-ab8c0207f0fc" providerId="ADAL" clId="{D401663F-362F-4E46-A403-35F2313E069E}" dt="2022-08-15T02:39:15.307" v="800" actId="1076"/>
          <ac:spMkLst>
            <pc:docMk/>
            <pc:sldMk cId="3411685452" sldId="1176"/>
            <ac:spMk id="25" creationId="{231A1748-74BA-404D-E203-70B8B86D1C39}"/>
          </ac:spMkLst>
        </pc:spChg>
        <pc:spChg chg="mod">
          <ac:chgData name="Xuzhaoyuan" userId="92dacafb-b293-4395-ae6b-ab8c0207f0fc" providerId="ADAL" clId="{D401663F-362F-4E46-A403-35F2313E069E}" dt="2022-08-15T02:39:15.307" v="800" actId="1076"/>
          <ac:spMkLst>
            <pc:docMk/>
            <pc:sldMk cId="3411685452" sldId="1176"/>
            <ac:spMk id="26" creationId="{9425AA9D-24B6-6C65-1FC9-B7B7E2F284A7}"/>
          </ac:spMkLst>
        </pc:spChg>
        <pc:spChg chg="mod">
          <ac:chgData name="Xuzhaoyuan" userId="92dacafb-b293-4395-ae6b-ab8c0207f0fc" providerId="ADAL" clId="{D401663F-362F-4E46-A403-35F2313E069E}" dt="2022-08-15T02:39:15.307" v="800" actId="1076"/>
          <ac:spMkLst>
            <pc:docMk/>
            <pc:sldMk cId="3411685452" sldId="1176"/>
            <ac:spMk id="27" creationId="{0585966D-52AF-CA7E-3F0A-507089475B6B}"/>
          </ac:spMkLst>
        </pc:spChg>
        <pc:spChg chg="mod">
          <ac:chgData name="Xuzhaoyuan" userId="92dacafb-b293-4395-ae6b-ab8c0207f0fc" providerId="ADAL" clId="{D401663F-362F-4E46-A403-35F2313E069E}" dt="2022-08-15T02:39:15.307" v="800" actId="1076"/>
          <ac:spMkLst>
            <pc:docMk/>
            <pc:sldMk cId="3411685452" sldId="1176"/>
            <ac:spMk id="28" creationId="{D8F9EB86-A257-354B-F4EB-4B6AFA3EE04E}"/>
          </ac:spMkLst>
        </pc:spChg>
        <pc:spChg chg="mod">
          <ac:chgData name="Xuzhaoyuan" userId="92dacafb-b293-4395-ae6b-ab8c0207f0fc" providerId="ADAL" clId="{D401663F-362F-4E46-A403-35F2313E069E}" dt="2022-08-15T02:39:15.307" v="800" actId="1076"/>
          <ac:spMkLst>
            <pc:docMk/>
            <pc:sldMk cId="3411685452" sldId="1176"/>
            <ac:spMk id="29" creationId="{6A4F3E7F-318F-D96B-BD24-FB75870CD24E}"/>
          </ac:spMkLst>
        </pc:spChg>
        <pc:spChg chg="add mod">
          <ac:chgData name="Xuzhaoyuan" userId="92dacafb-b293-4395-ae6b-ab8c0207f0fc" providerId="ADAL" clId="{D401663F-362F-4E46-A403-35F2313E069E}" dt="2022-08-15T02:39:11.348" v="799"/>
          <ac:spMkLst>
            <pc:docMk/>
            <pc:sldMk cId="3411685452" sldId="1176"/>
            <ac:spMk id="30" creationId="{0FEFC3EC-FC25-EE50-D860-1E597C08C0FC}"/>
          </ac:spMkLst>
        </pc:spChg>
        <pc:spChg chg="mod">
          <ac:chgData name="Xuzhaoyuan" userId="92dacafb-b293-4395-ae6b-ab8c0207f0fc" providerId="ADAL" clId="{D401663F-362F-4E46-A403-35F2313E069E}" dt="2022-08-15T02:39:15.307" v="800" actId="1076"/>
          <ac:spMkLst>
            <pc:docMk/>
            <pc:sldMk cId="3411685452" sldId="1176"/>
            <ac:spMk id="100" creationId="{43BAB8E1-7361-76E2-EFB4-2997B58E697A}"/>
          </ac:spMkLst>
        </pc:spChg>
        <pc:spChg chg="mod">
          <ac:chgData name="Xuzhaoyuan" userId="92dacafb-b293-4395-ae6b-ab8c0207f0fc" providerId="ADAL" clId="{D401663F-362F-4E46-A403-35F2313E069E}" dt="2022-08-15T02:39:15.307" v="800" actId="1076"/>
          <ac:spMkLst>
            <pc:docMk/>
            <pc:sldMk cId="3411685452" sldId="1176"/>
            <ac:spMk id="101" creationId="{0EA5EE55-F9B2-2943-A716-9F48F7846DF4}"/>
          </ac:spMkLst>
        </pc:spChg>
        <pc:spChg chg="mod">
          <ac:chgData name="Xuzhaoyuan" userId="92dacafb-b293-4395-ae6b-ab8c0207f0fc" providerId="ADAL" clId="{D401663F-362F-4E46-A403-35F2313E069E}" dt="2022-08-15T02:39:15.307" v="800" actId="1076"/>
          <ac:spMkLst>
            <pc:docMk/>
            <pc:sldMk cId="3411685452" sldId="1176"/>
            <ac:spMk id="102" creationId="{54E5A331-7A8F-87B5-7F78-0728E95551C5}"/>
          </ac:spMkLst>
        </pc:spChg>
        <pc:spChg chg="mod">
          <ac:chgData name="Xuzhaoyuan" userId="92dacafb-b293-4395-ae6b-ab8c0207f0fc" providerId="ADAL" clId="{D401663F-362F-4E46-A403-35F2313E069E}" dt="2022-08-15T02:39:15.307" v="800" actId="1076"/>
          <ac:spMkLst>
            <pc:docMk/>
            <pc:sldMk cId="3411685452" sldId="1176"/>
            <ac:spMk id="103" creationId="{3FE814C1-5CEE-D7C2-77B1-C1B089E4B44F}"/>
          </ac:spMkLst>
        </pc:spChg>
        <pc:spChg chg="mod">
          <ac:chgData name="Xuzhaoyuan" userId="92dacafb-b293-4395-ae6b-ab8c0207f0fc" providerId="ADAL" clId="{D401663F-362F-4E46-A403-35F2313E069E}" dt="2022-08-15T02:39:15.307" v="800" actId="1076"/>
          <ac:spMkLst>
            <pc:docMk/>
            <pc:sldMk cId="3411685452" sldId="1176"/>
            <ac:spMk id="104" creationId="{675CE995-4709-DFF3-4063-3A2CDAFB6887}"/>
          </ac:spMkLst>
        </pc:spChg>
        <pc:spChg chg="mod">
          <ac:chgData name="Xuzhaoyuan" userId="92dacafb-b293-4395-ae6b-ab8c0207f0fc" providerId="ADAL" clId="{D401663F-362F-4E46-A403-35F2313E069E}" dt="2022-08-15T02:39:15.307" v="800" actId="1076"/>
          <ac:spMkLst>
            <pc:docMk/>
            <pc:sldMk cId="3411685452" sldId="1176"/>
            <ac:spMk id="105" creationId="{A646BA7F-F419-7DEB-9742-2ABECB22776D}"/>
          </ac:spMkLst>
        </pc:spChg>
        <pc:spChg chg="mod">
          <ac:chgData name="Xuzhaoyuan" userId="92dacafb-b293-4395-ae6b-ab8c0207f0fc" providerId="ADAL" clId="{D401663F-362F-4E46-A403-35F2313E069E}" dt="2022-08-15T02:39:15.307" v="800" actId="1076"/>
          <ac:spMkLst>
            <pc:docMk/>
            <pc:sldMk cId="3411685452" sldId="1176"/>
            <ac:spMk id="106" creationId="{E441CEFD-65B4-0F60-7A33-2B8F67C4C4E4}"/>
          </ac:spMkLst>
        </pc:spChg>
        <pc:spChg chg="mod">
          <ac:chgData name="Xuzhaoyuan" userId="92dacafb-b293-4395-ae6b-ab8c0207f0fc" providerId="ADAL" clId="{D401663F-362F-4E46-A403-35F2313E069E}" dt="2022-08-15T02:39:15.307" v="800" actId="1076"/>
          <ac:spMkLst>
            <pc:docMk/>
            <pc:sldMk cId="3411685452" sldId="1176"/>
            <ac:spMk id="107" creationId="{261A4E7C-DAA7-EBE9-B250-F4C3348D7736}"/>
          </ac:spMkLst>
        </pc:spChg>
        <pc:spChg chg="mod">
          <ac:chgData name="Xuzhaoyuan" userId="92dacafb-b293-4395-ae6b-ab8c0207f0fc" providerId="ADAL" clId="{D401663F-362F-4E46-A403-35F2313E069E}" dt="2022-08-15T02:39:15.307" v="800" actId="1076"/>
          <ac:spMkLst>
            <pc:docMk/>
            <pc:sldMk cId="3411685452" sldId="1176"/>
            <ac:spMk id="108" creationId="{E04EE44C-7876-82A8-DBE3-A36567AE5E09}"/>
          </ac:spMkLst>
        </pc:spChg>
        <pc:spChg chg="mod">
          <ac:chgData name="Xuzhaoyuan" userId="92dacafb-b293-4395-ae6b-ab8c0207f0fc" providerId="ADAL" clId="{D401663F-362F-4E46-A403-35F2313E069E}" dt="2022-08-15T02:39:15.307" v="800" actId="1076"/>
          <ac:spMkLst>
            <pc:docMk/>
            <pc:sldMk cId="3411685452" sldId="1176"/>
            <ac:spMk id="109" creationId="{0150E60F-AE37-3047-A551-221A76879676}"/>
          </ac:spMkLst>
        </pc:spChg>
        <pc:spChg chg="mod">
          <ac:chgData name="Xuzhaoyuan" userId="92dacafb-b293-4395-ae6b-ab8c0207f0fc" providerId="ADAL" clId="{D401663F-362F-4E46-A403-35F2313E069E}" dt="2022-08-15T02:39:15.307" v="800" actId="1076"/>
          <ac:spMkLst>
            <pc:docMk/>
            <pc:sldMk cId="3411685452" sldId="1176"/>
            <ac:spMk id="110" creationId="{BCAB2845-8E29-4472-A13C-CA1395232BE0}"/>
          </ac:spMkLst>
        </pc:spChg>
        <pc:spChg chg="mod">
          <ac:chgData name="Xuzhaoyuan" userId="92dacafb-b293-4395-ae6b-ab8c0207f0fc" providerId="ADAL" clId="{D401663F-362F-4E46-A403-35F2313E069E}" dt="2022-08-15T02:39:15.307" v="800" actId="1076"/>
          <ac:spMkLst>
            <pc:docMk/>
            <pc:sldMk cId="3411685452" sldId="1176"/>
            <ac:spMk id="111" creationId="{FC2D8F02-DBED-61A5-6B4F-9BED230DB45F}"/>
          </ac:spMkLst>
        </pc:spChg>
        <pc:spChg chg="mod">
          <ac:chgData name="Xuzhaoyuan" userId="92dacafb-b293-4395-ae6b-ab8c0207f0fc" providerId="ADAL" clId="{D401663F-362F-4E46-A403-35F2313E069E}" dt="2022-08-15T02:39:15.307" v="800" actId="1076"/>
          <ac:spMkLst>
            <pc:docMk/>
            <pc:sldMk cId="3411685452" sldId="1176"/>
            <ac:spMk id="112" creationId="{BFFC52BA-8034-B962-3AA8-D5D144526697}"/>
          </ac:spMkLst>
        </pc:spChg>
        <pc:spChg chg="mod">
          <ac:chgData name="Xuzhaoyuan" userId="92dacafb-b293-4395-ae6b-ab8c0207f0fc" providerId="ADAL" clId="{D401663F-362F-4E46-A403-35F2313E069E}" dt="2022-08-15T02:39:15.307" v="800" actId="1076"/>
          <ac:spMkLst>
            <pc:docMk/>
            <pc:sldMk cId="3411685452" sldId="1176"/>
            <ac:spMk id="113" creationId="{1EDCA0CB-9355-D5B0-5369-3C01DA2CE273}"/>
          </ac:spMkLst>
        </pc:spChg>
        <pc:spChg chg="mod">
          <ac:chgData name="Xuzhaoyuan" userId="92dacafb-b293-4395-ae6b-ab8c0207f0fc" providerId="ADAL" clId="{D401663F-362F-4E46-A403-35F2313E069E}" dt="2022-08-15T02:39:15.307" v="800" actId="1076"/>
          <ac:spMkLst>
            <pc:docMk/>
            <pc:sldMk cId="3411685452" sldId="1176"/>
            <ac:spMk id="114" creationId="{38D61610-47CA-38F0-F802-BC3D8F49C9CB}"/>
          </ac:spMkLst>
        </pc:spChg>
        <pc:spChg chg="mod">
          <ac:chgData name="Xuzhaoyuan" userId="92dacafb-b293-4395-ae6b-ab8c0207f0fc" providerId="ADAL" clId="{D401663F-362F-4E46-A403-35F2313E069E}" dt="2022-08-15T02:39:15.307" v="800" actId="1076"/>
          <ac:spMkLst>
            <pc:docMk/>
            <pc:sldMk cId="3411685452" sldId="1176"/>
            <ac:spMk id="115" creationId="{B9040C07-DB48-C86C-1141-07E987656362}"/>
          </ac:spMkLst>
        </pc:spChg>
        <pc:spChg chg="mod">
          <ac:chgData name="Xuzhaoyuan" userId="92dacafb-b293-4395-ae6b-ab8c0207f0fc" providerId="ADAL" clId="{D401663F-362F-4E46-A403-35F2313E069E}" dt="2022-08-15T02:39:15.307" v="800" actId="1076"/>
          <ac:spMkLst>
            <pc:docMk/>
            <pc:sldMk cId="3411685452" sldId="1176"/>
            <ac:spMk id="116" creationId="{9495552C-3B9D-843B-9A62-3D966295FB80}"/>
          </ac:spMkLst>
        </pc:spChg>
        <pc:spChg chg="mod">
          <ac:chgData name="Xuzhaoyuan" userId="92dacafb-b293-4395-ae6b-ab8c0207f0fc" providerId="ADAL" clId="{D401663F-362F-4E46-A403-35F2313E069E}" dt="2022-08-15T02:39:15.307" v="800" actId="1076"/>
          <ac:spMkLst>
            <pc:docMk/>
            <pc:sldMk cId="3411685452" sldId="1176"/>
            <ac:spMk id="117" creationId="{D7B7379C-ED84-023E-D9B3-ABB1C7643269}"/>
          </ac:spMkLst>
        </pc:spChg>
        <pc:spChg chg="mod">
          <ac:chgData name="Xuzhaoyuan" userId="92dacafb-b293-4395-ae6b-ab8c0207f0fc" providerId="ADAL" clId="{D401663F-362F-4E46-A403-35F2313E069E}" dt="2022-08-15T02:39:15.307" v="800" actId="1076"/>
          <ac:spMkLst>
            <pc:docMk/>
            <pc:sldMk cId="3411685452" sldId="1176"/>
            <ac:spMk id="118" creationId="{D6F7BAD0-51F7-FC0A-FE17-20D7F93E94F3}"/>
          </ac:spMkLst>
        </pc:spChg>
        <pc:spChg chg="mod">
          <ac:chgData name="Xuzhaoyuan" userId="92dacafb-b293-4395-ae6b-ab8c0207f0fc" providerId="ADAL" clId="{D401663F-362F-4E46-A403-35F2313E069E}" dt="2022-08-15T02:39:15.307" v="800" actId="1076"/>
          <ac:spMkLst>
            <pc:docMk/>
            <pc:sldMk cId="3411685452" sldId="1176"/>
            <ac:spMk id="119" creationId="{D4BC5E94-3F2E-975C-F8CD-8217E26CF18F}"/>
          </ac:spMkLst>
        </pc:spChg>
        <pc:spChg chg="mod">
          <ac:chgData name="Xuzhaoyuan" userId="92dacafb-b293-4395-ae6b-ab8c0207f0fc" providerId="ADAL" clId="{D401663F-362F-4E46-A403-35F2313E069E}" dt="2022-08-15T02:39:15.307" v="800" actId="1076"/>
          <ac:spMkLst>
            <pc:docMk/>
            <pc:sldMk cId="3411685452" sldId="1176"/>
            <ac:spMk id="120" creationId="{860F4A4A-03BB-8FFC-AFBF-3859BE7745A9}"/>
          </ac:spMkLst>
        </pc:spChg>
        <pc:spChg chg="mod">
          <ac:chgData name="Xuzhaoyuan" userId="92dacafb-b293-4395-ae6b-ab8c0207f0fc" providerId="ADAL" clId="{D401663F-362F-4E46-A403-35F2313E069E}" dt="2022-08-15T02:39:15.307" v="800" actId="1076"/>
          <ac:spMkLst>
            <pc:docMk/>
            <pc:sldMk cId="3411685452" sldId="1176"/>
            <ac:spMk id="121" creationId="{218D4B31-6F99-D311-D363-F0EA5F626F30}"/>
          </ac:spMkLst>
        </pc:spChg>
        <pc:spChg chg="mod">
          <ac:chgData name="Xuzhaoyuan" userId="92dacafb-b293-4395-ae6b-ab8c0207f0fc" providerId="ADAL" clId="{D401663F-362F-4E46-A403-35F2313E069E}" dt="2022-08-15T02:39:15.307" v="800" actId="1076"/>
          <ac:spMkLst>
            <pc:docMk/>
            <pc:sldMk cId="3411685452" sldId="1176"/>
            <ac:spMk id="122" creationId="{BE524857-5494-840C-83E4-954C14D30E31}"/>
          </ac:spMkLst>
        </pc:spChg>
        <pc:spChg chg="mod">
          <ac:chgData name="Xuzhaoyuan" userId="92dacafb-b293-4395-ae6b-ab8c0207f0fc" providerId="ADAL" clId="{D401663F-362F-4E46-A403-35F2313E069E}" dt="2022-08-15T02:39:15.307" v="800" actId="1076"/>
          <ac:spMkLst>
            <pc:docMk/>
            <pc:sldMk cId="3411685452" sldId="1176"/>
            <ac:spMk id="123" creationId="{F907002E-BF44-1FFA-4614-B4674EC347EC}"/>
          </ac:spMkLst>
        </pc:spChg>
        <pc:spChg chg="mod">
          <ac:chgData name="Xuzhaoyuan" userId="92dacafb-b293-4395-ae6b-ab8c0207f0fc" providerId="ADAL" clId="{D401663F-362F-4E46-A403-35F2313E069E}" dt="2022-08-15T02:39:15.307" v="800" actId="1076"/>
          <ac:spMkLst>
            <pc:docMk/>
            <pc:sldMk cId="3411685452" sldId="1176"/>
            <ac:spMk id="124" creationId="{DBA8FDC7-A8D5-0516-5EEF-AB9FF159A2B9}"/>
          </ac:spMkLst>
        </pc:spChg>
        <pc:spChg chg="mod">
          <ac:chgData name="Xuzhaoyuan" userId="92dacafb-b293-4395-ae6b-ab8c0207f0fc" providerId="ADAL" clId="{D401663F-362F-4E46-A403-35F2313E069E}" dt="2022-08-15T02:39:15.307" v="800" actId="1076"/>
          <ac:spMkLst>
            <pc:docMk/>
            <pc:sldMk cId="3411685452" sldId="1176"/>
            <ac:spMk id="125" creationId="{C4A8D752-EC7A-572C-3D01-B9DAB262A46D}"/>
          </ac:spMkLst>
        </pc:spChg>
        <pc:spChg chg="mod">
          <ac:chgData name="Xuzhaoyuan" userId="92dacafb-b293-4395-ae6b-ab8c0207f0fc" providerId="ADAL" clId="{D401663F-362F-4E46-A403-35F2313E069E}" dt="2022-08-15T02:39:15.307" v="800" actId="1076"/>
          <ac:spMkLst>
            <pc:docMk/>
            <pc:sldMk cId="3411685452" sldId="1176"/>
            <ac:spMk id="126" creationId="{A4C640E6-5EE2-631E-167F-1D072237FDD8}"/>
          </ac:spMkLst>
        </pc:spChg>
        <pc:spChg chg="mod">
          <ac:chgData name="Xuzhaoyuan" userId="92dacafb-b293-4395-ae6b-ab8c0207f0fc" providerId="ADAL" clId="{D401663F-362F-4E46-A403-35F2313E069E}" dt="2022-08-15T02:39:15.307" v="800" actId="1076"/>
          <ac:spMkLst>
            <pc:docMk/>
            <pc:sldMk cId="3411685452" sldId="1176"/>
            <ac:spMk id="127" creationId="{F775C256-672C-CAC9-D92F-D4CDBE0575AC}"/>
          </ac:spMkLst>
        </pc:spChg>
        <pc:spChg chg="mod">
          <ac:chgData name="Xuzhaoyuan" userId="92dacafb-b293-4395-ae6b-ab8c0207f0fc" providerId="ADAL" clId="{D401663F-362F-4E46-A403-35F2313E069E}" dt="2022-08-15T02:39:15.307" v="800" actId="1076"/>
          <ac:spMkLst>
            <pc:docMk/>
            <pc:sldMk cId="3411685452" sldId="1176"/>
            <ac:spMk id="128" creationId="{180C6E45-DD01-E4E4-56FF-1DE776D313DF}"/>
          </ac:spMkLst>
        </pc:spChg>
        <pc:spChg chg="mod">
          <ac:chgData name="Xuzhaoyuan" userId="92dacafb-b293-4395-ae6b-ab8c0207f0fc" providerId="ADAL" clId="{D401663F-362F-4E46-A403-35F2313E069E}" dt="2022-08-15T02:39:15.307" v="800" actId="1076"/>
          <ac:spMkLst>
            <pc:docMk/>
            <pc:sldMk cId="3411685452" sldId="1176"/>
            <ac:spMk id="129" creationId="{91E36C4A-99CA-3BA1-41B6-7769E7EE5207}"/>
          </ac:spMkLst>
        </pc:spChg>
        <pc:spChg chg="mod">
          <ac:chgData name="Xuzhaoyuan" userId="92dacafb-b293-4395-ae6b-ab8c0207f0fc" providerId="ADAL" clId="{D401663F-362F-4E46-A403-35F2313E069E}" dt="2022-08-15T02:39:15.307" v="800" actId="1076"/>
          <ac:spMkLst>
            <pc:docMk/>
            <pc:sldMk cId="3411685452" sldId="1176"/>
            <ac:spMk id="130" creationId="{4E13E45F-5671-54AC-1B46-25224B606753}"/>
          </ac:spMkLst>
        </pc:spChg>
        <pc:spChg chg="mod">
          <ac:chgData name="Xuzhaoyuan" userId="92dacafb-b293-4395-ae6b-ab8c0207f0fc" providerId="ADAL" clId="{D401663F-362F-4E46-A403-35F2313E069E}" dt="2022-08-15T02:39:15.307" v="800" actId="1076"/>
          <ac:spMkLst>
            <pc:docMk/>
            <pc:sldMk cId="3411685452" sldId="1176"/>
            <ac:spMk id="131" creationId="{608C6754-9FA2-B3E7-A506-4D279B4160F0}"/>
          </ac:spMkLst>
        </pc:spChg>
        <pc:spChg chg="mod">
          <ac:chgData name="Xuzhaoyuan" userId="92dacafb-b293-4395-ae6b-ab8c0207f0fc" providerId="ADAL" clId="{D401663F-362F-4E46-A403-35F2313E069E}" dt="2022-08-15T02:39:15.307" v="800" actId="1076"/>
          <ac:spMkLst>
            <pc:docMk/>
            <pc:sldMk cId="3411685452" sldId="1176"/>
            <ac:spMk id="132" creationId="{0535B7BD-3E72-501A-329A-A41409E6DCB4}"/>
          </ac:spMkLst>
        </pc:spChg>
        <pc:spChg chg="mod">
          <ac:chgData name="Xuzhaoyuan" userId="92dacafb-b293-4395-ae6b-ab8c0207f0fc" providerId="ADAL" clId="{D401663F-362F-4E46-A403-35F2313E069E}" dt="2022-08-15T02:39:15.307" v="800" actId="1076"/>
          <ac:spMkLst>
            <pc:docMk/>
            <pc:sldMk cId="3411685452" sldId="1176"/>
            <ac:spMk id="133" creationId="{8DAB4A5F-3676-4D72-4F3D-71831814BB82}"/>
          </ac:spMkLst>
        </pc:spChg>
        <pc:spChg chg="mod">
          <ac:chgData name="Xuzhaoyuan" userId="92dacafb-b293-4395-ae6b-ab8c0207f0fc" providerId="ADAL" clId="{D401663F-362F-4E46-A403-35F2313E069E}" dt="2022-08-15T02:39:15.307" v="800" actId="1076"/>
          <ac:spMkLst>
            <pc:docMk/>
            <pc:sldMk cId="3411685452" sldId="1176"/>
            <ac:spMk id="134" creationId="{047605A5-60AC-0BB0-64D8-F619BD3E1DF3}"/>
          </ac:spMkLst>
        </pc:spChg>
        <pc:spChg chg="mod">
          <ac:chgData name="Xuzhaoyuan" userId="92dacafb-b293-4395-ae6b-ab8c0207f0fc" providerId="ADAL" clId="{D401663F-362F-4E46-A403-35F2313E069E}" dt="2022-08-15T02:39:15.307" v="800" actId="1076"/>
          <ac:spMkLst>
            <pc:docMk/>
            <pc:sldMk cId="3411685452" sldId="1176"/>
            <ac:spMk id="136" creationId="{268309A8-E4B6-C7FA-8EED-4448BB1F1639}"/>
          </ac:spMkLst>
        </pc:spChg>
        <pc:spChg chg="mod">
          <ac:chgData name="Xuzhaoyuan" userId="92dacafb-b293-4395-ae6b-ab8c0207f0fc" providerId="ADAL" clId="{D401663F-362F-4E46-A403-35F2313E069E}" dt="2022-08-15T02:39:15.307" v="800" actId="1076"/>
          <ac:spMkLst>
            <pc:docMk/>
            <pc:sldMk cId="3411685452" sldId="1176"/>
            <ac:spMk id="143" creationId="{C405AC6F-29F1-8B71-8A64-929DF0DA6152}"/>
          </ac:spMkLst>
        </pc:spChg>
        <pc:spChg chg="mod">
          <ac:chgData name="Xuzhaoyuan" userId="92dacafb-b293-4395-ae6b-ab8c0207f0fc" providerId="ADAL" clId="{D401663F-362F-4E46-A403-35F2313E069E}" dt="2022-08-15T02:39:15.307" v="800" actId="1076"/>
          <ac:spMkLst>
            <pc:docMk/>
            <pc:sldMk cId="3411685452" sldId="1176"/>
            <ac:spMk id="156" creationId="{23A50C21-9EA6-3E99-AA64-37F4AB44859C}"/>
          </ac:spMkLst>
        </pc:spChg>
        <pc:spChg chg="mod">
          <ac:chgData name="Xuzhaoyuan" userId="92dacafb-b293-4395-ae6b-ab8c0207f0fc" providerId="ADAL" clId="{D401663F-362F-4E46-A403-35F2313E069E}" dt="2022-08-15T02:39:15.307" v="800" actId="1076"/>
          <ac:spMkLst>
            <pc:docMk/>
            <pc:sldMk cId="3411685452" sldId="1176"/>
            <ac:spMk id="171" creationId="{F7659870-FC45-7923-EEE3-6D3A76038BD8}"/>
          </ac:spMkLst>
        </pc:spChg>
        <pc:spChg chg="mod">
          <ac:chgData name="Xuzhaoyuan" userId="92dacafb-b293-4395-ae6b-ab8c0207f0fc" providerId="ADAL" clId="{D401663F-362F-4E46-A403-35F2313E069E}" dt="2022-08-15T02:39:15.307" v="800" actId="1076"/>
          <ac:spMkLst>
            <pc:docMk/>
            <pc:sldMk cId="3411685452" sldId="1176"/>
            <ac:spMk id="176" creationId="{5516C498-A5C2-4463-0349-20E6BD0B9D21}"/>
          </ac:spMkLst>
        </pc:spChg>
        <pc:spChg chg="mod">
          <ac:chgData name="Xuzhaoyuan" userId="92dacafb-b293-4395-ae6b-ab8c0207f0fc" providerId="ADAL" clId="{D401663F-362F-4E46-A403-35F2313E069E}" dt="2022-08-15T02:39:15.307" v="800" actId="1076"/>
          <ac:spMkLst>
            <pc:docMk/>
            <pc:sldMk cId="3411685452" sldId="1176"/>
            <ac:spMk id="177" creationId="{A313FD02-4F58-93D6-0865-2070EC2C3557}"/>
          </ac:spMkLst>
        </pc:spChg>
        <pc:spChg chg="mod">
          <ac:chgData name="Xuzhaoyuan" userId="92dacafb-b293-4395-ae6b-ab8c0207f0fc" providerId="ADAL" clId="{D401663F-362F-4E46-A403-35F2313E069E}" dt="2022-08-15T02:39:15.307" v="800" actId="1076"/>
          <ac:spMkLst>
            <pc:docMk/>
            <pc:sldMk cId="3411685452" sldId="1176"/>
            <ac:spMk id="178" creationId="{67F33172-95CE-D2F3-80D1-B0543456C807}"/>
          </ac:spMkLst>
        </pc:spChg>
        <pc:spChg chg="mod">
          <ac:chgData name="Xuzhaoyuan" userId="92dacafb-b293-4395-ae6b-ab8c0207f0fc" providerId="ADAL" clId="{D401663F-362F-4E46-A403-35F2313E069E}" dt="2022-08-15T02:39:15.307" v="800" actId="1076"/>
          <ac:spMkLst>
            <pc:docMk/>
            <pc:sldMk cId="3411685452" sldId="1176"/>
            <ac:spMk id="179" creationId="{458CEF15-B2A3-A71E-711C-6F8977CBA426}"/>
          </ac:spMkLst>
        </pc:spChg>
        <pc:spChg chg="mod">
          <ac:chgData name="Xuzhaoyuan" userId="92dacafb-b293-4395-ae6b-ab8c0207f0fc" providerId="ADAL" clId="{D401663F-362F-4E46-A403-35F2313E069E}" dt="2022-08-15T02:39:15.307" v="800" actId="1076"/>
          <ac:spMkLst>
            <pc:docMk/>
            <pc:sldMk cId="3411685452" sldId="1176"/>
            <ac:spMk id="180" creationId="{5566FF31-6542-2E2F-AAAB-08EC75DF4E26}"/>
          </ac:spMkLst>
        </pc:spChg>
        <pc:spChg chg="mod">
          <ac:chgData name="Xuzhaoyuan" userId="92dacafb-b293-4395-ae6b-ab8c0207f0fc" providerId="ADAL" clId="{D401663F-362F-4E46-A403-35F2313E069E}" dt="2022-08-15T02:39:15.307" v="800" actId="1076"/>
          <ac:spMkLst>
            <pc:docMk/>
            <pc:sldMk cId="3411685452" sldId="1176"/>
            <ac:spMk id="181" creationId="{741FAA78-E4F0-89B4-7E04-5E928953F150}"/>
          </ac:spMkLst>
        </pc:spChg>
        <pc:spChg chg="mod">
          <ac:chgData name="Xuzhaoyuan" userId="92dacafb-b293-4395-ae6b-ab8c0207f0fc" providerId="ADAL" clId="{D401663F-362F-4E46-A403-35F2313E069E}" dt="2022-08-15T02:39:15.307" v="800" actId="1076"/>
          <ac:spMkLst>
            <pc:docMk/>
            <pc:sldMk cId="3411685452" sldId="1176"/>
            <ac:spMk id="182" creationId="{8E7966D6-D1E2-67F6-3CB8-FF49F3C2528A}"/>
          </ac:spMkLst>
        </pc:spChg>
        <pc:spChg chg="mod">
          <ac:chgData name="Xuzhaoyuan" userId="92dacafb-b293-4395-ae6b-ab8c0207f0fc" providerId="ADAL" clId="{D401663F-362F-4E46-A403-35F2313E069E}" dt="2022-08-15T02:39:15.307" v="800" actId="1076"/>
          <ac:spMkLst>
            <pc:docMk/>
            <pc:sldMk cId="3411685452" sldId="1176"/>
            <ac:spMk id="183" creationId="{0E32EA6B-E2B0-AD25-BCA6-961BBEEC694E}"/>
          </ac:spMkLst>
        </pc:spChg>
        <pc:spChg chg="mod">
          <ac:chgData name="Xuzhaoyuan" userId="92dacafb-b293-4395-ae6b-ab8c0207f0fc" providerId="ADAL" clId="{D401663F-362F-4E46-A403-35F2313E069E}" dt="2022-08-15T02:39:15.307" v="800" actId="1076"/>
          <ac:spMkLst>
            <pc:docMk/>
            <pc:sldMk cId="3411685452" sldId="1176"/>
            <ac:spMk id="184" creationId="{06BB5D41-A14B-1681-45CD-D04108F3BCC3}"/>
          </ac:spMkLst>
        </pc:spChg>
        <pc:spChg chg="mod">
          <ac:chgData name="Xuzhaoyuan" userId="92dacafb-b293-4395-ae6b-ab8c0207f0fc" providerId="ADAL" clId="{D401663F-362F-4E46-A403-35F2313E069E}" dt="2022-08-15T02:39:15.307" v="800" actId="1076"/>
          <ac:spMkLst>
            <pc:docMk/>
            <pc:sldMk cId="3411685452" sldId="1176"/>
            <ac:spMk id="185" creationId="{EA1A0A56-31B1-7199-B49A-962890F9997B}"/>
          </ac:spMkLst>
        </pc:spChg>
        <pc:spChg chg="mod">
          <ac:chgData name="Xuzhaoyuan" userId="92dacafb-b293-4395-ae6b-ab8c0207f0fc" providerId="ADAL" clId="{D401663F-362F-4E46-A403-35F2313E069E}" dt="2022-08-15T02:39:15.307" v="800" actId="1076"/>
          <ac:spMkLst>
            <pc:docMk/>
            <pc:sldMk cId="3411685452" sldId="1176"/>
            <ac:spMk id="186" creationId="{83A9CB75-076A-EFBB-08B7-4F804CDC83EC}"/>
          </ac:spMkLst>
        </pc:spChg>
        <pc:spChg chg="mod">
          <ac:chgData name="Xuzhaoyuan" userId="92dacafb-b293-4395-ae6b-ab8c0207f0fc" providerId="ADAL" clId="{D401663F-362F-4E46-A403-35F2313E069E}" dt="2022-08-15T02:39:15.307" v="800" actId="1076"/>
          <ac:spMkLst>
            <pc:docMk/>
            <pc:sldMk cId="3411685452" sldId="1176"/>
            <ac:spMk id="187" creationId="{8A6DCD2F-B446-4171-51C9-9B1629E79761}"/>
          </ac:spMkLst>
        </pc:spChg>
        <pc:spChg chg="mod">
          <ac:chgData name="Xuzhaoyuan" userId="92dacafb-b293-4395-ae6b-ab8c0207f0fc" providerId="ADAL" clId="{D401663F-362F-4E46-A403-35F2313E069E}" dt="2022-08-15T02:39:15.307" v="800" actId="1076"/>
          <ac:spMkLst>
            <pc:docMk/>
            <pc:sldMk cId="3411685452" sldId="1176"/>
            <ac:spMk id="188" creationId="{5BBAFB24-FFB2-3A95-8E15-BCE5DF2DCD80}"/>
          </ac:spMkLst>
        </pc:spChg>
        <pc:spChg chg="mod">
          <ac:chgData name="Xuzhaoyuan" userId="92dacafb-b293-4395-ae6b-ab8c0207f0fc" providerId="ADAL" clId="{D401663F-362F-4E46-A403-35F2313E069E}" dt="2022-08-15T02:39:15.307" v="800" actId="1076"/>
          <ac:spMkLst>
            <pc:docMk/>
            <pc:sldMk cId="3411685452" sldId="1176"/>
            <ac:spMk id="189" creationId="{53DDCE9E-7419-A5AB-C2CA-51819C2A77A2}"/>
          </ac:spMkLst>
        </pc:spChg>
        <pc:spChg chg="mod">
          <ac:chgData name="Xuzhaoyuan" userId="92dacafb-b293-4395-ae6b-ab8c0207f0fc" providerId="ADAL" clId="{D401663F-362F-4E46-A403-35F2313E069E}" dt="2022-08-15T02:39:15.307" v="800" actId="1076"/>
          <ac:spMkLst>
            <pc:docMk/>
            <pc:sldMk cId="3411685452" sldId="1176"/>
            <ac:spMk id="190" creationId="{41C06381-7197-4C2F-6E66-D4192B898FF5}"/>
          </ac:spMkLst>
        </pc:spChg>
        <pc:spChg chg="mod">
          <ac:chgData name="Xuzhaoyuan" userId="92dacafb-b293-4395-ae6b-ab8c0207f0fc" providerId="ADAL" clId="{D401663F-362F-4E46-A403-35F2313E069E}" dt="2022-08-15T02:39:15.307" v="800" actId="1076"/>
          <ac:spMkLst>
            <pc:docMk/>
            <pc:sldMk cId="3411685452" sldId="1176"/>
            <ac:spMk id="191" creationId="{02375058-192D-5C43-26F4-6DF009AF5F06}"/>
          </ac:spMkLst>
        </pc:spChg>
        <pc:spChg chg="mod">
          <ac:chgData name="Xuzhaoyuan" userId="92dacafb-b293-4395-ae6b-ab8c0207f0fc" providerId="ADAL" clId="{D401663F-362F-4E46-A403-35F2313E069E}" dt="2022-08-15T02:39:15.307" v="800" actId="1076"/>
          <ac:spMkLst>
            <pc:docMk/>
            <pc:sldMk cId="3411685452" sldId="1176"/>
            <ac:spMk id="192" creationId="{5BCE5D80-0815-1432-3AF5-201F20586CC4}"/>
          </ac:spMkLst>
        </pc:spChg>
        <pc:spChg chg="mod">
          <ac:chgData name="Xuzhaoyuan" userId="92dacafb-b293-4395-ae6b-ab8c0207f0fc" providerId="ADAL" clId="{D401663F-362F-4E46-A403-35F2313E069E}" dt="2022-08-15T02:39:15.307" v="800" actId="1076"/>
          <ac:spMkLst>
            <pc:docMk/>
            <pc:sldMk cId="3411685452" sldId="1176"/>
            <ac:spMk id="193" creationId="{1E6F201C-9F55-CA83-B25E-2B35D645EBA4}"/>
          </ac:spMkLst>
        </pc:spChg>
        <pc:spChg chg="mod">
          <ac:chgData name="Xuzhaoyuan" userId="92dacafb-b293-4395-ae6b-ab8c0207f0fc" providerId="ADAL" clId="{D401663F-362F-4E46-A403-35F2313E069E}" dt="2022-08-15T02:39:15.307" v="800" actId="1076"/>
          <ac:spMkLst>
            <pc:docMk/>
            <pc:sldMk cId="3411685452" sldId="1176"/>
            <ac:spMk id="194" creationId="{066A8497-9C8D-5A3D-8545-94F8E6283EE0}"/>
          </ac:spMkLst>
        </pc:spChg>
        <pc:spChg chg="mod">
          <ac:chgData name="Xuzhaoyuan" userId="92dacafb-b293-4395-ae6b-ab8c0207f0fc" providerId="ADAL" clId="{D401663F-362F-4E46-A403-35F2313E069E}" dt="2022-08-15T02:39:15.307" v="800" actId="1076"/>
          <ac:spMkLst>
            <pc:docMk/>
            <pc:sldMk cId="3411685452" sldId="1176"/>
            <ac:spMk id="195" creationId="{EF3B338A-55B5-5367-ABFB-3A30A0F3AA79}"/>
          </ac:spMkLst>
        </pc:spChg>
        <pc:spChg chg="mod">
          <ac:chgData name="Xuzhaoyuan" userId="92dacafb-b293-4395-ae6b-ab8c0207f0fc" providerId="ADAL" clId="{D401663F-362F-4E46-A403-35F2313E069E}" dt="2022-08-15T02:39:15.307" v="800" actId="1076"/>
          <ac:spMkLst>
            <pc:docMk/>
            <pc:sldMk cId="3411685452" sldId="1176"/>
            <ac:spMk id="196" creationId="{12724DB9-92D5-C6BA-AB5C-8B6018156432}"/>
          </ac:spMkLst>
        </pc:spChg>
        <pc:spChg chg="mod">
          <ac:chgData name="Xuzhaoyuan" userId="92dacafb-b293-4395-ae6b-ab8c0207f0fc" providerId="ADAL" clId="{D401663F-362F-4E46-A403-35F2313E069E}" dt="2022-08-15T02:39:15.307" v="800" actId="1076"/>
          <ac:spMkLst>
            <pc:docMk/>
            <pc:sldMk cId="3411685452" sldId="1176"/>
            <ac:spMk id="197" creationId="{D90CC84B-173F-C47D-ABD4-46AC54CCB546}"/>
          </ac:spMkLst>
        </pc:spChg>
        <pc:spChg chg="mod">
          <ac:chgData name="Xuzhaoyuan" userId="92dacafb-b293-4395-ae6b-ab8c0207f0fc" providerId="ADAL" clId="{D401663F-362F-4E46-A403-35F2313E069E}" dt="2022-08-15T02:39:15.307" v="800" actId="1076"/>
          <ac:spMkLst>
            <pc:docMk/>
            <pc:sldMk cId="3411685452" sldId="1176"/>
            <ac:spMk id="198" creationId="{675BD64F-C3F5-D6E9-3468-A8BC2E0CBC6E}"/>
          </ac:spMkLst>
        </pc:spChg>
        <pc:spChg chg="mod">
          <ac:chgData name="Xuzhaoyuan" userId="92dacafb-b293-4395-ae6b-ab8c0207f0fc" providerId="ADAL" clId="{D401663F-362F-4E46-A403-35F2313E069E}" dt="2022-08-15T02:39:15.307" v="800" actId="1076"/>
          <ac:spMkLst>
            <pc:docMk/>
            <pc:sldMk cId="3411685452" sldId="1176"/>
            <ac:spMk id="199" creationId="{E2657732-D8F0-2579-A99E-52064EAE2608}"/>
          </ac:spMkLst>
        </pc:spChg>
        <pc:spChg chg="mod">
          <ac:chgData name="Xuzhaoyuan" userId="92dacafb-b293-4395-ae6b-ab8c0207f0fc" providerId="ADAL" clId="{D401663F-362F-4E46-A403-35F2313E069E}" dt="2022-08-15T02:39:15.307" v="800" actId="1076"/>
          <ac:spMkLst>
            <pc:docMk/>
            <pc:sldMk cId="3411685452" sldId="1176"/>
            <ac:spMk id="200" creationId="{033671C8-5160-B2DD-3E36-B1962F1A8AA4}"/>
          </ac:spMkLst>
        </pc:spChg>
        <pc:spChg chg="mod">
          <ac:chgData name="Xuzhaoyuan" userId="92dacafb-b293-4395-ae6b-ab8c0207f0fc" providerId="ADAL" clId="{D401663F-362F-4E46-A403-35F2313E069E}" dt="2022-08-15T02:39:15.307" v="800" actId="1076"/>
          <ac:spMkLst>
            <pc:docMk/>
            <pc:sldMk cId="3411685452" sldId="1176"/>
            <ac:spMk id="201" creationId="{2BE1717F-581B-2FEE-7192-3E8E17353F5E}"/>
          </ac:spMkLst>
        </pc:spChg>
        <pc:spChg chg="mod">
          <ac:chgData name="Xuzhaoyuan" userId="92dacafb-b293-4395-ae6b-ab8c0207f0fc" providerId="ADAL" clId="{D401663F-362F-4E46-A403-35F2313E069E}" dt="2022-08-15T02:39:15.307" v="800" actId="1076"/>
          <ac:spMkLst>
            <pc:docMk/>
            <pc:sldMk cId="3411685452" sldId="1176"/>
            <ac:spMk id="202" creationId="{48A2D5FB-2824-D1AB-529F-B5E2DF311E28}"/>
          </ac:spMkLst>
        </pc:spChg>
        <pc:spChg chg="mod">
          <ac:chgData name="Xuzhaoyuan" userId="92dacafb-b293-4395-ae6b-ab8c0207f0fc" providerId="ADAL" clId="{D401663F-362F-4E46-A403-35F2313E069E}" dt="2022-08-15T02:39:15.307" v="800" actId="1076"/>
          <ac:spMkLst>
            <pc:docMk/>
            <pc:sldMk cId="3411685452" sldId="1176"/>
            <ac:spMk id="203" creationId="{17B62E60-CFF0-A049-77A2-5ECA668CE425}"/>
          </ac:spMkLst>
        </pc:spChg>
        <pc:spChg chg="mod">
          <ac:chgData name="Xuzhaoyuan" userId="92dacafb-b293-4395-ae6b-ab8c0207f0fc" providerId="ADAL" clId="{D401663F-362F-4E46-A403-35F2313E069E}" dt="2022-08-15T02:39:15.307" v="800" actId="1076"/>
          <ac:spMkLst>
            <pc:docMk/>
            <pc:sldMk cId="3411685452" sldId="1176"/>
            <ac:spMk id="204" creationId="{9582C7E2-54B6-17FF-2E55-7B739A597701}"/>
          </ac:spMkLst>
        </pc:spChg>
        <pc:spChg chg="mod">
          <ac:chgData name="Xuzhaoyuan" userId="92dacafb-b293-4395-ae6b-ab8c0207f0fc" providerId="ADAL" clId="{D401663F-362F-4E46-A403-35F2313E069E}" dt="2022-08-15T02:39:15.307" v="800" actId="1076"/>
          <ac:spMkLst>
            <pc:docMk/>
            <pc:sldMk cId="3411685452" sldId="1176"/>
            <ac:spMk id="205" creationId="{07D58D3F-7967-30DC-64D8-E7B16DA1D5B3}"/>
          </ac:spMkLst>
        </pc:spChg>
        <pc:spChg chg="mod">
          <ac:chgData name="Xuzhaoyuan" userId="92dacafb-b293-4395-ae6b-ab8c0207f0fc" providerId="ADAL" clId="{D401663F-362F-4E46-A403-35F2313E069E}" dt="2022-08-15T02:39:15.307" v="800" actId="1076"/>
          <ac:spMkLst>
            <pc:docMk/>
            <pc:sldMk cId="3411685452" sldId="1176"/>
            <ac:spMk id="206" creationId="{5D843742-C23A-4B6E-865C-2355F2379806}"/>
          </ac:spMkLst>
        </pc:spChg>
        <pc:spChg chg="mod">
          <ac:chgData name="Xuzhaoyuan" userId="92dacafb-b293-4395-ae6b-ab8c0207f0fc" providerId="ADAL" clId="{D401663F-362F-4E46-A403-35F2313E069E}" dt="2022-08-15T02:39:15.307" v="800" actId="1076"/>
          <ac:spMkLst>
            <pc:docMk/>
            <pc:sldMk cId="3411685452" sldId="1176"/>
            <ac:spMk id="207" creationId="{64D6CFFA-AFEE-91BD-AFB0-0C4B9005DA59}"/>
          </ac:spMkLst>
        </pc:spChg>
        <pc:spChg chg="mod">
          <ac:chgData name="Xuzhaoyuan" userId="92dacafb-b293-4395-ae6b-ab8c0207f0fc" providerId="ADAL" clId="{D401663F-362F-4E46-A403-35F2313E069E}" dt="2022-08-15T02:39:15.307" v="800" actId="1076"/>
          <ac:spMkLst>
            <pc:docMk/>
            <pc:sldMk cId="3411685452" sldId="1176"/>
            <ac:spMk id="208" creationId="{B93764E8-6159-2055-5412-08448D40D2C4}"/>
          </ac:spMkLst>
        </pc:spChg>
        <pc:spChg chg="mod">
          <ac:chgData name="Xuzhaoyuan" userId="92dacafb-b293-4395-ae6b-ab8c0207f0fc" providerId="ADAL" clId="{D401663F-362F-4E46-A403-35F2313E069E}" dt="2022-08-15T02:39:15.307" v="800" actId="1076"/>
          <ac:spMkLst>
            <pc:docMk/>
            <pc:sldMk cId="3411685452" sldId="1176"/>
            <ac:spMk id="212" creationId="{616661DA-183C-FFA0-21C3-B7E45F0FD0DA}"/>
          </ac:spMkLst>
        </pc:spChg>
        <pc:spChg chg="mod">
          <ac:chgData name="Xuzhaoyuan" userId="92dacafb-b293-4395-ae6b-ab8c0207f0fc" providerId="ADAL" clId="{D401663F-362F-4E46-A403-35F2313E069E}" dt="2022-08-15T02:39:15.307" v="800" actId="1076"/>
          <ac:spMkLst>
            <pc:docMk/>
            <pc:sldMk cId="3411685452" sldId="1176"/>
            <ac:spMk id="213" creationId="{2AD242B5-D13A-D693-197A-AAB0D09A237E}"/>
          </ac:spMkLst>
        </pc:spChg>
        <pc:spChg chg="mod">
          <ac:chgData name="Xuzhaoyuan" userId="92dacafb-b293-4395-ae6b-ab8c0207f0fc" providerId="ADAL" clId="{D401663F-362F-4E46-A403-35F2313E069E}" dt="2022-08-15T02:39:15.307" v="800" actId="1076"/>
          <ac:spMkLst>
            <pc:docMk/>
            <pc:sldMk cId="3411685452" sldId="1176"/>
            <ac:spMk id="214" creationId="{58BDAC95-884F-9445-5DD4-D40B58CC9EA5}"/>
          </ac:spMkLst>
        </pc:spChg>
        <pc:spChg chg="mod">
          <ac:chgData name="Xuzhaoyuan" userId="92dacafb-b293-4395-ae6b-ab8c0207f0fc" providerId="ADAL" clId="{D401663F-362F-4E46-A403-35F2313E069E}" dt="2022-08-15T02:39:15.307" v="800" actId="1076"/>
          <ac:spMkLst>
            <pc:docMk/>
            <pc:sldMk cId="3411685452" sldId="1176"/>
            <ac:spMk id="215" creationId="{6D1E34F0-57A2-A7F6-AA53-DFDA31452D5D}"/>
          </ac:spMkLst>
        </pc:spChg>
        <pc:spChg chg="mod">
          <ac:chgData name="Xuzhaoyuan" userId="92dacafb-b293-4395-ae6b-ab8c0207f0fc" providerId="ADAL" clId="{D401663F-362F-4E46-A403-35F2313E069E}" dt="2022-08-15T02:39:15.307" v="800" actId="1076"/>
          <ac:spMkLst>
            <pc:docMk/>
            <pc:sldMk cId="3411685452" sldId="1176"/>
            <ac:spMk id="216" creationId="{EC1F31CC-4FFA-261C-5AE9-727595AE113F}"/>
          </ac:spMkLst>
        </pc:spChg>
        <pc:spChg chg="mod">
          <ac:chgData name="Xuzhaoyuan" userId="92dacafb-b293-4395-ae6b-ab8c0207f0fc" providerId="ADAL" clId="{D401663F-362F-4E46-A403-35F2313E069E}" dt="2022-08-15T02:39:15.307" v="800" actId="1076"/>
          <ac:spMkLst>
            <pc:docMk/>
            <pc:sldMk cId="3411685452" sldId="1176"/>
            <ac:spMk id="217" creationId="{4F23BB0E-C5E2-CDFA-8727-4FA13F98901F}"/>
          </ac:spMkLst>
        </pc:spChg>
        <pc:spChg chg="mod">
          <ac:chgData name="Xuzhaoyuan" userId="92dacafb-b293-4395-ae6b-ab8c0207f0fc" providerId="ADAL" clId="{D401663F-362F-4E46-A403-35F2313E069E}" dt="2022-08-15T02:39:15.307" v="800" actId="1076"/>
          <ac:spMkLst>
            <pc:docMk/>
            <pc:sldMk cId="3411685452" sldId="1176"/>
            <ac:spMk id="218" creationId="{F28AFF3A-A9E7-AB6C-D294-013E6956497B}"/>
          </ac:spMkLst>
        </pc:spChg>
        <pc:spChg chg="mod">
          <ac:chgData name="Xuzhaoyuan" userId="92dacafb-b293-4395-ae6b-ab8c0207f0fc" providerId="ADAL" clId="{D401663F-362F-4E46-A403-35F2313E069E}" dt="2022-08-15T02:39:15.307" v="800" actId="1076"/>
          <ac:spMkLst>
            <pc:docMk/>
            <pc:sldMk cId="3411685452" sldId="1176"/>
            <ac:spMk id="219" creationId="{90F02965-348B-A465-B244-A97CC15908D8}"/>
          </ac:spMkLst>
        </pc:spChg>
        <pc:spChg chg="mod">
          <ac:chgData name="Xuzhaoyuan" userId="92dacafb-b293-4395-ae6b-ab8c0207f0fc" providerId="ADAL" clId="{D401663F-362F-4E46-A403-35F2313E069E}" dt="2022-08-15T02:39:15.307" v="800" actId="1076"/>
          <ac:spMkLst>
            <pc:docMk/>
            <pc:sldMk cId="3411685452" sldId="1176"/>
            <ac:spMk id="220" creationId="{5BEA9ECA-32F7-5ADD-2379-53757C43354E}"/>
          </ac:spMkLst>
        </pc:spChg>
        <pc:spChg chg="mod">
          <ac:chgData name="Xuzhaoyuan" userId="92dacafb-b293-4395-ae6b-ab8c0207f0fc" providerId="ADAL" clId="{D401663F-362F-4E46-A403-35F2313E069E}" dt="2022-08-15T02:39:15.307" v="800" actId="1076"/>
          <ac:spMkLst>
            <pc:docMk/>
            <pc:sldMk cId="3411685452" sldId="1176"/>
            <ac:spMk id="221" creationId="{80116323-DA88-50F9-7585-56EC8BF37F8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684AA69D-70A4-489C-8728-C74FE67A4F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4AC2C4F8-35A3-4AC9-87D6-A4B6EDE2CC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49CD59-6197-41A6-95B5-8DC4F2DF2C8D}" type="datetimeFigureOut">
              <a:rPr lang="zh-CN" altLang="en-US" smtClean="0"/>
              <a:t>2023/3/6</a:t>
            </a:fld>
            <a:endParaRPr lang="zh-CN" altLang="en-US"/>
          </a:p>
        </p:txBody>
      </p:sp>
      <p:sp>
        <p:nvSpPr>
          <p:cNvPr id="4" name="页脚占位符 3">
            <a:extLst>
              <a:ext uri="{FF2B5EF4-FFF2-40B4-BE49-F238E27FC236}">
                <a16:creationId xmlns:a16="http://schemas.microsoft.com/office/drawing/2014/main" id="{C785542F-C6E6-4A63-A0D0-9389247D7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ltLang="zh-CN"/>
              <a:t>32</a:t>
            </a:r>
            <a:endParaRPr lang="zh-CN" altLang="en-US"/>
          </a:p>
        </p:txBody>
      </p:sp>
      <p:sp>
        <p:nvSpPr>
          <p:cNvPr id="5" name="灯片编号占位符 4">
            <a:extLst>
              <a:ext uri="{FF2B5EF4-FFF2-40B4-BE49-F238E27FC236}">
                <a16:creationId xmlns:a16="http://schemas.microsoft.com/office/drawing/2014/main" id="{3E5D7FF2-7AA7-4C78-A336-70D31ABFE7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EF97D0-B408-4E9A-BCED-79DD0E7BBF1E}" type="slidenum">
              <a:rPr lang="zh-CN" altLang="en-US" smtClean="0"/>
              <a:t>‹#›</a:t>
            </a:fld>
            <a:endParaRPr lang="zh-CN" altLang="en-US"/>
          </a:p>
        </p:txBody>
      </p:sp>
    </p:spTree>
    <p:extLst>
      <p:ext uri="{BB962C8B-B14F-4D97-AF65-F5344CB8AC3E}">
        <p14:creationId xmlns:p14="http://schemas.microsoft.com/office/powerpoint/2010/main" val="12832664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59234B-ACAC-4E04-B83D-42186561DC5C}" type="datetimeFigureOut">
              <a:rPr lang="zh-CN" altLang="en-US" smtClean="0"/>
              <a:t>2023/3/6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ltLang="zh-CN"/>
              <a:t>32</a:t>
            </a: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C9FAD-A248-4622-BCFD-BE34264D0414}" type="slidenum">
              <a:rPr lang="zh-CN" altLang="en-US" smtClean="0"/>
              <a:t>‹#›</a:t>
            </a:fld>
            <a:endParaRPr lang="zh-CN" altLang="en-US"/>
          </a:p>
        </p:txBody>
      </p:sp>
    </p:spTree>
    <p:extLst>
      <p:ext uri="{BB962C8B-B14F-4D97-AF65-F5344CB8AC3E}">
        <p14:creationId xmlns:p14="http://schemas.microsoft.com/office/powerpoint/2010/main" val="214701217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en-US" altLang="zh-CN" sz="1800" dirty="0"/>
              <a:t>Hello, everyone! My name is zhaoyuan xu and I come from the University of Science and Technology of China. Today I would like to present our work entitled “</a:t>
            </a:r>
            <a:r>
              <a:rPr lang="en-US" altLang="zh-CN" sz="1800" dirty="0" err="1"/>
              <a:t>BumbleBee</a:t>
            </a:r>
            <a:r>
              <a:rPr lang="en-US" altLang="zh-CN" sz="1800" dirty="0"/>
              <a:t>: Enabling the Vision of Pervasive ZigBee Backscatter Communication”.</a:t>
            </a:r>
          </a:p>
        </p:txBody>
      </p:sp>
      <p:sp>
        <p:nvSpPr>
          <p:cNvPr id="4" name="灯片编号占位符 3"/>
          <p:cNvSpPr>
            <a:spLocks noGrp="1"/>
          </p:cNvSpPr>
          <p:nvPr>
            <p:ph type="sldNum" sz="quarter" idx="5"/>
          </p:nvPr>
        </p:nvSpPr>
        <p:spPr/>
        <p:txBody>
          <a:bodyPr/>
          <a:lstStyle/>
          <a:p>
            <a:fld id="{1BAC9FAD-A248-4622-BCFD-BE34264D0414}" type="slidenum">
              <a:rPr lang="zh-CN" altLang="en-US" smtClean="0"/>
              <a:t>1</a:t>
            </a:fld>
            <a:endParaRPr lang="zh-CN" altLang="en-US"/>
          </a:p>
        </p:txBody>
      </p:sp>
    </p:spTree>
    <p:extLst>
      <p:ext uri="{BB962C8B-B14F-4D97-AF65-F5344CB8AC3E}">
        <p14:creationId xmlns:p14="http://schemas.microsoft.com/office/powerpoint/2010/main" val="549261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The implementation of </a:t>
            </a:r>
            <a:r>
              <a:rPr lang="en-US" altLang="zh-CN" sz="1800" dirty="0" err="1">
                <a:effectLst/>
                <a:latin typeface="等线" panose="02010600030101010101" pitchFamily="2" charset="-122"/>
                <a:cs typeface="Times New Roman" panose="02020603050405020304" pitchFamily="18" charset="0"/>
              </a:rPr>
              <a:t>BumbleBee</a:t>
            </a:r>
            <a:r>
              <a:rPr lang="en-US" altLang="zh-CN" sz="1800" dirty="0">
                <a:effectLst/>
                <a:latin typeface="等线" panose="02010600030101010101" pitchFamily="2" charset="-122"/>
                <a:cs typeface="Times New Roman" panose="02020603050405020304" pitchFamily="18" charset="0"/>
              </a:rPr>
              <a:t> is challenging since BLE and ZigBee have different physical layer specifications. BLE reaches a bitrate cap of 1 Mbps and adopts GFSK modulation. ZigBee supports 250 kbps and takes both OQPSK and Direct Sequence Spread Spectrum for content modulation. The transformation from productive BLE to ZigBee has no theoretical or experimental support.</a:t>
            </a:r>
            <a:endParaRPr lang="zh-CN" altLang="en-US" dirty="0"/>
          </a:p>
        </p:txBody>
      </p:sp>
      <p:sp>
        <p:nvSpPr>
          <p:cNvPr id="4" name="灯片编号占位符 3"/>
          <p:cNvSpPr>
            <a:spLocks noGrp="1"/>
          </p:cNvSpPr>
          <p:nvPr>
            <p:ph type="sldNum" sz="quarter" idx="5"/>
          </p:nvPr>
        </p:nvSpPr>
        <p:spPr/>
        <p:txBody>
          <a:bodyPr/>
          <a:lstStyle/>
          <a:p>
            <a:fld id="{1BAC9FAD-A248-4622-BCFD-BE34264D0414}" type="slidenum">
              <a:rPr lang="zh-CN" altLang="en-US" smtClean="0"/>
              <a:t>10</a:t>
            </a:fld>
            <a:endParaRPr lang="zh-CN" altLang="en-US"/>
          </a:p>
        </p:txBody>
      </p:sp>
    </p:spTree>
    <p:extLst>
      <p:ext uri="{BB962C8B-B14F-4D97-AF65-F5344CB8AC3E}">
        <p14:creationId xmlns:p14="http://schemas.microsoft.com/office/powerpoint/2010/main" val="2816104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Our inspiration comes from the commodity ZigBee receiver, whose core design is a quadrature demodulator. It detects the filtered phase shift sequence in every ZigBee chip unit. If the phase shift is calculated within zero to pi, it is denoted as positive and vice versa as negative. Further, the sequence is correlated with the predefined symbol sequence. Thus, we are wondering: if we can modulate dominant tag data over ambient carriers, we do not need to constrain the carrier content, and thus it is promising to build a productive backscatter system.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1BAC9FAD-A248-4622-BCFD-BE34264D0414}" type="slidenum">
              <a:rPr lang="zh-CN" altLang="en-US" smtClean="0"/>
              <a:t>11</a:t>
            </a:fld>
            <a:endParaRPr lang="zh-CN" altLang="en-US"/>
          </a:p>
        </p:txBody>
      </p:sp>
    </p:spTree>
    <p:extLst>
      <p:ext uri="{BB962C8B-B14F-4D97-AF65-F5344CB8AC3E}">
        <p14:creationId xmlns:p14="http://schemas.microsoft.com/office/powerpoint/2010/main" val="858277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key idea of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BumbleBee</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is shown in the constellation. The phase shift of productive BLE within the ZigBee chip unit is negligible. Since ZigBee receivers use a quadrature demodulator for the phase content demodulation, the backscattered signal is demodulated to `1' when the tag data is positive half a pi and `0' when it comes to negative half a pi. Along this line, we will first observe the phase shift of BLE within the ZigBee chip unit. After that, we will show the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BumbleBee</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tag design and demonstrate that our tag is able to produce a dominant phase shift.</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1BAC9FAD-A248-4622-BCFD-BE34264D0414}" type="slidenum">
              <a:rPr lang="zh-CN" altLang="en-US" smtClean="0"/>
              <a:t>12</a:t>
            </a:fld>
            <a:endParaRPr lang="zh-CN" altLang="en-US"/>
          </a:p>
        </p:txBody>
      </p:sp>
    </p:spTree>
    <p:extLst>
      <p:ext uri="{BB962C8B-B14F-4D97-AF65-F5344CB8AC3E}">
        <p14:creationId xmlns:p14="http://schemas.microsoft.com/office/powerpoint/2010/main" val="3661520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generation of BLE is shown in the figure. A BFSK module takes the bitstream as input. It assigns bit `1' to a frequency deviation of +250 kHz and bit `0' to -250 kHz. A Gaussian Filter pulse shapes an input frequency into a specific waveform. To completely obtain an overview of the BLE phase shift, an intuitive approach is to traverse all BLE packets and obtain their distribution. Such an experiment is easy to design but difficult to deploy in practice. Specifically, a BLE advertising packet supports a payload length of 37 bytes, which corresponds to over </a:t>
                </a:r>
                <a14:m>
                  <m:oMath xmlns:m="http://schemas.openxmlformats.org/officeDocument/2006/math">
                    <m:sSup>
                      <m:sSupPr>
                        <m:ctrlPr>
                          <a:rPr lang="zh-CN" altLang="zh-CN" sz="1200" i="1" kern="1200">
                            <a:solidFill>
                              <a:schemeClr val="tx1"/>
                            </a:solidFill>
                            <a:effectLst/>
                            <a:latin typeface="Cambria Math" panose="02040503050406030204" pitchFamily="18" charset="0"/>
                            <a:ea typeface="+mn-ea"/>
                            <a:cs typeface="+mn-cs"/>
                          </a:rPr>
                        </m:ctrlPr>
                      </m:sSupPr>
                      <m:e>
                        <m:r>
                          <a:rPr lang="en-US" altLang="zh-CN" sz="1200" i="1" kern="1200">
                            <a:solidFill>
                              <a:schemeClr val="tx1"/>
                            </a:solidFill>
                            <a:effectLst/>
                            <a:latin typeface="Cambria Math" panose="02040503050406030204" pitchFamily="18" charset="0"/>
                            <a:ea typeface="+mn-ea"/>
                            <a:cs typeface="+mn-cs"/>
                          </a:rPr>
                          <m:t>10</m:t>
                        </m:r>
                      </m:e>
                      <m:sup>
                        <m:r>
                          <a:rPr lang="en-US" altLang="zh-CN" sz="1200" i="1" kern="1200">
                            <a:solidFill>
                              <a:schemeClr val="tx1"/>
                            </a:solidFill>
                            <a:effectLst/>
                            <a:latin typeface="Cambria Math" panose="02040503050406030204" pitchFamily="18" charset="0"/>
                            <a:ea typeface="+mn-ea"/>
                            <a:cs typeface="+mn-cs"/>
                          </a:rPr>
                          <m:t>89</m:t>
                        </m:r>
                      </m:sup>
                    </m:sSup>
                    <m:r>
                      <a:rPr lang="en-US" altLang="zh-CN" sz="1200" i="1" kern="1200">
                        <a:solidFill>
                          <a:schemeClr val="tx1"/>
                        </a:solidFill>
                        <a:effectLst/>
                        <a:latin typeface="Cambria Math" panose="02040503050406030204" pitchFamily="18" charset="0"/>
                        <a:ea typeface="+mn-ea"/>
                        <a:cs typeface="+mn-cs"/>
                      </a:rPr>
                      <m:t> </m:t>
                    </m:r>
                  </m:oMath>
                </a14:m>
                <a:r>
                  <a:rPr lang="en-US" altLang="zh-CN" sz="1200" kern="1200" dirty="0">
                    <a:solidFill>
                      <a:schemeClr val="tx1"/>
                    </a:solidFill>
                    <a:effectLst/>
                    <a:latin typeface="+mn-lt"/>
                    <a:ea typeface="+mn-ea"/>
                    <a:cs typeface="+mn-cs"/>
                  </a:rPr>
                  <a:t>possibilities. This is greatly beyond our estimation. To reduce the complexity, we are wondering if we can determine the BLE phase shift by some representative patterns. </a:t>
                </a:r>
                <a:endParaRPr lang="zh-CN" altLang="zh-CN" sz="1200" kern="1200" dirty="0">
                  <a:solidFill>
                    <a:schemeClr val="tx1"/>
                  </a:solidFill>
                  <a:effectLst/>
                  <a:latin typeface="+mn-lt"/>
                  <a:ea typeface="+mn-ea"/>
                  <a:cs typeface="+mn-cs"/>
                </a:endParaRPr>
              </a:p>
            </p:txBody>
          </p:sp>
        </mc:Choice>
        <mc:Fallback xmlns="">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generation of BLE is shown in the figure. A BFSK module takes the bitstream as input. It assigns bit `1' to a frequency deviation of +250 kHz and bit `0' to -250 kHz. A Gaussian Filter pulse shapes an input frequency into a specific waveform. To completely obtain an overview of the BLE phase shift, an intuitive approach is to traverse all BLE packets and obtain their distribution. Such an experiment is easy to design but difficult to deploy in practice. Specifically, a BLE advertising packet supports a payload length of 37 bytes, which corresponds to over </a:t>
                </a:r>
                <a:r>
                  <a:rPr lang="en-US" altLang="zh-CN" sz="1200" i="0" kern="1200">
                    <a:solidFill>
                      <a:schemeClr val="tx1"/>
                    </a:solidFill>
                    <a:effectLst/>
                    <a:latin typeface="+mn-lt"/>
                    <a:ea typeface="+mn-ea"/>
                    <a:cs typeface="+mn-cs"/>
                  </a:rPr>
                  <a:t>10</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89  </a:t>
                </a:r>
                <a:r>
                  <a:rPr lang="en-US" altLang="zh-CN" sz="1200" kern="1200" dirty="0">
                    <a:solidFill>
                      <a:schemeClr val="tx1"/>
                    </a:solidFill>
                    <a:effectLst/>
                    <a:latin typeface="+mn-lt"/>
                    <a:ea typeface="+mn-ea"/>
                    <a:cs typeface="+mn-cs"/>
                  </a:rPr>
                  <a:t>possibilities. This is greatly beyond our estimation. To reduce the complexity, we are wondering if we can determine the BLE phase shift by some representative patterns. </a:t>
                </a:r>
                <a:endParaRPr lang="zh-CN" altLang="zh-CN" sz="1200" kern="1200" dirty="0">
                  <a:solidFill>
                    <a:schemeClr val="tx1"/>
                  </a:solidFill>
                  <a:effectLst/>
                  <a:latin typeface="+mn-lt"/>
                  <a:ea typeface="+mn-ea"/>
                  <a:cs typeface="+mn-cs"/>
                </a:endParaRPr>
              </a:p>
            </p:txBody>
          </p:sp>
        </mc:Fallback>
      </mc:AlternateContent>
      <p:sp>
        <p:nvSpPr>
          <p:cNvPr id="4" name="灯片编号占位符 3"/>
          <p:cNvSpPr>
            <a:spLocks noGrp="1"/>
          </p:cNvSpPr>
          <p:nvPr>
            <p:ph type="sldNum" sz="quarter" idx="5"/>
          </p:nvPr>
        </p:nvSpPr>
        <p:spPr/>
        <p:txBody>
          <a:bodyPr/>
          <a:lstStyle/>
          <a:p>
            <a:fld id="{1BAC9FAD-A248-4622-BCFD-BE34264D0414}" type="slidenum">
              <a:rPr lang="zh-CN" altLang="en-US" smtClean="0"/>
              <a:t>13</a:t>
            </a:fld>
            <a:endParaRPr lang="zh-CN" altLang="en-US"/>
          </a:p>
        </p:txBody>
      </p:sp>
    </p:spTree>
    <p:extLst>
      <p:ext uri="{BB962C8B-B14F-4D97-AF65-F5344CB8AC3E}">
        <p14:creationId xmlns:p14="http://schemas.microsoft.com/office/powerpoint/2010/main" val="2518926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Fortunately, the output of Gaussian Filter is overlapped by consecutive BLE impulse response. The previous and successive Gaussian pulses can affect the instantaneous pulses concurrently. Thus, BLE packets are split into eight different patterns. We are able to identify the phase shifts by observing these representative patterns. Specifically, the phase shift in the second bit is representative to observe since it can only be overlapped by the first and third bits.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1BAC9FAD-A248-4622-BCFD-BE34264D0414}" type="slidenum">
              <a:rPr lang="zh-CN" altLang="en-US" smtClean="0"/>
              <a:t>14</a:t>
            </a:fld>
            <a:endParaRPr lang="zh-CN" altLang="en-US"/>
          </a:p>
        </p:txBody>
      </p:sp>
    </p:spTree>
    <p:extLst>
      <p:ext uri="{BB962C8B-B14F-4D97-AF65-F5344CB8AC3E}">
        <p14:creationId xmlns:p14="http://schemas.microsoft.com/office/powerpoint/2010/main" val="3235569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We measure the phase shift distribution over the second bit for different BLE patterns. Pattern `000' and `111' concentrate around positive or negative quarter of pi. Other patterns attain a tradeoff between `111' and `000'. Their median concentration will either fall below that of `000', nor exceed `111' and the specific distribution is determined by neighbor BLE pulses. Since every BLE packet consists of representative patterns and all of them are concentrated within [-1, 1], it is easy to identify that the phase shift of ambient BLE is also concentrated within [-1, 1].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1BAC9FAD-A248-4622-BCFD-BE34264D0414}" type="slidenum">
              <a:rPr lang="zh-CN" altLang="en-US" smtClean="0"/>
              <a:t>15</a:t>
            </a:fld>
            <a:endParaRPr lang="zh-CN" altLang="en-US"/>
          </a:p>
        </p:txBody>
      </p:sp>
    </p:spTree>
    <p:extLst>
      <p:ext uri="{BB962C8B-B14F-4D97-AF65-F5344CB8AC3E}">
        <p14:creationId xmlns:p14="http://schemas.microsoft.com/office/powerpoint/2010/main" val="55106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confirm the conclusion, we also count the phase shift of random BLE. Most of them are distributed between [-1, 1]. </a:t>
            </a:r>
            <a:endParaRPr lang="zh-CN" altLang="en-US" dirty="0"/>
          </a:p>
        </p:txBody>
      </p:sp>
      <p:sp>
        <p:nvSpPr>
          <p:cNvPr id="4" name="灯片编号占位符 3"/>
          <p:cNvSpPr>
            <a:spLocks noGrp="1"/>
          </p:cNvSpPr>
          <p:nvPr>
            <p:ph type="sldNum" sz="quarter" idx="5"/>
          </p:nvPr>
        </p:nvSpPr>
        <p:spPr/>
        <p:txBody>
          <a:bodyPr/>
          <a:lstStyle/>
          <a:p>
            <a:fld id="{1BAC9FAD-A248-4622-BCFD-BE34264D0414}" type="slidenum">
              <a:rPr lang="zh-CN" altLang="en-US" smtClean="0"/>
              <a:t>16</a:t>
            </a:fld>
            <a:endParaRPr lang="zh-CN" altLang="en-US"/>
          </a:p>
        </p:txBody>
      </p:sp>
    </p:spTree>
    <p:extLst>
      <p:ext uri="{BB962C8B-B14F-4D97-AF65-F5344CB8AC3E}">
        <p14:creationId xmlns:p14="http://schemas.microsoft.com/office/powerpoint/2010/main" val="2742417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terms of the tag modulation, conventional backscatter tags take instantaneous phase shift modulation. It takes four square waves to modulate different phases respectively. However, IPS modulation produces frequency harmonics in the frequency domain, which can not be deployed practically.</a:t>
            </a:r>
            <a:endParaRPr lang="zh-CN" altLang="en-US" dirty="0"/>
          </a:p>
        </p:txBody>
      </p:sp>
      <p:sp>
        <p:nvSpPr>
          <p:cNvPr id="4" name="灯片编号占位符 3"/>
          <p:cNvSpPr>
            <a:spLocks noGrp="1"/>
          </p:cNvSpPr>
          <p:nvPr>
            <p:ph type="sldNum" sz="quarter" idx="5"/>
          </p:nvPr>
        </p:nvSpPr>
        <p:spPr/>
        <p:txBody>
          <a:bodyPr/>
          <a:lstStyle/>
          <a:p>
            <a:fld id="{1BAC9FAD-A248-4622-BCFD-BE34264D0414}" type="slidenum">
              <a:rPr lang="zh-CN" altLang="en-US" smtClean="0"/>
              <a:t>17</a:t>
            </a:fld>
            <a:endParaRPr lang="zh-CN" altLang="en-US"/>
          </a:p>
        </p:txBody>
      </p:sp>
    </p:spTree>
    <p:extLst>
      <p:ext uri="{BB962C8B-B14F-4D97-AF65-F5344CB8AC3E}">
        <p14:creationId xmlns:p14="http://schemas.microsoft.com/office/powerpoint/2010/main" val="613340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Instead, our tag takes frequency-phase modulation, which uses an additional frequency shift to accumulate phase shift. Thus, the spectrum efficiency is greatly improved.</a:t>
            </a:r>
            <a:endParaRPr lang="zh-CN" altLang="en-US" dirty="0"/>
          </a:p>
        </p:txBody>
      </p:sp>
      <p:sp>
        <p:nvSpPr>
          <p:cNvPr id="4" name="灯片编号占位符 3"/>
          <p:cNvSpPr>
            <a:spLocks noGrp="1"/>
          </p:cNvSpPr>
          <p:nvPr>
            <p:ph type="sldNum" sz="quarter" idx="5"/>
          </p:nvPr>
        </p:nvSpPr>
        <p:spPr/>
        <p:txBody>
          <a:bodyPr/>
          <a:lstStyle/>
          <a:p>
            <a:fld id="{1BAC9FAD-A248-4622-BCFD-BE34264D0414}" type="slidenum">
              <a:rPr lang="zh-CN" altLang="en-US" smtClean="0"/>
              <a:t>18</a:t>
            </a:fld>
            <a:endParaRPr lang="zh-CN" altLang="en-US"/>
          </a:p>
        </p:txBody>
      </p:sp>
    </p:spTree>
    <p:extLst>
      <p:ext uri="{BB962C8B-B14F-4D97-AF65-F5344CB8AC3E}">
        <p14:creationId xmlns:p14="http://schemas.microsoft.com/office/powerpoint/2010/main" val="3459022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prototype of </a:t>
            </a:r>
            <a:r>
              <a:rPr lang="en-US" altLang="zh-CN" dirty="0" err="1"/>
              <a:t>BumbleBee</a:t>
            </a:r>
            <a:r>
              <a:rPr lang="en-US" altLang="zh-CN" dirty="0"/>
              <a:t> consists of an envelope detector, and RF switch and an FPGA processor. The excitor and receiver is evaluated with multiple commodity radios.</a:t>
            </a:r>
            <a:endParaRPr lang="zh-CN" altLang="en-US" dirty="0"/>
          </a:p>
        </p:txBody>
      </p:sp>
      <p:sp>
        <p:nvSpPr>
          <p:cNvPr id="4" name="灯片编号占位符 3"/>
          <p:cNvSpPr>
            <a:spLocks noGrp="1"/>
          </p:cNvSpPr>
          <p:nvPr>
            <p:ph type="sldNum" sz="quarter" idx="5"/>
          </p:nvPr>
        </p:nvSpPr>
        <p:spPr/>
        <p:txBody>
          <a:bodyPr/>
          <a:lstStyle/>
          <a:p>
            <a:fld id="{1BAC9FAD-A248-4622-BCFD-BE34264D0414}" type="slidenum">
              <a:rPr lang="zh-CN" altLang="en-US" smtClean="0"/>
              <a:t>19</a:t>
            </a:fld>
            <a:endParaRPr lang="zh-CN" altLang="en-US"/>
          </a:p>
        </p:txBody>
      </p:sp>
    </p:spTree>
    <p:extLst>
      <p:ext uri="{BB962C8B-B14F-4D97-AF65-F5344CB8AC3E}">
        <p14:creationId xmlns:p14="http://schemas.microsoft.com/office/powerpoint/2010/main" val="2460961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In recent years, backscatter communication has emerged as an ultra-low power alternative for active radios. It enables pervasive connectivity for lots of IoT applications, including smart homes, healthcare, smart city, and so on. For example, in our home, backscatter cameras, wearables, and game boys collaborate to make the room intelligent and comfortable. All of them are connected and interact with neighbor readers. From conventional RFID technology to the latest ZigBee backscatter radios, the system is getting through a tremendous revolution. It gets rid of bulky and expensive RFID readers and struggles to use existing electronics for excitors as far as possible. Deploying with little cost and compatible with existing radios, ZigBee backscatter has a greatly extended coverage and is an excellent candidate for the vision of pervasive connectivity.</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1BAC9FAD-A248-4622-BCFD-BE34264D0414}" type="slidenum">
              <a:rPr lang="zh-CN" altLang="en-US" smtClean="0"/>
              <a:t>2</a:t>
            </a:fld>
            <a:endParaRPr lang="zh-CN" altLang="en-US"/>
          </a:p>
        </p:txBody>
      </p:sp>
    </p:spTree>
    <p:extLst>
      <p:ext uri="{BB962C8B-B14F-4D97-AF65-F5344CB8AC3E}">
        <p14:creationId xmlns:p14="http://schemas.microsoft.com/office/powerpoint/2010/main" val="79664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evaluate the throughput and bit error ratio with different systems. The throughput of </a:t>
            </a:r>
            <a:r>
              <a:rPr lang="en-US" altLang="zh-CN" dirty="0" err="1"/>
              <a:t>BumbleBee</a:t>
            </a:r>
            <a:r>
              <a:rPr lang="en-US" altLang="zh-CN" dirty="0"/>
              <a:t>, </a:t>
            </a:r>
            <a:r>
              <a:rPr lang="en-US" altLang="zh-CN" dirty="0" err="1"/>
              <a:t>Interscatter</a:t>
            </a:r>
            <a:r>
              <a:rPr lang="en-US" altLang="zh-CN" dirty="0"/>
              <a:t>, and </a:t>
            </a:r>
            <a:r>
              <a:rPr lang="en-US" altLang="zh-CN" dirty="0" err="1"/>
              <a:t>FreeRider</a:t>
            </a:r>
            <a:r>
              <a:rPr lang="en-US" altLang="zh-CN" dirty="0"/>
              <a:t> is 218 kbps, 40 kbps, and 4.7 kbps, respectively. The bit error ratio of </a:t>
            </a:r>
            <a:r>
              <a:rPr lang="en-US" altLang="zh-CN" dirty="0" err="1"/>
              <a:t>BumbleBee</a:t>
            </a:r>
            <a:r>
              <a:rPr lang="en-US" altLang="zh-CN" dirty="0"/>
              <a:t> and </a:t>
            </a:r>
            <a:r>
              <a:rPr lang="en-US" altLang="zh-CN" dirty="0" err="1"/>
              <a:t>Interscatter</a:t>
            </a:r>
            <a:r>
              <a:rPr lang="en-US" altLang="zh-CN" dirty="0"/>
              <a:t> are close to each other, which demonstrates that productive BLE does little interference on the backscattered product. In a word, the evaluation show that </a:t>
            </a:r>
            <a:r>
              <a:rPr lang="en-US" altLang="zh-CN" sz="1200" dirty="0">
                <a:solidFill>
                  <a:srgbClr val="FF0000"/>
                </a:solidFill>
              </a:rPr>
              <a:t>The throughput of </a:t>
            </a:r>
            <a:r>
              <a:rPr lang="en-US" altLang="zh-CN" sz="1200" dirty="0" err="1">
                <a:solidFill>
                  <a:srgbClr val="FF0000"/>
                </a:solidFill>
              </a:rPr>
              <a:t>BumbleBee</a:t>
            </a:r>
            <a:r>
              <a:rPr lang="en-US" altLang="zh-CN" sz="1200" dirty="0">
                <a:solidFill>
                  <a:srgbClr val="FF0000"/>
                </a:solidFill>
              </a:rPr>
              <a:t> is 3x over </a:t>
            </a:r>
            <a:r>
              <a:rPr lang="en-US" altLang="zh-CN" sz="1200" dirty="0" err="1">
                <a:solidFill>
                  <a:srgbClr val="FF0000"/>
                </a:solidFill>
              </a:rPr>
              <a:t>Interscatter</a:t>
            </a:r>
            <a:r>
              <a:rPr lang="en-US" altLang="zh-CN" sz="1200" dirty="0">
                <a:solidFill>
                  <a:srgbClr val="FF0000"/>
                </a:solidFill>
              </a:rPr>
              <a:t> and 32x over </a:t>
            </a:r>
            <a:r>
              <a:rPr lang="en-US" altLang="zh-CN" sz="1200" dirty="0" err="1">
                <a:solidFill>
                  <a:srgbClr val="FF0000"/>
                </a:solidFill>
              </a:rPr>
              <a:t>FreeRider</a:t>
            </a:r>
            <a:r>
              <a:rPr lang="en-US" altLang="zh-CN" sz="1200" dirty="0">
                <a:solidFill>
                  <a:srgbClr val="FF0000"/>
                </a:solidFill>
              </a:rPr>
              <a: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1BAC9FAD-A248-4622-BCFD-BE34264D0414}" type="slidenum">
              <a:rPr lang="zh-CN" altLang="en-US" smtClean="0"/>
              <a:t>20</a:t>
            </a:fld>
            <a:endParaRPr lang="zh-CN" altLang="en-US"/>
          </a:p>
        </p:txBody>
      </p:sp>
    </p:spTree>
    <p:extLst>
      <p:ext uri="{BB962C8B-B14F-4D97-AF65-F5344CB8AC3E}">
        <p14:creationId xmlns:p14="http://schemas.microsoft.com/office/powerpoint/2010/main" val="2230602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We evaluate the spectrum occupation with different systems. The spectrum occupation of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Interscatter</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is 5.7 MHz and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BumbleBee</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has a spectrum occupation of 1.8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MHz.</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The spectrum efficiency of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BumbleBee</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is 3.1x higher than that of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Interscatter</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Detailed analysis can be seen in our paper.</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1BAC9FAD-A248-4622-BCFD-BE34264D0414}" type="slidenum">
              <a:rPr lang="zh-CN" altLang="en-US" smtClean="0"/>
              <a:t>21</a:t>
            </a:fld>
            <a:endParaRPr lang="zh-CN" altLang="en-US"/>
          </a:p>
        </p:txBody>
      </p:sp>
    </p:spTree>
    <p:extLst>
      <p:ext uri="{BB962C8B-B14F-4D97-AF65-F5344CB8AC3E}">
        <p14:creationId xmlns:p14="http://schemas.microsoft.com/office/powerpoint/2010/main" val="39892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We use multiple pairs of commodity transceivers to evaluate the system</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s effectiveness. In the figure, the x label indicates different BLE transmitters. And the y label is the corresponding throughput. The evaluation shows that the minimum throughput of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BumbleBee</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is 179 kbps, whereas the maximum throughput of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Interscatter</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is 82 kbps. The experiment demonstrates that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BumbleBee</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works universally with commodity transceivers.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1BAC9FAD-A248-4622-BCFD-BE34264D0414}" type="slidenum">
              <a:rPr lang="zh-CN" altLang="en-US" smtClean="0"/>
              <a:t>22</a:t>
            </a:fld>
            <a:endParaRPr lang="zh-CN" altLang="en-US"/>
          </a:p>
        </p:txBody>
      </p:sp>
    </p:spTree>
    <p:extLst>
      <p:ext uri="{BB962C8B-B14F-4D97-AF65-F5344CB8AC3E}">
        <p14:creationId xmlns:p14="http://schemas.microsoft.com/office/powerpoint/2010/main" val="2847107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this paper, </a:t>
            </a:r>
            <a:r>
              <a:rPr lang="en-US" altLang="zh-CN" dirty="0">
                <a:latin typeface="Times New Roman" panose="02020603050405020304" pitchFamily="18" charset="0"/>
                <a:cs typeface="Times New Roman" panose="02020603050405020304" pitchFamily="18" charset="0"/>
              </a:rPr>
              <a:t>we provide </a:t>
            </a:r>
            <a:r>
              <a:rPr lang="en-US" altLang="zh-CN" dirty="0">
                <a:solidFill>
                  <a:srgbClr val="FF0000"/>
                </a:solidFill>
                <a:latin typeface="Times New Roman" panose="02020603050405020304" pitchFamily="18" charset="0"/>
                <a:cs typeface="Times New Roman" panose="02020603050405020304" pitchFamily="18" charset="0"/>
              </a:rPr>
              <a:t>an insightful observation </a:t>
            </a:r>
            <a:r>
              <a:rPr lang="en-US" altLang="zh-CN" dirty="0">
                <a:latin typeface="Times New Roman" panose="02020603050405020304" pitchFamily="18" charset="0"/>
                <a:cs typeface="Times New Roman" panose="02020603050405020304" pitchFamily="18" charset="0"/>
              </a:rPr>
              <a:t>that productive BLE, which is pervasive in our lives, is a qualified RF carrier for ambient ZigBee backscatter. Further, we propose </a:t>
            </a:r>
            <a:r>
              <a:rPr lang="en-US" altLang="zh-CN" dirty="0" err="1">
                <a:solidFill>
                  <a:srgbClr val="FF0000"/>
                </a:solidFill>
                <a:latin typeface="Times New Roman" panose="02020603050405020304" pitchFamily="18" charset="0"/>
                <a:cs typeface="Times New Roman" panose="02020603050405020304" pitchFamily="18" charset="0"/>
              </a:rPr>
              <a:t>BumbleBee</a:t>
            </a:r>
            <a:r>
              <a:rPr lang="en-US" altLang="zh-CN" dirty="0">
                <a:latin typeface="Times New Roman" panose="02020603050405020304" pitchFamily="18" charset="0"/>
                <a:cs typeface="Times New Roman" panose="02020603050405020304" pitchFamily="18" charset="0"/>
              </a:rPr>
              <a:t>, a novel ambient backscatter system that overwrites dominant tag data on ambient BLE. Finally, we build </a:t>
            </a:r>
            <a:r>
              <a:rPr lang="en-US" altLang="zh-CN" dirty="0">
                <a:solidFill>
                  <a:srgbClr val="FF0000"/>
                </a:solidFill>
                <a:latin typeface="Times New Roman" panose="02020603050405020304" pitchFamily="18" charset="0"/>
                <a:cs typeface="Times New Roman" panose="02020603050405020304" pitchFamily="18" charset="0"/>
              </a:rPr>
              <a:t>a prototype </a:t>
            </a:r>
            <a:r>
              <a:rPr lang="en-US" altLang="zh-CN" dirty="0">
                <a:latin typeface="Times New Roman" panose="02020603050405020304" pitchFamily="18" charset="0"/>
                <a:cs typeface="Times New Roman" panose="02020603050405020304" pitchFamily="18" charset="0"/>
              </a:rPr>
              <a:t>of </a:t>
            </a:r>
            <a:r>
              <a:rPr lang="en-US" altLang="zh-CN" dirty="0" err="1">
                <a:latin typeface="Times New Roman" panose="02020603050405020304" pitchFamily="18" charset="0"/>
                <a:cs typeface="Times New Roman" panose="02020603050405020304" pitchFamily="18" charset="0"/>
              </a:rPr>
              <a:t>BumbleBee</a:t>
            </a:r>
            <a:r>
              <a:rPr lang="en-US" altLang="zh-CN" dirty="0">
                <a:latin typeface="Times New Roman" panose="02020603050405020304" pitchFamily="18" charset="0"/>
                <a:cs typeface="Times New Roman" panose="02020603050405020304" pitchFamily="18" charset="0"/>
              </a:rPr>
              <a:t> and validate its effectiveness through extensive experiments.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altLang="zh-CN"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1BAC9FAD-A248-4622-BCFD-BE34264D0414}" type="slidenum">
              <a:rPr lang="zh-CN" altLang="en-US" smtClean="0"/>
              <a:t>23</a:t>
            </a:fld>
            <a:endParaRPr lang="zh-CN" altLang="en-US"/>
          </a:p>
        </p:txBody>
      </p:sp>
    </p:spTree>
    <p:extLst>
      <p:ext uri="{BB962C8B-B14F-4D97-AF65-F5344CB8AC3E}">
        <p14:creationId xmlns:p14="http://schemas.microsoft.com/office/powerpoint/2010/main" val="1696936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C9FAD-A248-4622-BCFD-BE34264D041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1350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 ZigBee backscatter system consists of backscatter tags and commodity transceivers. The tag is able to collect images, sound, and temperature from the environment. Instead of producing power-expensive RF signals locally, it piggybacks data over ambient RF carriers by switching the impedance state. That</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s what we called backscatter. Commodity radios, such as earphones, routers, and smartwatches, can be used for carrier generation and backscattered signals</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reception. However, since ambient RF carriers are out-of-control, advanced backscatter systems have several drawbacks that prevent them from being deployed in practice. Researchers tradeoff between the carrier constriction and the receiver complexity.</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1BAC9FAD-A248-4622-BCFD-BE34264D0414}" type="slidenum">
              <a:rPr lang="zh-CN" altLang="en-US" smtClean="0"/>
              <a:t>3</a:t>
            </a:fld>
            <a:endParaRPr lang="zh-CN" altLang="en-US"/>
          </a:p>
        </p:txBody>
      </p:sp>
    </p:spTree>
    <p:extLst>
      <p:ext uri="{BB962C8B-B14F-4D97-AF65-F5344CB8AC3E}">
        <p14:creationId xmlns:p14="http://schemas.microsoft.com/office/powerpoint/2010/main" val="2571434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Codeword translation is a well-known technology, which transforms multiple codewords present in the original excitation signal into other valid codewords from the same codebook during backscattering. Although it is free to the excitor, there are two constrictions. Firstly, since the excitation symbols used as reference are unknown to the demodulator, it requires one redundant receiver compared to active communication. Secondly, the throughput is dramatically decreased from 250 kbps to 16 kbps due to the redundant coding. In all, the system has constrictions on the receiver complexity and tag throughput.</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1BAC9FAD-A248-4622-BCFD-BE34264D0414}" type="slidenum">
              <a:rPr lang="zh-CN" altLang="en-US" smtClean="0"/>
              <a:t>4</a:t>
            </a:fld>
            <a:endParaRPr lang="zh-CN" altLang="en-US"/>
          </a:p>
        </p:txBody>
      </p:sp>
    </p:spTree>
    <p:extLst>
      <p:ext uri="{BB962C8B-B14F-4D97-AF65-F5344CB8AC3E}">
        <p14:creationId xmlns:p14="http://schemas.microsoft.com/office/powerpoint/2010/main" val="230419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Other systems use single-tone excitation to create standards-compliant ZigBee packets. Ambient signals are transformed into single-frequency tones. The tag skips the non-single-tone header and uses the single-tone payload to backscatter ZigBee. The systems have several drawbacks. Firstly, the excitation is specified and unable to transmit data productively. Secondly, the tag can only use single-tone for excitation and thus the carrier utilization is greatly limited. In a word, the system is limited to the excitor and tag throughput.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1BAC9FAD-A248-4622-BCFD-BE34264D0414}" type="slidenum">
              <a:rPr lang="zh-CN" altLang="en-US" smtClean="0"/>
              <a:t>5</a:t>
            </a:fld>
            <a:endParaRPr lang="zh-CN" altLang="en-US"/>
          </a:p>
        </p:txBody>
      </p:sp>
    </p:spTree>
    <p:extLst>
      <p:ext uri="{BB962C8B-B14F-4D97-AF65-F5344CB8AC3E}">
        <p14:creationId xmlns:p14="http://schemas.microsoft.com/office/powerpoint/2010/main" val="2005038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After reviewing the limitation of prior work, we ask a question: can we build a pervasive ZigBee backscatter system without any constriction?</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4552FCD2-BCE9-4E03-8BFA-C1E16C56CB02}" type="slidenum">
              <a:rPr lang="zh-CN" altLang="en-US" smtClean="0"/>
              <a:t>6</a:t>
            </a:fld>
            <a:endParaRPr lang="zh-CN" altLang="en-US"/>
          </a:p>
        </p:txBody>
      </p:sp>
    </p:spTree>
    <p:extLst>
      <p:ext uri="{BB962C8B-B14F-4D97-AF65-F5344CB8AC3E}">
        <p14:creationId xmlns:p14="http://schemas.microsoft.com/office/powerpoint/2010/main" val="529412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We give a detailed analysis of our requirements. In terms of excitor, it must be pervasive in our life, commercially available, and not specifically designed. Phones, headsets, and laptops are expected to be excitors. Since all of the above electronics support BLE transmission, productive BLE can be an excellent candidate to excite our tag. Further, the carrier utilization and throughput can be up to 100% and 250 kbps, which is the boundary of active radios. It requires our tag to produce standards-compliant packets. Besides, one commercial receiver will be sufficient for the tag data demodulation.</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1BAC9FAD-A248-4622-BCFD-BE34264D0414}" type="slidenum">
              <a:rPr lang="zh-CN" altLang="en-US" smtClean="0"/>
              <a:t>7</a:t>
            </a:fld>
            <a:endParaRPr lang="zh-CN" altLang="en-US"/>
          </a:p>
        </p:txBody>
      </p:sp>
    </p:spTree>
    <p:extLst>
      <p:ext uri="{BB962C8B-B14F-4D97-AF65-F5344CB8AC3E}">
        <p14:creationId xmlns:p14="http://schemas.microsoft.com/office/powerpoint/2010/main" val="2739847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We present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BumbleBee</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 novel backscatter system that creates ZigBee transmissions over productive BLE. It has three properties that differ from prior work. Firstly, arbitrary BLE over the air can be backscattered directly. The systems</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coverage is greatly extended. Secondly, since the tag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doesn</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 skip the non-single-tones, the utilization can be up to 100% and the throughput is corresponding improved. Finally, only one commodity ZigBee receiver is required for the reception of backscattered signals. In a word, none of the excitor, throughput, or receivers are limited.</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1BAC9FAD-A248-4622-BCFD-BE34264D0414}" type="slidenum">
              <a:rPr lang="zh-CN" altLang="en-US" smtClean="0"/>
              <a:t>8</a:t>
            </a:fld>
            <a:endParaRPr lang="zh-CN" altLang="en-US"/>
          </a:p>
        </p:txBody>
      </p:sp>
    </p:spTree>
    <p:extLst>
      <p:ext uri="{BB962C8B-B14F-4D97-AF65-F5344CB8AC3E}">
        <p14:creationId xmlns:p14="http://schemas.microsoft.com/office/powerpoint/2010/main" val="2017905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application of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BumbleBee</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is pervasive in our life. Connections of smartphones, headsets, and smart speakers are ready for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BumbleBee</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excitors. The tag collects and piggybacks data, including instructions and indicators of our body, over ambient BLE. People will be pleased with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BumbleBee</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because they can get tag data while listening, calling, or transmitting files.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1BAC9FAD-A248-4622-BCFD-BE34264D0414}" type="slidenum">
              <a:rPr lang="zh-CN" altLang="en-US" smtClean="0"/>
              <a:t>9</a:t>
            </a:fld>
            <a:endParaRPr lang="zh-CN" altLang="en-US"/>
          </a:p>
        </p:txBody>
      </p:sp>
    </p:spTree>
    <p:extLst>
      <p:ext uri="{BB962C8B-B14F-4D97-AF65-F5344CB8AC3E}">
        <p14:creationId xmlns:p14="http://schemas.microsoft.com/office/powerpoint/2010/main" val="2142398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lvl1pPr>
              <a:defRPr sz="1800" b="1"/>
            </a:lvl1pPr>
          </a:lstStyle>
          <a:p>
            <a:fld id="{85FB2F67-9AF0-4F28-ADFF-622D404633F5}" type="datetime1">
              <a:rPr lang="zh-CN" altLang="en-US" smtClean="0"/>
              <a:t>2023/3/6</a:t>
            </a:fld>
            <a:endParaRPr lang="zh-CN" altLang="en-US" dirty="0"/>
          </a:p>
        </p:txBody>
      </p:sp>
      <p:sp>
        <p:nvSpPr>
          <p:cNvPr id="4" name="页脚占位符 3"/>
          <p:cNvSpPr>
            <a:spLocks noGrp="1"/>
          </p:cNvSpPr>
          <p:nvPr>
            <p:ph type="ftr" sz="quarter" idx="11"/>
          </p:nvPr>
        </p:nvSpPr>
        <p:spPr/>
        <p:txBody>
          <a:bodyPr/>
          <a:lstStyle>
            <a:lvl1pPr>
              <a:defRPr sz="1800" b="1"/>
            </a:lvl1pPr>
          </a:lstStyle>
          <a:p>
            <a:r>
              <a:rPr lang="en-US" altLang="zh-CN"/>
              <a:t>27</a:t>
            </a:r>
            <a:endParaRPr lang="zh-CN" altLang="en-US" dirty="0"/>
          </a:p>
        </p:txBody>
      </p:sp>
      <p:sp>
        <p:nvSpPr>
          <p:cNvPr id="5" name="灯片编号占位符 4"/>
          <p:cNvSpPr>
            <a:spLocks noGrp="1"/>
          </p:cNvSpPr>
          <p:nvPr>
            <p:ph type="sldNum" sz="quarter" idx="12"/>
          </p:nvPr>
        </p:nvSpPr>
        <p:spPr/>
        <p:txBody>
          <a:bodyPr/>
          <a:lstStyle>
            <a:lvl1pPr>
              <a:defRPr sz="1800" b="1"/>
            </a:lvl1pPr>
          </a:lstStyle>
          <a:p>
            <a:fld id="{35441232-94F7-4C55-9570-79805E345113}" type="slidenum">
              <a:rPr lang="zh-CN" altLang="en-US" smtClean="0"/>
              <a:pPr/>
              <a:t>‹#›</a:t>
            </a:fld>
            <a:endParaRPr lang="zh-CN" altLang="en-US" dirty="0"/>
          </a:p>
        </p:txBody>
      </p:sp>
    </p:spTree>
    <p:extLst>
      <p:ext uri="{BB962C8B-B14F-4D97-AF65-F5344CB8AC3E}">
        <p14:creationId xmlns:p14="http://schemas.microsoft.com/office/powerpoint/2010/main" val="264523235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8FBA16C-C5CA-4BA5-8EA9-B6B8F1CC9DE7}" type="datetime1">
              <a:rPr lang="zh-CN" altLang="en-US" smtClean="0"/>
              <a:t>2023/3/6</a:t>
            </a:fld>
            <a:endParaRPr lang="zh-CN" altLang="en-US"/>
          </a:p>
        </p:txBody>
      </p:sp>
      <p:sp>
        <p:nvSpPr>
          <p:cNvPr id="5" name="页脚占位符 4"/>
          <p:cNvSpPr>
            <a:spLocks noGrp="1"/>
          </p:cNvSpPr>
          <p:nvPr>
            <p:ph type="ftr" sz="quarter" idx="11"/>
          </p:nvPr>
        </p:nvSpPr>
        <p:spPr/>
        <p:txBody>
          <a:bodyPr/>
          <a:lstStyle/>
          <a:p>
            <a:r>
              <a:rPr lang="en-US" altLang="zh-CN"/>
              <a:t>27</a:t>
            </a:r>
            <a:endParaRPr lang="zh-CN" altLang="en-US"/>
          </a:p>
        </p:txBody>
      </p:sp>
      <p:sp>
        <p:nvSpPr>
          <p:cNvPr id="6" name="灯片编号占位符 5"/>
          <p:cNvSpPr>
            <a:spLocks noGrp="1"/>
          </p:cNvSpPr>
          <p:nvPr>
            <p:ph type="sldNum" sz="quarter" idx="12"/>
          </p:nvPr>
        </p:nvSpPr>
        <p:spPr/>
        <p:txBody>
          <a:bodyPr/>
          <a:lstStyle/>
          <a:p>
            <a:fld id="{35441232-94F7-4C55-9570-79805E345113}" type="slidenum">
              <a:rPr lang="zh-CN" altLang="en-US" smtClean="0"/>
              <a:t>‹#›</a:t>
            </a:fld>
            <a:endParaRPr lang="zh-CN" altLang="en-US"/>
          </a:p>
        </p:txBody>
      </p:sp>
    </p:spTree>
    <p:extLst>
      <p:ext uri="{BB962C8B-B14F-4D97-AF65-F5344CB8AC3E}">
        <p14:creationId xmlns:p14="http://schemas.microsoft.com/office/powerpoint/2010/main" val="255826060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A53F57F-5D84-4EC5-91E9-C8AEF0020B13}" type="datetime1">
              <a:rPr lang="zh-CN" altLang="en-US" smtClean="0"/>
              <a:t>2023/3/6</a:t>
            </a:fld>
            <a:endParaRPr lang="zh-CN" altLang="en-US"/>
          </a:p>
        </p:txBody>
      </p:sp>
      <p:sp>
        <p:nvSpPr>
          <p:cNvPr id="5" name="页脚占位符 4"/>
          <p:cNvSpPr>
            <a:spLocks noGrp="1"/>
          </p:cNvSpPr>
          <p:nvPr>
            <p:ph type="ftr" sz="quarter" idx="11"/>
          </p:nvPr>
        </p:nvSpPr>
        <p:spPr/>
        <p:txBody>
          <a:bodyPr/>
          <a:lstStyle/>
          <a:p>
            <a:r>
              <a:rPr lang="en-US" altLang="zh-CN"/>
              <a:t>27</a:t>
            </a:r>
            <a:endParaRPr lang="zh-CN" altLang="en-US"/>
          </a:p>
        </p:txBody>
      </p:sp>
      <p:sp>
        <p:nvSpPr>
          <p:cNvPr id="6" name="灯片编号占位符 5"/>
          <p:cNvSpPr>
            <a:spLocks noGrp="1"/>
          </p:cNvSpPr>
          <p:nvPr>
            <p:ph type="sldNum" sz="quarter" idx="12"/>
          </p:nvPr>
        </p:nvSpPr>
        <p:spPr/>
        <p:txBody>
          <a:bodyPr/>
          <a:lstStyle/>
          <a:p>
            <a:fld id="{35441232-94F7-4C55-9570-79805E345113}" type="slidenum">
              <a:rPr lang="zh-CN" altLang="en-US" smtClean="0"/>
              <a:t>‹#›</a:t>
            </a:fld>
            <a:endParaRPr lang="zh-CN" altLang="en-US"/>
          </a:p>
        </p:txBody>
      </p:sp>
    </p:spTree>
    <p:extLst>
      <p:ext uri="{BB962C8B-B14F-4D97-AF65-F5344CB8AC3E}">
        <p14:creationId xmlns:p14="http://schemas.microsoft.com/office/powerpoint/2010/main" val="256747325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9A41A3B-5995-42A8-90ED-A2E7700AFE30}" type="datetime1">
              <a:rPr lang="zh-CN" altLang="en-US" smtClean="0"/>
              <a:t>2023/3/6</a:t>
            </a:fld>
            <a:endParaRPr lang="zh-CN" altLang="en-US"/>
          </a:p>
        </p:txBody>
      </p:sp>
      <p:sp>
        <p:nvSpPr>
          <p:cNvPr id="3" name="页脚占位符 2"/>
          <p:cNvSpPr>
            <a:spLocks noGrp="1"/>
          </p:cNvSpPr>
          <p:nvPr>
            <p:ph type="ftr" sz="quarter" idx="11"/>
          </p:nvPr>
        </p:nvSpPr>
        <p:spPr/>
        <p:txBody>
          <a:bodyPr/>
          <a:lstStyle>
            <a:lvl1pPr>
              <a:defRPr sz="3200"/>
            </a:lvl1pPr>
          </a:lstStyle>
          <a:p>
            <a:r>
              <a:rPr lang="en-US" altLang="zh-CN"/>
              <a:t>27</a:t>
            </a:r>
            <a:endParaRPr lang="zh-CN" altLang="en-US" dirty="0"/>
          </a:p>
        </p:txBody>
      </p:sp>
      <p:sp>
        <p:nvSpPr>
          <p:cNvPr id="4" name="灯片编号占位符 3"/>
          <p:cNvSpPr>
            <a:spLocks noGrp="1"/>
          </p:cNvSpPr>
          <p:nvPr>
            <p:ph type="sldNum" sz="quarter" idx="12"/>
          </p:nvPr>
        </p:nvSpPr>
        <p:spPr/>
        <p:txBody>
          <a:bodyPr/>
          <a:lstStyle/>
          <a:p>
            <a:fld id="{35441232-94F7-4C55-9570-79805E345113}" type="slidenum">
              <a:rPr lang="zh-CN" altLang="en-US" smtClean="0"/>
              <a:t>‹#›</a:t>
            </a:fld>
            <a:endParaRPr lang="zh-CN" altLang="en-US"/>
          </a:p>
        </p:txBody>
      </p:sp>
    </p:spTree>
    <p:extLst>
      <p:ext uri="{BB962C8B-B14F-4D97-AF65-F5344CB8AC3E}">
        <p14:creationId xmlns:p14="http://schemas.microsoft.com/office/powerpoint/2010/main" val="267594410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8C82B90A-0BF3-4A3A-AE76-2EEB6075002B}" type="datetime1">
              <a:rPr lang="zh-CN" altLang="en-US" smtClean="0"/>
              <a:t>2023/3/6</a:t>
            </a:fld>
            <a:endParaRPr lang="zh-CN" altLang="en-US"/>
          </a:p>
        </p:txBody>
      </p:sp>
      <p:sp>
        <p:nvSpPr>
          <p:cNvPr id="5" name="页脚占位符 4"/>
          <p:cNvSpPr>
            <a:spLocks noGrp="1"/>
          </p:cNvSpPr>
          <p:nvPr>
            <p:ph type="ftr" sz="quarter" idx="11"/>
          </p:nvPr>
        </p:nvSpPr>
        <p:spPr/>
        <p:txBody>
          <a:bodyPr/>
          <a:lstStyle/>
          <a:p>
            <a:r>
              <a:rPr lang="en-US" altLang="zh-CN"/>
              <a:t>27</a:t>
            </a:r>
            <a:endParaRPr lang="zh-CN" altLang="en-US"/>
          </a:p>
        </p:txBody>
      </p:sp>
      <p:sp>
        <p:nvSpPr>
          <p:cNvPr id="6" name="灯片编号占位符 5"/>
          <p:cNvSpPr>
            <a:spLocks noGrp="1"/>
          </p:cNvSpPr>
          <p:nvPr>
            <p:ph type="sldNum" sz="quarter" idx="12"/>
          </p:nvPr>
        </p:nvSpPr>
        <p:spPr/>
        <p:txBody>
          <a:bodyPr/>
          <a:lstStyle/>
          <a:p>
            <a:fld id="{35441232-94F7-4C55-9570-79805E345113}" type="slidenum">
              <a:rPr lang="zh-CN" altLang="en-US" smtClean="0"/>
              <a:t>‹#›</a:t>
            </a:fld>
            <a:endParaRPr lang="zh-CN" altLang="en-US"/>
          </a:p>
        </p:txBody>
      </p:sp>
    </p:spTree>
    <p:extLst>
      <p:ext uri="{BB962C8B-B14F-4D97-AF65-F5344CB8AC3E}">
        <p14:creationId xmlns:p14="http://schemas.microsoft.com/office/powerpoint/2010/main" val="155136027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lvl1pPr>
              <a:defRPr sz="1800" b="1"/>
            </a:lvl1pPr>
          </a:lstStyle>
          <a:p>
            <a:fld id="{9EDA337B-1B8C-4A56-B689-19B9CA3C16F5}" type="datetime1">
              <a:rPr lang="zh-CN" altLang="en-US" smtClean="0"/>
              <a:t>2023/3/6</a:t>
            </a:fld>
            <a:endParaRPr lang="zh-CN" altLang="en-US" dirty="0"/>
          </a:p>
        </p:txBody>
      </p:sp>
      <p:sp>
        <p:nvSpPr>
          <p:cNvPr id="5" name="页脚占位符 4"/>
          <p:cNvSpPr>
            <a:spLocks noGrp="1"/>
          </p:cNvSpPr>
          <p:nvPr>
            <p:ph type="ftr" sz="quarter" idx="11"/>
          </p:nvPr>
        </p:nvSpPr>
        <p:spPr/>
        <p:txBody>
          <a:bodyPr/>
          <a:lstStyle>
            <a:lvl1pPr>
              <a:defRPr sz="1800" b="1"/>
            </a:lvl1pPr>
          </a:lstStyle>
          <a:p>
            <a:r>
              <a:rPr lang="en-US" altLang="zh-CN"/>
              <a:t>27</a:t>
            </a:r>
            <a:endParaRPr lang="zh-CN" altLang="en-US" dirty="0"/>
          </a:p>
        </p:txBody>
      </p:sp>
      <p:sp>
        <p:nvSpPr>
          <p:cNvPr id="6" name="灯片编号占位符 5"/>
          <p:cNvSpPr>
            <a:spLocks noGrp="1"/>
          </p:cNvSpPr>
          <p:nvPr>
            <p:ph type="sldNum" sz="quarter" idx="12"/>
          </p:nvPr>
        </p:nvSpPr>
        <p:spPr/>
        <p:txBody>
          <a:bodyPr/>
          <a:lstStyle>
            <a:lvl1pPr>
              <a:defRPr sz="1800"/>
            </a:lvl1pPr>
          </a:lstStyle>
          <a:p>
            <a:fld id="{35441232-94F7-4C55-9570-79805E345113}" type="slidenum">
              <a:rPr lang="zh-CN" altLang="en-US" smtClean="0"/>
              <a:pPr/>
              <a:t>‹#›</a:t>
            </a:fld>
            <a:endParaRPr lang="zh-CN" altLang="en-US" dirty="0"/>
          </a:p>
        </p:txBody>
      </p:sp>
    </p:spTree>
    <p:extLst>
      <p:ext uri="{BB962C8B-B14F-4D97-AF65-F5344CB8AC3E}">
        <p14:creationId xmlns:p14="http://schemas.microsoft.com/office/powerpoint/2010/main" val="3784178162"/>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26C5B6-760A-4CCF-8B62-62793E4FEDA7}" type="datetime1">
              <a:rPr lang="zh-CN" altLang="en-US" smtClean="0"/>
              <a:t>2023/3/6</a:t>
            </a:fld>
            <a:endParaRPr lang="zh-CN" altLang="en-US"/>
          </a:p>
        </p:txBody>
      </p:sp>
      <p:sp>
        <p:nvSpPr>
          <p:cNvPr id="5" name="页脚占位符 4"/>
          <p:cNvSpPr>
            <a:spLocks noGrp="1"/>
          </p:cNvSpPr>
          <p:nvPr>
            <p:ph type="ftr" sz="quarter" idx="11"/>
          </p:nvPr>
        </p:nvSpPr>
        <p:spPr/>
        <p:txBody>
          <a:bodyPr/>
          <a:lstStyle/>
          <a:p>
            <a:r>
              <a:rPr lang="en-US" altLang="zh-CN"/>
              <a:t>27</a:t>
            </a:r>
            <a:endParaRPr lang="zh-CN" altLang="en-US"/>
          </a:p>
        </p:txBody>
      </p:sp>
      <p:sp>
        <p:nvSpPr>
          <p:cNvPr id="6" name="灯片编号占位符 5"/>
          <p:cNvSpPr>
            <a:spLocks noGrp="1"/>
          </p:cNvSpPr>
          <p:nvPr>
            <p:ph type="sldNum" sz="quarter" idx="12"/>
          </p:nvPr>
        </p:nvSpPr>
        <p:spPr/>
        <p:txBody>
          <a:bodyPr/>
          <a:lstStyle/>
          <a:p>
            <a:fld id="{35441232-94F7-4C55-9570-79805E345113}" type="slidenum">
              <a:rPr lang="zh-CN" altLang="en-US" smtClean="0"/>
              <a:t>‹#›</a:t>
            </a:fld>
            <a:endParaRPr lang="zh-CN" altLang="en-US"/>
          </a:p>
        </p:txBody>
      </p:sp>
    </p:spTree>
    <p:extLst>
      <p:ext uri="{BB962C8B-B14F-4D97-AF65-F5344CB8AC3E}">
        <p14:creationId xmlns:p14="http://schemas.microsoft.com/office/powerpoint/2010/main" val="257222638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313BBF4-57C7-4143-9701-D96D838567E7}" type="datetime1">
              <a:rPr lang="zh-CN" altLang="en-US" smtClean="0"/>
              <a:t>2023/3/6</a:t>
            </a:fld>
            <a:endParaRPr lang="zh-CN" altLang="en-US"/>
          </a:p>
        </p:txBody>
      </p:sp>
      <p:sp>
        <p:nvSpPr>
          <p:cNvPr id="6" name="页脚占位符 5"/>
          <p:cNvSpPr>
            <a:spLocks noGrp="1"/>
          </p:cNvSpPr>
          <p:nvPr>
            <p:ph type="ftr" sz="quarter" idx="11"/>
          </p:nvPr>
        </p:nvSpPr>
        <p:spPr/>
        <p:txBody>
          <a:bodyPr/>
          <a:lstStyle/>
          <a:p>
            <a:r>
              <a:rPr lang="en-US" altLang="zh-CN"/>
              <a:t>27</a:t>
            </a:r>
            <a:endParaRPr lang="zh-CN" altLang="en-US"/>
          </a:p>
        </p:txBody>
      </p:sp>
      <p:sp>
        <p:nvSpPr>
          <p:cNvPr id="7" name="灯片编号占位符 6"/>
          <p:cNvSpPr>
            <a:spLocks noGrp="1"/>
          </p:cNvSpPr>
          <p:nvPr>
            <p:ph type="sldNum" sz="quarter" idx="12"/>
          </p:nvPr>
        </p:nvSpPr>
        <p:spPr/>
        <p:txBody>
          <a:bodyPr/>
          <a:lstStyle/>
          <a:p>
            <a:fld id="{35441232-94F7-4C55-9570-79805E345113}" type="slidenum">
              <a:rPr lang="zh-CN" altLang="en-US" smtClean="0"/>
              <a:t>‹#›</a:t>
            </a:fld>
            <a:endParaRPr lang="zh-CN" altLang="en-US"/>
          </a:p>
        </p:txBody>
      </p:sp>
    </p:spTree>
    <p:extLst>
      <p:ext uri="{BB962C8B-B14F-4D97-AF65-F5344CB8AC3E}">
        <p14:creationId xmlns:p14="http://schemas.microsoft.com/office/powerpoint/2010/main" val="61437749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450D4A1-32F8-4DB6-88E1-E4E4AB7D63D8}" type="datetime1">
              <a:rPr lang="zh-CN" altLang="en-US" smtClean="0"/>
              <a:t>2023/3/6</a:t>
            </a:fld>
            <a:endParaRPr lang="zh-CN" altLang="en-US"/>
          </a:p>
        </p:txBody>
      </p:sp>
      <p:sp>
        <p:nvSpPr>
          <p:cNvPr id="8" name="页脚占位符 7"/>
          <p:cNvSpPr>
            <a:spLocks noGrp="1"/>
          </p:cNvSpPr>
          <p:nvPr>
            <p:ph type="ftr" sz="quarter" idx="11"/>
          </p:nvPr>
        </p:nvSpPr>
        <p:spPr/>
        <p:txBody>
          <a:bodyPr/>
          <a:lstStyle/>
          <a:p>
            <a:r>
              <a:rPr lang="en-US" altLang="zh-CN"/>
              <a:t>27</a:t>
            </a:r>
            <a:endParaRPr lang="zh-CN" altLang="en-US"/>
          </a:p>
        </p:txBody>
      </p:sp>
      <p:sp>
        <p:nvSpPr>
          <p:cNvPr id="9" name="灯片编号占位符 8"/>
          <p:cNvSpPr>
            <a:spLocks noGrp="1"/>
          </p:cNvSpPr>
          <p:nvPr>
            <p:ph type="sldNum" sz="quarter" idx="12"/>
          </p:nvPr>
        </p:nvSpPr>
        <p:spPr/>
        <p:txBody>
          <a:bodyPr/>
          <a:lstStyle/>
          <a:p>
            <a:fld id="{35441232-94F7-4C55-9570-79805E345113}" type="slidenum">
              <a:rPr lang="zh-CN" altLang="en-US" smtClean="0"/>
              <a:t>‹#›</a:t>
            </a:fld>
            <a:endParaRPr lang="zh-CN" altLang="en-US"/>
          </a:p>
        </p:txBody>
      </p:sp>
    </p:spTree>
    <p:extLst>
      <p:ext uri="{BB962C8B-B14F-4D97-AF65-F5344CB8AC3E}">
        <p14:creationId xmlns:p14="http://schemas.microsoft.com/office/powerpoint/2010/main" val="359503324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403B09-7B22-4953-AD2D-0BE4B7CCD692}" type="datetime1">
              <a:rPr lang="zh-CN" altLang="en-US" smtClean="0"/>
              <a:t>2023/3/6</a:t>
            </a:fld>
            <a:endParaRPr lang="zh-CN" altLang="en-US"/>
          </a:p>
        </p:txBody>
      </p:sp>
      <p:sp>
        <p:nvSpPr>
          <p:cNvPr id="6" name="页脚占位符 5"/>
          <p:cNvSpPr>
            <a:spLocks noGrp="1"/>
          </p:cNvSpPr>
          <p:nvPr>
            <p:ph type="ftr" sz="quarter" idx="11"/>
          </p:nvPr>
        </p:nvSpPr>
        <p:spPr/>
        <p:txBody>
          <a:bodyPr/>
          <a:lstStyle/>
          <a:p>
            <a:r>
              <a:rPr lang="en-US" altLang="zh-CN"/>
              <a:t>27</a:t>
            </a:r>
            <a:endParaRPr lang="zh-CN" altLang="en-US"/>
          </a:p>
        </p:txBody>
      </p:sp>
      <p:sp>
        <p:nvSpPr>
          <p:cNvPr id="7" name="灯片编号占位符 6"/>
          <p:cNvSpPr>
            <a:spLocks noGrp="1"/>
          </p:cNvSpPr>
          <p:nvPr>
            <p:ph type="sldNum" sz="quarter" idx="12"/>
          </p:nvPr>
        </p:nvSpPr>
        <p:spPr/>
        <p:txBody>
          <a:bodyPr/>
          <a:lstStyle/>
          <a:p>
            <a:fld id="{35441232-94F7-4C55-9570-79805E345113}" type="slidenum">
              <a:rPr lang="zh-CN" altLang="en-US" smtClean="0"/>
              <a:t>‹#›</a:t>
            </a:fld>
            <a:endParaRPr lang="zh-CN" altLang="en-US"/>
          </a:p>
        </p:txBody>
      </p:sp>
    </p:spTree>
    <p:extLst>
      <p:ext uri="{BB962C8B-B14F-4D97-AF65-F5344CB8AC3E}">
        <p14:creationId xmlns:p14="http://schemas.microsoft.com/office/powerpoint/2010/main" val="203156029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F2F3CA7-E417-4E59-8705-B8CC5E85B5CB}" type="datetime1">
              <a:rPr lang="zh-CN" altLang="en-US" smtClean="0"/>
              <a:t>2023/3/6</a:t>
            </a:fld>
            <a:endParaRPr lang="zh-CN" altLang="en-US"/>
          </a:p>
        </p:txBody>
      </p:sp>
      <p:sp>
        <p:nvSpPr>
          <p:cNvPr id="6" name="页脚占位符 5"/>
          <p:cNvSpPr>
            <a:spLocks noGrp="1"/>
          </p:cNvSpPr>
          <p:nvPr>
            <p:ph type="ftr" sz="quarter" idx="11"/>
          </p:nvPr>
        </p:nvSpPr>
        <p:spPr/>
        <p:txBody>
          <a:bodyPr/>
          <a:lstStyle/>
          <a:p>
            <a:r>
              <a:rPr lang="en-US" altLang="zh-CN"/>
              <a:t>27</a:t>
            </a:r>
            <a:endParaRPr lang="zh-CN" altLang="en-US"/>
          </a:p>
        </p:txBody>
      </p:sp>
      <p:sp>
        <p:nvSpPr>
          <p:cNvPr id="7" name="灯片编号占位符 6"/>
          <p:cNvSpPr>
            <a:spLocks noGrp="1"/>
          </p:cNvSpPr>
          <p:nvPr>
            <p:ph type="sldNum" sz="quarter" idx="12"/>
          </p:nvPr>
        </p:nvSpPr>
        <p:spPr/>
        <p:txBody>
          <a:bodyPr/>
          <a:lstStyle/>
          <a:p>
            <a:fld id="{35441232-94F7-4C55-9570-79805E345113}" type="slidenum">
              <a:rPr lang="zh-CN" altLang="en-US" smtClean="0"/>
              <a:t>‹#›</a:t>
            </a:fld>
            <a:endParaRPr lang="zh-CN" altLang="en-US"/>
          </a:p>
        </p:txBody>
      </p:sp>
    </p:spTree>
    <p:extLst>
      <p:ext uri="{BB962C8B-B14F-4D97-AF65-F5344CB8AC3E}">
        <p14:creationId xmlns:p14="http://schemas.microsoft.com/office/powerpoint/2010/main" val="424065049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0A9571-6030-4B80-B2B1-A6A12F079D8D}" type="datetime1">
              <a:rPr lang="zh-CN" altLang="en-US" smtClean="0"/>
              <a:t>2023/3/6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27</a:t>
            </a: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41232-94F7-4C55-9570-79805E345113}" type="slidenum">
              <a:rPr lang="zh-CN" altLang="en-US" smtClean="0"/>
              <a:t>‹#›</a:t>
            </a:fld>
            <a:endParaRPr lang="zh-CN" altLang="en-US"/>
          </a:p>
        </p:txBody>
      </p:sp>
    </p:spTree>
    <p:extLst>
      <p:ext uri="{BB962C8B-B14F-4D97-AF65-F5344CB8AC3E}">
        <p14:creationId xmlns:p14="http://schemas.microsoft.com/office/powerpoint/2010/main" val="3627982002"/>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49" r:id="rId3"/>
    <p:sldLayoutId id="2147483650" r:id="rId4"/>
    <p:sldLayoutId id="2147483651" r:id="rId5"/>
    <p:sldLayoutId id="2147483652" r:id="rId6"/>
    <p:sldLayoutId id="2147483653" r:id="rId7"/>
    <p:sldLayoutId id="2147483656" r:id="rId8"/>
    <p:sldLayoutId id="2147483657" r:id="rId9"/>
    <p:sldLayoutId id="2147483658" r:id="rId10"/>
    <p:sldLayoutId id="2147483659" r:id="rId11"/>
  </p:sldLayoutIdLst>
  <p:transition spd="slow">
    <p:wip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6.png"/></Relationships>
</file>

<file path=ppt/slides/_rels/slide1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74.wmf"/><Relationship Id="rId13" Type="http://schemas.openxmlformats.org/officeDocument/2006/relationships/oleObject" Target="../embeddings/oleObject6.bin"/><Relationship Id="rId18" Type="http://schemas.openxmlformats.org/officeDocument/2006/relationships/image" Target="../media/image79.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76.wmf"/><Relationship Id="rId17" Type="http://schemas.openxmlformats.org/officeDocument/2006/relationships/oleObject" Target="../embeddings/oleObject8.bin"/><Relationship Id="rId2" Type="http://schemas.openxmlformats.org/officeDocument/2006/relationships/notesSlide" Target="../notesSlides/notesSlide15.xml"/><Relationship Id="rId16" Type="http://schemas.openxmlformats.org/officeDocument/2006/relationships/image" Target="../media/image78.wmf"/><Relationship Id="rId1" Type="http://schemas.openxmlformats.org/officeDocument/2006/relationships/slideLayout" Target="../slideLayouts/slideLayout4.xml"/><Relationship Id="rId6" Type="http://schemas.openxmlformats.org/officeDocument/2006/relationships/image" Target="../media/image73.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75.wmf"/><Relationship Id="rId19" Type="http://schemas.openxmlformats.org/officeDocument/2006/relationships/image" Target="../media/image86.png"/><Relationship Id="rId4" Type="http://schemas.openxmlformats.org/officeDocument/2006/relationships/image" Target="../media/image72.wmf"/><Relationship Id="rId9" Type="http://schemas.openxmlformats.org/officeDocument/2006/relationships/oleObject" Target="../embeddings/oleObject4.bin"/><Relationship Id="rId14" Type="http://schemas.openxmlformats.org/officeDocument/2006/relationships/image" Target="../media/image77.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80.wmf"/></Relationships>
</file>

<file path=ppt/slides/_rels/slide17.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18.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91.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3.png"/><Relationship Id="rId10" Type="http://schemas.openxmlformats.org/officeDocument/2006/relationships/image" Target="../media/image101.png"/><Relationship Id="rId4" Type="http://schemas.openxmlformats.org/officeDocument/2006/relationships/image" Target="../media/image92.png"/><Relationship Id="rId9" Type="http://schemas.openxmlformats.org/officeDocument/2006/relationships/image" Target="../media/image100.png"/><Relationship Id="rId14" Type="http://schemas.openxmlformats.org/officeDocument/2006/relationships/image" Target="../media/image105.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jpeg"/><Relationship Id="rId21" Type="http://schemas.openxmlformats.org/officeDocument/2006/relationships/image" Target="../media/image21.svg"/><Relationship Id="rId7" Type="http://schemas.openxmlformats.org/officeDocument/2006/relationships/image" Target="../media/image7.jpe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sv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jpeg"/><Relationship Id="rId15" Type="http://schemas.openxmlformats.org/officeDocument/2006/relationships/image" Target="../media/image15.png"/><Relationship Id="rId23" Type="http://schemas.openxmlformats.org/officeDocument/2006/relationships/image" Target="../media/image23.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png"/><Relationship Id="rId22"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83.wmf"/><Relationship Id="rId5" Type="http://schemas.openxmlformats.org/officeDocument/2006/relationships/oleObject" Target="../embeddings/oleObject11.bin"/><Relationship Id="rId4" Type="http://schemas.openxmlformats.org/officeDocument/2006/relationships/image" Target="../media/image82.wmf"/></Relationships>
</file>

<file path=ppt/slides/_rels/slide21.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85.wmf"/><Relationship Id="rId5" Type="http://schemas.openxmlformats.org/officeDocument/2006/relationships/oleObject" Target="../embeddings/oleObject13.bin"/><Relationship Id="rId4" Type="http://schemas.openxmlformats.org/officeDocument/2006/relationships/image" Target="../media/image84.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87.w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28.png"/><Relationship Id="rId12" Type="http://schemas.microsoft.com/office/2007/relationships/hdphoto" Target="../media/hdphoto4.wdp"/><Relationship Id="rId17" Type="http://schemas.openxmlformats.org/officeDocument/2006/relationships/image" Target="../media/image34.jpg"/><Relationship Id="rId2" Type="http://schemas.openxmlformats.org/officeDocument/2006/relationships/notesSlide" Target="../notesSlides/notesSlide3.xml"/><Relationship Id="rId16" Type="http://schemas.microsoft.com/office/2007/relationships/hdphoto" Target="../media/hdphoto6.wdp"/><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31.png"/><Relationship Id="rId5" Type="http://schemas.openxmlformats.org/officeDocument/2006/relationships/image" Target="../media/image27.png"/><Relationship Id="rId15" Type="http://schemas.openxmlformats.org/officeDocument/2006/relationships/image" Target="../media/image33.png"/><Relationship Id="rId10" Type="http://schemas.openxmlformats.org/officeDocument/2006/relationships/image" Target="../media/image30.png"/><Relationship Id="rId4" Type="http://schemas.microsoft.com/office/2007/relationships/hdphoto" Target="../media/hdphoto1.wdp"/><Relationship Id="rId9" Type="http://schemas.openxmlformats.org/officeDocument/2006/relationships/image" Target="../media/image29.png"/><Relationship Id="rId14"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350.png"/><Relationship Id="rId13" Type="http://schemas.openxmlformats.org/officeDocument/2006/relationships/image" Target="../media/image40.png"/><Relationship Id="rId3" Type="http://schemas.openxmlformats.org/officeDocument/2006/relationships/image" Target="../media/image300.png"/><Relationship Id="rId7" Type="http://schemas.openxmlformats.org/officeDocument/2006/relationships/image" Target="../media/image340.png"/><Relationship Id="rId12" Type="http://schemas.openxmlformats.org/officeDocument/2006/relationships/image" Target="../media/image37.png"/><Relationship Id="rId17" Type="http://schemas.openxmlformats.org/officeDocument/2006/relationships/image" Target="../media/image39.png"/><Relationship Id="rId2" Type="http://schemas.openxmlformats.org/officeDocument/2006/relationships/notesSlide" Target="../notesSlides/notesSlide4.xml"/><Relationship Id="rId16"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330.png"/><Relationship Id="rId11" Type="http://schemas.openxmlformats.org/officeDocument/2006/relationships/image" Target="../media/image38.png"/><Relationship Id="rId5" Type="http://schemas.openxmlformats.org/officeDocument/2006/relationships/image" Target="../media/image320.png"/><Relationship Id="rId15" Type="http://schemas.openxmlformats.org/officeDocument/2006/relationships/image" Target="../media/image42.png"/><Relationship Id="rId10" Type="http://schemas.openxmlformats.org/officeDocument/2006/relationships/image" Target="../media/image370.png"/><Relationship Id="rId4" Type="http://schemas.openxmlformats.org/officeDocument/2006/relationships/image" Target="../media/image35.png"/><Relationship Id="rId9" Type="http://schemas.openxmlformats.org/officeDocument/2006/relationships/image" Target="../media/image360.png"/><Relationship Id="rId1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4.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png"/><Relationship Id="rId18" Type="http://schemas.microsoft.com/office/2007/relationships/hdphoto" Target="../media/hdphoto11.wdp"/><Relationship Id="rId3" Type="http://schemas.openxmlformats.org/officeDocument/2006/relationships/image" Target="../media/image43.png"/><Relationship Id="rId7" Type="http://schemas.microsoft.com/office/2007/relationships/hdphoto" Target="../media/hdphoto8.wdp"/><Relationship Id="rId12" Type="http://schemas.openxmlformats.org/officeDocument/2006/relationships/image" Target="../media/image53.png"/><Relationship Id="rId17" Type="http://schemas.openxmlformats.org/officeDocument/2006/relationships/image" Target="../media/image56.png"/><Relationship Id="rId2" Type="http://schemas.openxmlformats.org/officeDocument/2006/relationships/notesSlide" Target="../notesSlides/notesSlide7.xml"/><Relationship Id="rId16"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49.png"/><Relationship Id="rId11" Type="http://schemas.openxmlformats.org/officeDocument/2006/relationships/image" Target="../media/image52.png"/><Relationship Id="rId5" Type="http://schemas.microsoft.com/office/2007/relationships/hdphoto" Target="../media/hdphoto7.wdp"/><Relationship Id="rId15" Type="http://schemas.openxmlformats.org/officeDocument/2006/relationships/image" Target="../media/image35.png"/><Relationship Id="rId10" Type="http://schemas.microsoft.com/office/2007/relationships/hdphoto" Target="../media/hdphoto9.wdp"/><Relationship Id="rId4" Type="http://schemas.openxmlformats.org/officeDocument/2006/relationships/image" Target="../media/image48.png"/><Relationship Id="rId9" Type="http://schemas.openxmlformats.org/officeDocument/2006/relationships/image" Target="../media/image51.png"/><Relationship Id="rId14" Type="http://schemas.microsoft.com/office/2007/relationships/hdphoto" Target="../media/hdphoto10.wdp"/></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5.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60.jpeg"/><Relationship Id="rId11" Type="http://schemas.openxmlformats.org/officeDocument/2006/relationships/image" Target="../media/image65.png"/><Relationship Id="rId5" Type="http://schemas.openxmlformats.org/officeDocument/2006/relationships/image" Target="../media/image59.jpeg"/><Relationship Id="rId15" Type="http://schemas.openxmlformats.org/officeDocument/2006/relationships/image" Target="../media/image69.jpeg"/><Relationship Id="rId10" Type="http://schemas.openxmlformats.org/officeDocument/2006/relationships/image" Target="../media/image64.svg"/><Relationship Id="rId4" Type="http://schemas.microsoft.com/office/2007/relationships/hdphoto" Target="../media/hdphoto12.wdp"/><Relationship Id="rId9" Type="http://schemas.openxmlformats.org/officeDocument/2006/relationships/image" Target="../media/image63.png"/><Relationship Id="rId14" Type="http://schemas.openxmlformats.org/officeDocument/2006/relationships/image" Target="../media/image6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0615894E-FCF4-BE09-FE84-BECCE7F94BF3}"/>
              </a:ext>
            </a:extLst>
          </p:cNvPr>
          <p:cNvSpPr/>
          <p:nvPr/>
        </p:nvSpPr>
        <p:spPr>
          <a:xfrm>
            <a:off x="0" y="1806791"/>
            <a:ext cx="12192000" cy="1728317"/>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err="1">
                <a:latin typeface="Times New Roman" panose="02020603050405020304" pitchFamily="18" charset="0"/>
                <a:cs typeface="Times New Roman" panose="02020603050405020304" pitchFamily="18" charset="0"/>
              </a:rPr>
              <a:t>BumbleBee</a:t>
            </a:r>
            <a:r>
              <a:rPr lang="en-US" altLang="zh-CN" sz="4400" b="1" dirty="0">
                <a:latin typeface="Times New Roman" panose="02020603050405020304" pitchFamily="18" charset="0"/>
                <a:cs typeface="Times New Roman" panose="02020603050405020304" pitchFamily="18" charset="0"/>
              </a:rPr>
              <a:t>: Enabling the Vision of Pervasive ZigBee Backscatter Communication</a:t>
            </a:r>
            <a:endParaRPr lang="zh-CN" altLang="en-US" sz="4400" b="1" dirty="0">
              <a:latin typeface="Times New Roman" panose="02020603050405020304" pitchFamily="18" charset="0"/>
              <a:cs typeface="Times New Roman" panose="02020603050405020304" pitchFamily="18" charset="0"/>
            </a:endParaRPr>
          </a:p>
        </p:txBody>
      </p:sp>
      <p:grpSp>
        <p:nvGrpSpPr>
          <p:cNvPr id="21" name="组合 20">
            <a:extLst>
              <a:ext uri="{FF2B5EF4-FFF2-40B4-BE49-F238E27FC236}">
                <a16:creationId xmlns:a16="http://schemas.microsoft.com/office/drawing/2014/main" id="{7CFAD99D-9A2F-C917-5341-C012B0DF0D73}"/>
              </a:ext>
            </a:extLst>
          </p:cNvPr>
          <p:cNvGrpSpPr/>
          <p:nvPr/>
        </p:nvGrpSpPr>
        <p:grpSpPr>
          <a:xfrm>
            <a:off x="3597701" y="3805079"/>
            <a:ext cx="4996598" cy="936909"/>
            <a:chOff x="3713448" y="3916839"/>
            <a:chExt cx="4996598" cy="936909"/>
          </a:xfrm>
        </p:grpSpPr>
        <p:sp>
          <p:nvSpPr>
            <p:cNvPr id="22" name="文本框 21">
              <a:extLst>
                <a:ext uri="{FF2B5EF4-FFF2-40B4-BE49-F238E27FC236}">
                  <a16:creationId xmlns:a16="http://schemas.microsoft.com/office/drawing/2014/main" id="{0462E73C-1359-390B-FE53-11EDE533EC91}"/>
                </a:ext>
              </a:extLst>
            </p:cNvPr>
            <p:cNvSpPr txBox="1"/>
            <p:nvPr/>
          </p:nvSpPr>
          <p:spPr>
            <a:xfrm>
              <a:off x="4295306" y="3916839"/>
              <a:ext cx="3366497" cy="400110"/>
            </a:xfrm>
            <a:prstGeom prst="rect">
              <a:avLst/>
            </a:prstGeom>
            <a:noFill/>
          </p:spPr>
          <p:txBody>
            <a:bodyPr wrap="square" rtlCol="0">
              <a:spAutoFit/>
            </a:bodyPr>
            <a:lstStyle/>
            <a:p>
              <a:pPr algn="ctr"/>
              <a:r>
                <a:rPr lang="en-US" altLang="zh-CN" sz="2000" b="1" dirty="0">
                  <a:latin typeface="Times New Roman" panose="02020603050405020304" pitchFamily="18" charset="0"/>
                  <a:cs typeface="Times New Roman" panose="02020603050405020304" pitchFamily="18" charset="0"/>
                </a:rPr>
                <a:t>Zhaoyuan Xu </a:t>
              </a:r>
              <a:r>
                <a:rPr lang="en-US" altLang="zh-CN" sz="2000" dirty="0">
                  <a:latin typeface="Times New Roman" panose="02020603050405020304" pitchFamily="18" charset="0"/>
                  <a:cs typeface="Times New Roman" panose="02020603050405020304" pitchFamily="18" charset="0"/>
                </a:rPr>
                <a:t>and Wei Gong</a:t>
              </a:r>
              <a:endParaRPr lang="zh-CN" altLang="en-US" sz="2000" dirty="0">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A1E69B31-8868-328D-090E-E9B291902A44}"/>
                </a:ext>
              </a:extLst>
            </p:cNvPr>
            <p:cNvSpPr txBox="1"/>
            <p:nvPr/>
          </p:nvSpPr>
          <p:spPr>
            <a:xfrm>
              <a:off x="3713448" y="4484416"/>
              <a:ext cx="4996598" cy="369332"/>
            </a:xfrm>
            <a:prstGeom prst="rect">
              <a:avLst/>
            </a:prstGeom>
            <a:noFill/>
          </p:spPr>
          <p:txBody>
            <a:bodyPr wrap="square" rtlCol="0">
              <a:spAutoFit/>
            </a:bodyPr>
            <a:lstStyle/>
            <a:p>
              <a:pPr algn="ctr"/>
              <a:r>
                <a:rPr lang="en-US" altLang="zh-CN" i="1" dirty="0">
                  <a:latin typeface="Times New Roman" panose="02020603050405020304" pitchFamily="18" charset="0"/>
                  <a:cs typeface="Times New Roman" panose="02020603050405020304" pitchFamily="18" charset="0"/>
                </a:rPr>
                <a:t>University of Science and Technology of China</a:t>
              </a:r>
              <a:endParaRPr lang="zh-CN" altLang="en-US" i="1" dirty="0">
                <a:latin typeface="Times New Roman" panose="02020603050405020304" pitchFamily="18" charset="0"/>
                <a:cs typeface="Times New Roman" panose="02020603050405020304" pitchFamily="18" charset="0"/>
              </a:endParaRPr>
            </a:p>
          </p:txBody>
        </p:sp>
      </p:grpSp>
      <p:pic>
        <p:nvPicPr>
          <p:cNvPr id="24" name="图片 23">
            <a:extLst>
              <a:ext uri="{FF2B5EF4-FFF2-40B4-BE49-F238E27FC236}">
                <a16:creationId xmlns:a16="http://schemas.microsoft.com/office/drawing/2014/main" id="{57816E68-8DF9-C8DB-D03E-B100880C97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5484" y="4827658"/>
            <a:ext cx="1537843" cy="1581231"/>
          </a:xfrm>
          <a:prstGeom prst="rect">
            <a:avLst/>
          </a:prstGeom>
        </p:spPr>
      </p:pic>
      <p:pic>
        <p:nvPicPr>
          <p:cNvPr id="25" name="图片 24">
            <a:extLst>
              <a:ext uri="{FF2B5EF4-FFF2-40B4-BE49-F238E27FC236}">
                <a16:creationId xmlns:a16="http://schemas.microsoft.com/office/drawing/2014/main" id="{A54301BA-81C2-79EB-EF34-6C99A89708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4501" y="4909455"/>
            <a:ext cx="3063109" cy="1526695"/>
          </a:xfrm>
          <a:prstGeom prst="rect">
            <a:avLst/>
          </a:prstGeom>
        </p:spPr>
      </p:pic>
      <p:sp>
        <p:nvSpPr>
          <p:cNvPr id="27" name="灯片编号占位符 26">
            <a:extLst>
              <a:ext uri="{FF2B5EF4-FFF2-40B4-BE49-F238E27FC236}">
                <a16:creationId xmlns:a16="http://schemas.microsoft.com/office/drawing/2014/main" id="{8EDA10B9-EC86-1A48-9BE7-F36CF72BB235}"/>
              </a:ext>
            </a:extLst>
          </p:cNvPr>
          <p:cNvSpPr>
            <a:spLocks noGrp="1"/>
          </p:cNvSpPr>
          <p:nvPr>
            <p:ph type="sldNum" sz="quarter" idx="12"/>
          </p:nvPr>
        </p:nvSpPr>
        <p:spPr/>
        <p:txBody>
          <a:bodyPr/>
          <a:lstStyle/>
          <a:p>
            <a:fld id="{35441232-94F7-4C55-9570-79805E345113}" type="slidenum">
              <a:rPr lang="zh-CN" altLang="en-US" smtClean="0"/>
              <a:pPr/>
              <a:t>1</a:t>
            </a:fld>
            <a:r>
              <a:rPr lang="en-US" altLang="zh-CN" dirty="0"/>
              <a:t>/24</a:t>
            </a:r>
            <a:endParaRPr lang="zh-CN" altLang="en-US" dirty="0"/>
          </a:p>
        </p:txBody>
      </p:sp>
    </p:spTree>
    <p:extLst>
      <p:ext uri="{BB962C8B-B14F-4D97-AF65-F5344CB8AC3E}">
        <p14:creationId xmlns:p14="http://schemas.microsoft.com/office/powerpoint/2010/main" val="123811806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DAC962B-9BF9-2550-C69D-F261ADB422DE}"/>
              </a:ext>
            </a:extLst>
          </p:cNvPr>
          <p:cNvSpPr/>
          <p:nvPr/>
        </p:nvSpPr>
        <p:spPr>
          <a:xfrm>
            <a:off x="0" y="0"/>
            <a:ext cx="12192000" cy="1046746"/>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anose="02020603050405020304" pitchFamily="18" charset="0"/>
                <a:cs typeface="Times New Roman" panose="02020603050405020304" pitchFamily="18" charset="0"/>
              </a:rPr>
              <a:t>Challenges</a:t>
            </a:r>
            <a:endParaRPr lang="zh-CN" altLang="en-US" sz="4000" b="1" dirty="0">
              <a:latin typeface="Times New Roman" panose="02020603050405020304" pitchFamily="18" charset="0"/>
              <a:cs typeface="Times New Roman" panose="02020603050405020304" pitchFamily="18" charset="0"/>
            </a:endParaRPr>
          </a:p>
        </p:txBody>
      </p:sp>
      <p:sp>
        <p:nvSpPr>
          <p:cNvPr id="9" name="灯片编号占位符 8">
            <a:extLst>
              <a:ext uri="{FF2B5EF4-FFF2-40B4-BE49-F238E27FC236}">
                <a16:creationId xmlns:a16="http://schemas.microsoft.com/office/drawing/2014/main" id="{79681700-D3F6-8E99-CF2C-5E0DAC3DAFD5}"/>
              </a:ext>
            </a:extLst>
          </p:cNvPr>
          <p:cNvSpPr>
            <a:spLocks noGrp="1"/>
          </p:cNvSpPr>
          <p:nvPr>
            <p:ph type="sldNum" sz="quarter" idx="12"/>
          </p:nvPr>
        </p:nvSpPr>
        <p:spPr/>
        <p:txBody>
          <a:bodyPr/>
          <a:lstStyle/>
          <a:p>
            <a:fld id="{35441232-94F7-4C55-9570-79805E345113}" type="slidenum">
              <a:rPr lang="zh-CN" altLang="en-US" smtClean="0"/>
              <a:pPr/>
              <a:t>10</a:t>
            </a:fld>
            <a:r>
              <a:rPr lang="en-US" altLang="zh-CN" dirty="0"/>
              <a:t>/24</a:t>
            </a:r>
            <a:endParaRPr lang="zh-CN" altLang="en-US" dirty="0"/>
          </a:p>
        </p:txBody>
      </p:sp>
      <p:graphicFrame>
        <p:nvGraphicFramePr>
          <p:cNvPr id="136" name="表格 136">
            <a:extLst>
              <a:ext uri="{FF2B5EF4-FFF2-40B4-BE49-F238E27FC236}">
                <a16:creationId xmlns:a16="http://schemas.microsoft.com/office/drawing/2014/main" id="{EC174E1B-AF67-2090-1E67-4C0EF0EA6055}"/>
              </a:ext>
            </a:extLst>
          </p:cNvPr>
          <p:cNvGraphicFramePr>
            <a:graphicFrameLocks noGrp="1"/>
          </p:cNvGraphicFramePr>
          <p:nvPr>
            <p:extLst>
              <p:ext uri="{D42A27DB-BD31-4B8C-83A1-F6EECF244321}">
                <p14:modId xmlns:p14="http://schemas.microsoft.com/office/powerpoint/2010/main" val="3509647445"/>
              </p:ext>
            </p:extLst>
          </p:nvPr>
        </p:nvGraphicFramePr>
        <p:xfrm>
          <a:off x="1055689" y="1883391"/>
          <a:ext cx="10261599" cy="3315952"/>
        </p:xfrm>
        <a:graphic>
          <a:graphicData uri="http://schemas.openxmlformats.org/drawingml/2006/table">
            <a:tbl>
              <a:tblPr firstRow="1" bandRow="1"/>
              <a:tblGrid>
                <a:gridCol w="3557255">
                  <a:extLst>
                    <a:ext uri="{9D8B030D-6E8A-4147-A177-3AD203B41FA5}">
                      <a16:colId xmlns:a16="http://schemas.microsoft.com/office/drawing/2014/main" val="1281414111"/>
                    </a:ext>
                  </a:extLst>
                </a:gridCol>
                <a:gridCol w="3283811">
                  <a:extLst>
                    <a:ext uri="{9D8B030D-6E8A-4147-A177-3AD203B41FA5}">
                      <a16:colId xmlns:a16="http://schemas.microsoft.com/office/drawing/2014/main" val="2403659585"/>
                    </a:ext>
                  </a:extLst>
                </a:gridCol>
                <a:gridCol w="3420533">
                  <a:extLst>
                    <a:ext uri="{9D8B030D-6E8A-4147-A177-3AD203B41FA5}">
                      <a16:colId xmlns:a16="http://schemas.microsoft.com/office/drawing/2014/main" val="1319743054"/>
                    </a:ext>
                  </a:extLst>
                </a:gridCol>
              </a:tblGrid>
              <a:tr h="623248">
                <a:tc>
                  <a:txBody>
                    <a:bodyPr/>
                    <a:lstStyle/>
                    <a:p>
                      <a:pPr algn="ctr"/>
                      <a:endParaRPr lang="zh-CN" altLang="en-US" sz="2400" dirty="0"/>
                    </a:p>
                  </a:txBody>
                  <a:tcPr anchor="ctr"/>
                </a:tc>
                <a:tc>
                  <a:txBody>
                    <a:bodyPr/>
                    <a:lstStyle/>
                    <a:p>
                      <a:pPr algn="ctr"/>
                      <a:endParaRPr lang="zh-CN" altLang="en-US" sz="2400" dirty="0"/>
                    </a:p>
                  </a:txBody>
                  <a:tcPr anchor="ctr"/>
                </a:tc>
                <a:tc>
                  <a:txBody>
                    <a:bodyPr/>
                    <a:lstStyle/>
                    <a:p>
                      <a:pPr algn="ctr"/>
                      <a:endParaRPr lang="zh-CN" altLang="en-US" sz="2400" dirty="0"/>
                    </a:p>
                  </a:txBody>
                  <a:tcPr anchor="ctr"/>
                </a:tc>
                <a:extLst>
                  <a:ext uri="{0D108BD9-81ED-4DB2-BD59-A6C34878D82A}">
                    <a16:rowId xmlns:a16="http://schemas.microsoft.com/office/drawing/2014/main" val="756516963"/>
                  </a:ext>
                </a:extLst>
              </a:tr>
              <a:tr h="623248">
                <a:tc>
                  <a:txBody>
                    <a:bodyPr/>
                    <a:lstStyle/>
                    <a:p>
                      <a:pPr algn="ctr"/>
                      <a:r>
                        <a:rPr lang="en-US" altLang="zh-CN" sz="2400" dirty="0"/>
                        <a:t>Data Rate</a:t>
                      </a:r>
                      <a:endParaRPr lang="zh-CN" altLang="en-US" sz="2400" dirty="0"/>
                    </a:p>
                  </a:txBody>
                  <a:tcPr anchor="ctr"/>
                </a:tc>
                <a:tc>
                  <a:txBody>
                    <a:bodyPr/>
                    <a:lstStyle/>
                    <a:p>
                      <a:pPr algn="ctr"/>
                      <a:r>
                        <a:rPr lang="en-US" altLang="zh-CN" sz="2400" dirty="0"/>
                        <a:t>1 Mbps</a:t>
                      </a:r>
                      <a:endParaRPr lang="zh-CN" altLang="en-US" sz="2400" dirty="0"/>
                    </a:p>
                  </a:txBody>
                  <a:tcPr anchor="ctr"/>
                </a:tc>
                <a:tc>
                  <a:txBody>
                    <a:bodyPr/>
                    <a:lstStyle/>
                    <a:p>
                      <a:pPr algn="ctr"/>
                      <a:r>
                        <a:rPr lang="en-US" altLang="zh-CN" sz="2400" dirty="0"/>
                        <a:t>250 Kbps</a:t>
                      </a:r>
                      <a:endParaRPr lang="zh-CN" altLang="en-US" sz="2400" dirty="0"/>
                    </a:p>
                  </a:txBody>
                  <a:tcPr anchor="ctr"/>
                </a:tc>
                <a:extLst>
                  <a:ext uri="{0D108BD9-81ED-4DB2-BD59-A6C34878D82A}">
                    <a16:rowId xmlns:a16="http://schemas.microsoft.com/office/drawing/2014/main" val="992144510"/>
                  </a:ext>
                </a:extLst>
              </a:tr>
              <a:tr h="6232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a:t>Direct Sequence Spread Spectrum(DSSS)</a:t>
                      </a:r>
                      <a:endParaRPr lang="zh-CN" altLang="en-US" sz="2400" dirty="0"/>
                    </a:p>
                  </a:txBody>
                  <a:tcPr anchor="ctr"/>
                </a:tc>
                <a:tc>
                  <a:txBody>
                    <a:bodyPr/>
                    <a:lstStyle/>
                    <a:p>
                      <a:pPr algn="ctr"/>
                      <a:r>
                        <a:rPr lang="en-US" altLang="zh-CN" sz="2400" dirty="0"/>
                        <a:t>No</a:t>
                      </a:r>
                      <a:endParaRPr lang="zh-CN" altLang="en-US" sz="2400" dirty="0"/>
                    </a:p>
                  </a:txBody>
                  <a:tcPr anchor="ctr"/>
                </a:tc>
                <a:tc>
                  <a:txBody>
                    <a:bodyPr/>
                    <a:lstStyle/>
                    <a:p>
                      <a:pPr algn="ctr"/>
                      <a:r>
                        <a:rPr lang="en-US" altLang="zh-CN" sz="2400" dirty="0"/>
                        <a:t>2 </a:t>
                      </a:r>
                      <a:r>
                        <a:rPr lang="en-US" altLang="zh-CN" sz="2400" dirty="0" err="1"/>
                        <a:t>Mchip</a:t>
                      </a:r>
                      <a:r>
                        <a:rPr lang="en-US" altLang="zh-CN" sz="2400" dirty="0"/>
                        <a:t>/s</a:t>
                      </a:r>
                      <a:endParaRPr lang="zh-CN" altLang="en-US" sz="2400" dirty="0"/>
                    </a:p>
                  </a:txBody>
                  <a:tcPr anchor="ctr"/>
                </a:tc>
                <a:extLst>
                  <a:ext uri="{0D108BD9-81ED-4DB2-BD59-A6C34878D82A}">
                    <a16:rowId xmlns:a16="http://schemas.microsoft.com/office/drawing/2014/main" val="611802987"/>
                  </a:ext>
                </a:extLst>
              </a:tr>
              <a:tr h="623248">
                <a:tc>
                  <a:txBody>
                    <a:bodyPr/>
                    <a:lstStyle/>
                    <a:p>
                      <a:pPr algn="ctr"/>
                      <a:r>
                        <a:rPr lang="en-US" altLang="zh-CN" sz="2400" dirty="0"/>
                        <a:t>Channel Bandwidth</a:t>
                      </a:r>
                      <a:endParaRPr lang="zh-CN" altLang="en-US" sz="2400" dirty="0"/>
                    </a:p>
                  </a:txBody>
                  <a:tcPr anchor="ctr"/>
                </a:tc>
                <a:tc>
                  <a:txBody>
                    <a:bodyPr/>
                    <a:lstStyle/>
                    <a:p>
                      <a:pPr algn="ctr"/>
                      <a:r>
                        <a:rPr lang="en-US" altLang="zh-CN" sz="2400" dirty="0"/>
                        <a:t>2 MHz</a:t>
                      </a:r>
                      <a:endParaRPr lang="zh-CN" altLang="en-US" sz="2400" dirty="0"/>
                    </a:p>
                  </a:txBody>
                  <a:tcPr anchor="ctr"/>
                </a:tc>
                <a:tc>
                  <a:txBody>
                    <a:bodyPr/>
                    <a:lstStyle/>
                    <a:p>
                      <a:pPr algn="ctr"/>
                      <a:r>
                        <a:rPr lang="en-US" altLang="zh-CN" sz="2400" dirty="0"/>
                        <a:t>5 MHz</a:t>
                      </a:r>
                      <a:endParaRPr lang="zh-CN" altLang="en-US" sz="2400" dirty="0"/>
                    </a:p>
                  </a:txBody>
                  <a:tcPr anchor="ctr"/>
                </a:tc>
                <a:extLst>
                  <a:ext uri="{0D108BD9-81ED-4DB2-BD59-A6C34878D82A}">
                    <a16:rowId xmlns:a16="http://schemas.microsoft.com/office/drawing/2014/main" val="2335037703"/>
                  </a:ext>
                </a:extLst>
              </a:tr>
              <a:tr h="623248">
                <a:tc>
                  <a:txBody>
                    <a:bodyPr/>
                    <a:lstStyle/>
                    <a:p>
                      <a:pPr algn="ctr"/>
                      <a:r>
                        <a:rPr lang="en-US" altLang="zh-CN" sz="2400" dirty="0"/>
                        <a:t>Modulation</a:t>
                      </a:r>
                      <a:endParaRPr lang="zh-CN" altLang="en-US" sz="2400" dirty="0"/>
                    </a:p>
                  </a:txBody>
                  <a:tcPr anchor="ctr"/>
                </a:tc>
                <a:tc>
                  <a:txBody>
                    <a:bodyPr/>
                    <a:lstStyle/>
                    <a:p>
                      <a:pPr algn="ctr"/>
                      <a:r>
                        <a:rPr lang="en-US" altLang="zh-CN" sz="2400" dirty="0"/>
                        <a:t>GFSK</a:t>
                      </a:r>
                      <a:endParaRPr lang="zh-CN" altLang="en-US" sz="2400" dirty="0"/>
                    </a:p>
                  </a:txBody>
                  <a:tcPr anchor="ctr"/>
                </a:tc>
                <a:tc>
                  <a:txBody>
                    <a:bodyPr/>
                    <a:lstStyle/>
                    <a:p>
                      <a:pPr algn="ctr"/>
                      <a:r>
                        <a:rPr lang="en-US" altLang="zh-CN" sz="2400" dirty="0"/>
                        <a:t>OQPSK</a:t>
                      </a:r>
                      <a:endParaRPr lang="zh-CN" altLang="en-US" sz="2400" dirty="0"/>
                    </a:p>
                  </a:txBody>
                  <a:tcPr anchor="ctr"/>
                </a:tc>
                <a:extLst>
                  <a:ext uri="{0D108BD9-81ED-4DB2-BD59-A6C34878D82A}">
                    <a16:rowId xmlns:a16="http://schemas.microsoft.com/office/drawing/2014/main" val="2264926366"/>
                  </a:ext>
                </a:extLst>
              </a:tr>
            </a:tbl>
          </a:graphicData>
        </a:graphic>
      </p:graphicFrame>
      <p:pic>
        <p:nvPicPr>
          <p:cNvPr id="131" name="图片 130">
            <a:extLst>
              <a:ext uri="{FF2B5EF4-FFF2-40B4-BE49-F238E27FC236}">
                <a16:creationId xmlns:a16="http://schemas.microsoft.com/office/drawing/2014/main" id="{2E517DCB-3EA2-373F-FEC3-6585F76715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4395" y="1814876"/>
            <a:ext cx="704186" cy="706098"/>
          </a:xfrm>
          <a:prstGeom prst="rect">
            <a:avLst/>
          </a:prstGeom>
        </p:spPr>
      </p:pic>
      <p:pic>
        <p:nvPicPr>
          <p:cNvPr id="132" name="图片 131">
            <a:extLst>
              <a:ext uri="{FF2B5EF4-FFF2-40B4-BE49-F238E27FC236}">
                <a16:creationId xmlns:a16="http://schemas.microsoft.com/office/drawing/2014/main" id="{942A93A5-D1AE-BC09-D14F-120B636515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4718" y="1881322"/>
            <a:ext cx="628415" cy="569068"/>
          </a:xfrm>
          <a:prstGeom prst="rect">
            <a:avLst/>
          </a:prstGeom>
        </p:spPr>
      </p:pic>
      <p:sp>
        <p:nvSpPr>
          <p:cNvPr id="138" name="箭头: 右 137">
            <a:extLst>
              <a:ext uri="{FF2B5EF4-FFF2-40B4-BE49-F238E27FC236}">
                <a16:creationId xmlns:a16="http://schemas.microsoft.com/office/drawing/2014/main" id="{E913D542-97BE-AC1D-4702-B2020792EEB8}"/>
              </a:ext>
            </a:extLst>
          </p:cNvPr>
          <p:cNvSpPr/>
          <p:nvPr/>
        </p:nvSpPr>
        <p:spPr>
          <a:xfrm>
            <a:off x="7292533" y="1961620"/>
            <a:ext cx="1456599" cy="484632"/>
          </a:xfrm>
          <a:prstGeom prst="rightArrow">
            <a:avLst/>
          </a:prstGeom>
          <a:gradFill>
            <a:gsLst>
              <a:gs pos="3000">
                <a:srgbClr val="FF0000"/>
              </a:gs>
              <a:gs pos="100000">
                <a:srgbClr val="024C93"/>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文本框 138">
            <a:extLst>
              <a:ext uri="{FF2B5EF4-FFF2-40B4-BE49-F238E27FC236}">
                <a16:creationId xmlns:a16="http://schemas.microsoft.com/office/drawing/2014/main" id="{9D346AED-D7E5-E4F7-0BB9-2E0FE30A3E17}"/>
              </a:ext>
            </a:extLst>
          </p:cNvPr>
          <p:cNvSpPr txBox="1"/>
          <p:nvPr/>
        </p:nvSpPr>
        <p:spPr>
          <a:xfrm>
            <a:off x="3157182" y="5363808"/>
            <a:ext cx="6441743" cy="523220"/>
          </a:xfrm>
          <a:prstGeom prst="rect">
            <a:avLst/>
          </a:prstGeom>
          <a:noFill/>
        </p:spPr>
        <p:txBody>
          <a:bodyPr wrap="square" rtlCol="0">
            <a:spAutoFit/>
          </a:bodyPr>
          <a:lstStyle/>
          <a:p>
            <a:r>
              <a:rPr lang="en-US" altLang="zh-CN" sz="2800" dirty="0">
                <a:solidFill>
                  <a:srgbClr val="FF0000"/>
                </a:solidFill>
              </a:rPr>
              <a:t>No theoretical or experimental support!</a:t>
            </a:r>
            <a:endParaRPr lang="zh-CN" altLang="en-US" sz="2800" dirty="0">
              <a:solidFill>
                <a:srgbClr val="FF0000"/>
              </a:solidFill>
            </a:endParaRPr>
          </a:p>
        </p:txBody>
      </p:sp>
    </p:spTree>
    <p:extLst>
      <p:ext uri="{BB962C8B-B14F-4D97-AF65-F5344CB8AC3E}">
        <p14:creationId xmlns:p14="http://schemas.microsoft.com/office/powerpoint/2010/main" val="424344637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DAC962B-9BF9-2550-C69D-F261ADB422DE}"/>
              </a:ext>
            </a:extLst>
          </p:cNvPr>
          <p:cNvSpPr/>
          <p:nvPr/>
        </p:nvSpPr>
        <p:spPr>
          <a:xfrm>
            <a:off x="0" y="0"/>
            <a:ext cx="12192000" cy="1046746"/>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anose="02020603050405020304" pitchFamily="18" charset="0"/>
                <a:cs typeface="Times New Roman" panose="02020603050405020304" pitchFamily="18" charset="0"/>
              </a:rPr>
              <a:t>Inspiration</a:t>
            </a:r>
            <a:endParaRPr lang="zh-CN" altLang="en-US" sz="4000" b="1" dirty="0">
              <a:latin typeface="Times New Roman" panose="02020603050405020304" pitchFamily="18" charset="0"/>
              <a:cs typeface="Times New Roman" panose="02020603050405020304" pitchFamily="18" charset="0"/>
            </a:endParaRPr>
          </a:p>
        </p:txBody>
      </p:sp>
      <p:sp>
        <p:nvSpPr>
          <p:cNvPr id="9" name="灯片编号占位符 8">
            <a:extLst>
              <a:ext uri="{FF2B5EF4-FFF2-40B4-BE49-F238E27FC236}">
                <a16:creationId xmlns:a16="http://schemas.microsoft.com/office/drawing/2014/main" id="{79681700-D3F6-8E99-CF2C-5E0DAC3DAFD5}"/>
              </a:ext>
            </a:extLst>
          </p:cNvPr>
          <p:cNvSpPr>
            <a:spLocks noGrp="1"/>
          </p:cNvSpPr>
          <p:nvPr>
            <p:ph type="sldNum" sz="quarter" idx="12"/>
          </p:nvPr>
        </p:nvSpPr>
        <p:spPr/>
        <p:txBody>
          <a:bodyPr/>
          <a:lstStyle/>
          <a:p>
            <a:fld id="{35441232-94F7-4C55-9570-79805E345113}" type="slidenum">
              <a:rPr lang="zh-CN" altLang="en-US" smtClean="0"/>
              <a:pPr/>
              <a:t>11</a:t>
            </a:fld>
            <a:r>
              <a:rPr lang="en-US" altLang="zh-CN" dirty="0"/>
              <a:t>/24</a:t>
            </a:r>
            <a:endParaRPr lang="zh-CN" altLang="en-US" dirty="0"/>
          </a:p>
        </p:txBody>
      </p:sp>
      <p:sp>
        <p:nvSpPr>
          <p:cNvPr id="26" name="矩形 25">
            <a:extLst>
              <a:ext uri="{FF2B5EF4-FFF2-40B4-BE49-F238E27FC236}">
                <a16:creationId xmlns:a16="http://schemas.microsoft.com/office/drawing/2014/main" id="{4189E156-00F5-C2F6-984E-B3EF838AE6CB}"/>
              </a:ext>
            </a:extLst>
          </p:cNvPr>
          <p:cNvSpPr/>
          <p:nvPr/>
        </p:nvSpPr>
        <p:spPr>
          <a:xfrm>
            <a:off x="4636432" y="2319939"/>
            <a:ext cx="907177" cy="326362"/>
          </a:xfrm>
          <a:prstGeom prst="rect">
            <a:avLst/>
          </a:prstGeom>
          <a:solidFill>
            <a:srgbClr val="FF0000">
              <a:alpha val="20000"/>
            </a:srgb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ADC</a:t>
            </a:r>
            <a:endParaRPr lang="zh-CN" altLang="en-US" sz="2800" dirty="0">
              <a:solidFill>
                <a:schemeClr val="tx1"/>
              </a:solidFill>
            </a:endParaRPr>
          </a:p>
        </p:txBody>
      </p:sp>
      <p:sp>
        <p:nvSpPr>
          <p:cNvPr id="27" name="矩形 26">
            <a:extLst>
              <a:ext uri="{FF2B5EF4-FFF2-40B4-BE49-F238E27FC236}">
                <a16:creationId xmlns:a16="http://schemas.microsoft.com/office/drawing/2014/main" id="{4AF0E16D-CD45-FEF2-3D6C-B942D52C4E07}"/>
              </a:ext>
            </a:extLst>
          </p:cNvPr>
          <p:cNvSpPr/>
          <p:nvPr/>
        </p:nvSpPr>
        <p:spPr>
          <a:xfrm>
            <a:off x="6993902" y="2110817"/>
            <a:ext cx="1684163" cy="744604"/>
          </a:xfrm>
          <a:prstGeom prst="rect">
            <a:avLst/>
          </a:prstGeom>
          <a:solidFill>
            <a:srgbClr val="FF0000">
              <a:alpha val="20000"/>
            </a:srgb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IF Channel Filter</a:t>
            </a:r>
            <a:endParaRPr lang="zh-CN" altLang="en-US" sz="2000" dirty="0">
              <a:solidFill>
                <a:schemeClr val="tx1"/>
              </a:solidFill>
            </a:endParaRPr>
          </a:p>
        </p:txBody>
      </p:sp>
      <p:sp>
        <p:nvSpPr>
          <p:cNvPr id="28" name="矩形 27">
            <a:extLst>
              <a:ext uri="{FF2B5EF4-FFF2-40B4-BE49-F238E27FC236}">
                <a16:creationId xmlns:a16="http://schemas.microsoft.com/office/drawing/2014/main" id="{316A1928-AE7D-2A8B-FC42-2A6FDA5B43F2}"/>
              </a:ext>
            </a:extLst>
          </p:cNvPr>
          <p:cNvSpPr>
            <a:spLocks noChangeAspect="1"/>
          </p:cNvSpPr>
          <p:nvPr/>
        </p:nvSpPr>
        <p:spPr>
          <a:xfrm>
            <a:off x="9479192" y="2110817"/>
            <a:ext cx="1684164" cy="744604"/>
          </a:xfrm>
          <a:prstGeom prst="rect">
            <a:avLst/>
          </a:prstGeom>
          <a:solidFill>
            <a:srgbClr val="FF0000">
              <a:alpha val="20000"/>
            </a:srgb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Quadrature Demodulator</a:t>
            </a:r>
            <a:endParaRPr lang="zh-CN" altLang="en-US" sz="2000" dirty="0">
              <a:solidFill>
                <a:schemeClr val="tx1"/>
              </a:solidFill>
            </a:endParaRPr>
          </a:p>
        </p:txBody>
      </p:sp>
      <p:sp>
        <p:nvSpPr>
          <p:cNvPr id="29" name="文本框 28">
            <a:extLst>
              <a:ext uri="{FF2B5EF4-FFF2-40B4-BE49-F238E27FC236}">
                <a16:creationId xmlns:a16="http://schemas.microsoft.com/office/drawing/2014/main" id="{4B7FCE9F-8110-4E0E-A062-5E350537813E}"/>
              </a:ext>
            </a:extLst>
          </p:cNvPr>
          <p:cNvSpPr txBox="1"/>
          <p:nvPr/>
        </p:nvSpPr>
        <p:spPr>
          <a:xfrm>
            <a:off x="6579305" y="4024313"/>
            <a:ext cx="1443364" cy="434524"/>
          </a:xfrm>
          <a:prstGeom prst="rect">
            <a:avLst/>
          </a:prstGeom>
          <a:noFill/>
        </p:spPr>
        <p:txBody>
          <a:bodyPr wrap="square" rtlCol="0">
            <a:spAutoFit/>
          </a:bodyPr>
          <a:lstStyle/>
          <a:p>
            <a:r>
              <a:rPr lang="en-US" altLang="zh-CN" dirty="0"/>
              <a:t>Data bits</a:t>
            </a:r>
            <a:endParaRPr lang="zh-CN" altLang="en-US" dirty="0"/>
          </a:p>
        </p:txBody>
      </p:sp>
      <p:sp>
        <p:nvSpPr>
          <p:cNvPr id="30" name="矩形 29">
            <a:extLst>
              <a:ext uri="{FF2B5EF4-FFF2-40B4-BE49-F238E27FC236}">
                <a16:creationId xmlns:a16="http://schemas.microsoft.com/office/drawing/2014/main" id="{717FAF64-7774-A477-FE73-663C5BDC5527}"/>
              </a:ext>
            </a:extLst>
          </p:cNvPr>
          <p:cNvSpPr/>
          <p:nvPr/>
        </p:nvSpPr>
        <p:spPr>
          <a:xfrm>
            <a:off x="1848146" y="2110817"/>
            <a:ext cx="1379302" cy="770874"/>
          </a:xfrm>
          <a:prstGeom prst="rect">
            <a:avLst/>
          </a:prstGeom>
          <a:solidFill>
            <a:srgbClr val="FF0000">
              <a:alpha val="20000"/>
            </a:srgb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Down Converter</a:t>
            </a:r>
            <a:endParaRPr lang="zh-CN" altLang="en-US" sz="2000" dirty="0">
              <a:solidFill>
                <a:schemeClr val="tx1"/>
              </a:solidFill>
            </a:endParaRPr>
          </a:p>
        </p:txBody>
      </p:sp>
      <p:cxnSp>
        <p:nvCxnSpPr>
          <p:cNvPr id="31" name="连接符: 肘形 30">
            <a:extLst>
              <a:ext uri="{FF2B5EF4-FFF2-40B4-BE49-F238E27FC236}">
                <a16:creationId xmlns:a16="http://schemas.microsoft.com/office/drawing/2014/main" id="{D0BAD88A-CA8E-3CDC-3F76-51974219DA6A}"/>
              </a:ext>
            </a:extLst>
          </p:cNvPr>
          <p:cNvCxnSpPr>
            <a:cxnSpLocks/>
            <a:stCxn id="107" idx="0"/>
            <a:endCxn id="30" idx="1"/>
          </p:cNvCxnSpPr>
          <p:nvPr/>
        </p:nvCxnSpPr>
        <p:spPr>
          <a:xfrm rot="16200000" flipH="1">
            <a:off x="1563000" y="2211108"/>
            <a:ext cx="197228" cy="373063"/>
          </a:xfrm>
          <a:prstGeom prst="bentConnector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C8ECFB89-F513-CCE0-5883-127196F47432}"/>
              </a:ext>
            </a:extLst>
          </p:cNvPr>
          <p:cNvCxnSpPr>
            <a:cxnSpLocks/>
            <a:stCxn id="30" idx="3"/>
            <a:endCxn id="26" idx="1"/>
          </p:cNvCxnSpPr>
          <p:nvPr/>
        </p:nvCxnSpPr>
        <p:spPr>
          <a:xfrm flipV="1">
            <a:off x="3227448" y="2483120"/>
            <a:ext cx="1408984" cy="1313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ED700561-48ED-0D13-F1B0-E5F7E1A412D7}"/>
              </a:ext>
            </a:extLst>
          </p:cNvPr>
          <p:cNvCxnSpPr>
            <a:cxnSpLocks/>
            <a:stCxn id="26" idx="3"/>
            <a:endCxn id="27" idx="1"/>
          </p:cNvCxnSpPr>
          <p:nvPr/>
        </p:nvCxnSpPr>
        <p:spPr>
          <a:xfrm>
            <a:off x="5543609" y="2483120"/>
            <a:ext cx="1450293"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553CB519-7BF3-5309-5B5D-397EB4AC29A7}"/>
              </a:ext>
            </a:extLst>
          </p:cNvPr>
          <p:cNvCxnSpPr>
            <a:cxnSpLocks/>
            <a:stCxn id="27" idx="3"/>
            <a:endCxn id="28" idx="1"/>
          </p:cNvCxnSpPr>
          <p:nvPr/>
        </p:nvCxnSpPr>
        <p:spPr>
          <a:xfrm>
            <a:off x="8678065" y="2483120"/>
            <a:ext cx="801127"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矩形 35">
            <a:extLst>
              <a:ext uri="{FF2B5EF4-FFF2-40B4-BE49-F238E27FC236}">
                <a16:creationId xmlns:a16="http://schemas.microsoft.com/office/drawing/2014/main" id="{A3476585-DB8E-C6FB-DBEF-6D402B2BF0B7}"/>
              </a:ext>
            </a:extLst>
          </p:cNvPr>
          <p:cNvSpPr/>
          <p:nvPr/>
        </p:nvSpPr>
        <p:spPr>
          <a:xfrm>
            <a:off x="2361780" y="3701716"/>
            <a:ext cx="2814460" cy="2114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1600" dirty="0">
                <a:solidFill>
                  <a:schemeClr val="tx1"/>
                </a:solidFill>
                <a:latin typeface="Courier New" panose="02070309020205020404" pitchFamily="49" charset="0"/>
              </a:rPr>
              <a:t>++------++…</a:t>
            </a:r>
          </a:p>
        </p:txBody>
      </p:sp>
      <p:sp>
        <p:nvSpPr>
          <p:cNvPr id="37" name="矩形 36">
            <a:extLst>
              <a:ext uri="{FF2B5EF4-FFF2-40B4-BE49-F238E27FC236}">
                <a16:creationId xmlns:a16="http://schemas.microsoft.com/office/drawing/2014/main" id="{B581E43E-7157-B0ED-7565-997E1EDFD639}"/>
              </a:ext>
            </a:extLst>
          </p:cNvPr>
          <p:cNvSpPr/>
          <p:nvPr/>
        </p:nvSpPr>
        <p:spPr>
          <a:xfrm>
            <a:off x="1849391" y="3915649"/>
            <a:ext cx="511943" cy="2114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1</a:t>
            </a:r>
            <a:endParaRPr lang="zh-CN" altLang="en-US" sz="1400" dirty="0">
              <a:solidFill>
                <a:schemeClr val="tx1"/>
              </a:solidFill>
            </a:endParaRPr>
          </a:p>
        </p:txBody>
      </p:sp>
      <p:sp>
        <p:nvSpPr>
          <p:cNvPr id="38" name="矩形 37">
            <a:extLst>
              <a:ext uri="{FF2B5EF4-FFF2-40B4-BE49-F238E27FC236}">
                <a16:creationId xmlns:a16="http://schemas.microsoft.com/office/drawing/2014/main" id="{B874A038-68CB-9C2C-D196-35C66BB08D1D}"/>
              </a:ext>
            </a:extLst>
          </p:cNvPr>
          <p:cNvSpPr/>
          <p:nvPr/>
        </p:nvSpPr>
        <p:spPr>
          <a:xfrm>
            <a:off x="2361104" y="3912234"/>
            <a:ext cx="2814460" cy="2114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1600" dirty="0">
                <a:solidFill>
                  <a:schemeClr val="tx1"/>
                </a:solidFill>
                <a:latin typeface="Courier New" panose="02070309020205020404" pitchFamily="49" charset="0"/>
              </a:rPr>
              <a:t>+--+++----…</a:t>
            </a:r>
          </a:p>
        </p:txBody>
      </p:sp>
      <p:sp>
        <p:nvSpPr>
          <p:cNvPr id="39" name="矩形 38">
            <a:extLst>
              <a:ext uri="{FF2B5EF4-FFF2-40B4-BE49-F238E27FC236}">
                <a16:creationId xmlns:a16="http://schemas.microsoft.com/office/drawing/2014/main" id="{1C2A3675-DEDA-B98F-0FDE-F68BC25E7597}"/>
              </a:ext>
            </a:extLst>
          </p:cNvPr>
          <p:cNvSpPr/>
          <p:nvPr/>
        </p:nvSpPr>
        <p:spPr>
          <a:xfrm>
            <a:off x="1848146" y="4332379"/>
            <a:ext cx="511943" cy="2114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14</a:t>
            </a:r>
            <a:endParaRPr lang="zh-CN" altLang="en-US" sz="1100" dirty="0">
              <a:solidFill>
                <a:schemeClr val="tx1"/>
              </a:solidFill>
            </a:endParaRPr>
          </a:p>
        </p:txBody>
      </p:sp>
      <p:sp>
        <p:nvSpPr>
          <p:cNvPr id="40" name="矩形 39">
            <a:extLst>
              <a:ext uri="{FF2B5EF4-FFF2-40B4-BE49-F238E27FC236}">
                <a16:creationId xmlns:a16="http://schemas.microsoft.com/office/drawing/2014/main" id="{9BC0E157-DA3B-9E2E-D61F-354B6C19E3D1}"/>
              </a:ext>
            </a:extLst>
          </p:cNvPr>
          <p:cNvSpPr/>
          <p:nvPr/>
        </p:nvSpPr>
        <p:spPr>
          <a:xfrm>
            <a:off x="2359208" y="4332379"/>
            <a:ext cx="2814460" cy="2114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1600" dirty="0">
                <a:solidFill>
                  <a:schemeClr val="tx1"/>
                </a:solidFill>
                <a:latin typeface="Courier New" panose="02070309020205020404" pitchFamily="49" charset="0"/>
              </a:rPr>
              <a:t>---+----+-…</a:t>
            </a:r>
          </a:p>
        </p:txBody>
      </p:sp>
      <p:sp>
        <p:nvSpPr>
          <p:cNvPr id="41" name="矩形 40">
            <a:extLst>
              <a:ext uri="{FF2B5EF4-FFF2-40B4-BE49-F238E27FC236}">
                <a16:creationId xmlns:a16="http://schemas.microsoft.com/office/drawing/2014/main" id="{E5AE30C1-7334-95C8-6E28-8A51BE3720DB}"/>
              </a:ext>
            </a:extLst>
          </p:cNvPr>
          <p:cNvSpPr/>
          <p:nvPr/>
        </p:nvSpPr>
        <p:spPr>
          <a:xfrm>
            <a:off x="1848146" y="4546522"/>
            <a:ext cx="511943" cy="2114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15</a:t>
            </a:r>
            <a:endParaRPr lang="zh-CN" altLang="en-US" sz="1100" dirty="0">
              <a:solidFill>
                <a:schemeClr val="tx1"/>
              </a:solidFill>
            </a:endParaRPr>
          </a:p>
        </p:txBody>
      </p:sp>
      <p:sp>
        <p:nvSpPr>
          <p:cNvPr id="42" name="矩形 41">
            <a:extLst>
              <a:ext uri="{FF2B5EF4-FFF2-40B4-BE49-F238E27FC236}">
                <a16:creationId xmlns:a16="http://schemas.microsoft.com/office/drawing/2014/main" id="{84C1AE1B-D87C-92BA-5B12-18040AC1D3C5}"/>
              </a:ext>
            </a:extLst>
          </p:cNvPr>
          <p:cNvSpPr/>
          <p:nvPr/>
        </p:nvSpPr>
        <p:spPr>
          <a:xfrm>
            <a:off x="2360099" y="4546521"/>
            <a:ext cx="2814460" cy="2114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1600" dirty="0">
                <a:solidFill>
                  <a:schemeClr val="tx1"/>
                </a:solidFill>
                <a:latin typeface="Courier New" panose="02070309020205020404" pitchFamily="49" charset="0"/>
              </a:rPr>
              <a:t>++++---+--…</a:t>
            </a:r>
          </a:p>
        </p:txBody>
      </p:sp>
      <p:sp>
        <p:nvSpPr>
          <p:cNvPr id="43" name="矩形 42">
            <a:extLst>
              <a:ext uri="{FF2B5EF4-FFF2-40B4-BE49-F238E27FC236}">
                <a16:creationId xmlns:a16="http://schemas.microsoft.com/office/drawing/2014/main" id="{00378B89-DCDA-52E8-EFE6-0E1FC6BAF024}"/>
              </a:ext>
            </a:extLst>
          </p:cNvPr>
          <p:cNvSpPr/>
          <p:nvPr/>
        </p:nvSpPr>
        <p:spPr>
          <a:xfrm>
            <a:off x="1848264" y="4125121"/>
            <a:ext cx="511942" cy="2114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endParaRPr>
          </a:p>
        </p:txBody>
      </p:sp>
      <p:sp>
        <p:nvSpPr>
          <p:cNvPr id="44" name="矩形 43">
            <a:extLst>
              <a:ext uri="{FF2B5EF4-FFF2-40B4-BE49-F238E27FC236}">
                <a16:creationId xmlns:a16="http://schemas.microsoft.com/office/drawing/2014/main" id="{2D185E2F-638E-9C2F-BD3B-E9A83DBD3F63}"/>
              </a:ext>
            </a:extLst>
          </p:cNvPr>
          <p:cNvSpPr/>
          <p:nvPr/>
        </p:nvSpPr>
        <p:spPr>
          <a:xfrm>
            <a:off x="2360092" y="4122959"/>
            <a:ext cx="2814459" cy="2114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文本框 44">
            <a:extLst>
              <a:ext uri="{FF2B5EF4-FFF2-40B4-BE49-F238E27FC236}">
                <a16:creationId xmlns:a16="http://schemas.microsoft.com/office/drawing/2014/main" id="{841CA9E1-B75D-5DE9-028E-CE574804DEB1}"/>
              </a:ext>
            </a:extLst>
          </p:cNvPr>
          <p:cNvSpPr txBox="1"/>
          <p:nvPr/>
        </p:nvSpPr>
        <p:spPr>
          <a:xfrm>
            <a:off x="3553383" y="4908399"/>
            <a:ext cx="757114" cy="434524"/>
          </a:xfrm>
          <a:prstGeom prst="rect">
            <a:avLst/>
          </a:prstGeom>
          <a:noFill/>
        </p:spPr>
        <p:txBody>
          <a:bodyPr wrap="square" rtlCol="0">
            <a:spAutoFit/>
          </a:bodyPr>
          <a:lstStyle/>
          <a:p>
            <a:r>
              <a:rPr lang="en-US" altLang="zh-CN" dirty="0"/>
              <a:t>32</a:t>
            </a:r>
            <a:endParaRPr lang="zh-CN" altLang="en-US" dirty="0"/>
          </a:p>
        </p:txBody>
      </p:sp>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A168CD02-26A3-0F12-CFC1-2A95B04A5394}"/>
                  </a:ext>
                </a:extLst>
              </p:cNvPr>
              <p:cNvSpPr txBox="1"/>
              <p:nvPr/>
            </p:nvSpPr>
            <p:spPr>
              <a:xfrm>
                <a:off x="3043098" y="2664200"/>
                <a:ext cx="2657595" cy="43452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𝑠</m:t>
                      </m:r>
                      <m:d>
                        <m:dPr>
                          <m:ctrlPr>
                            <a:rPr lang="en-US" altLang="zh-CN" i="1">
                              <a:latin typeface="Cambria Math" panose="02040503050406030204" pitchFamily="18" charset="0"/>
                            </a:rPr>
                          </m:ctrlPr>
                        </m:dPr>
                        <m:e>
                          <m:r>
                            <a:rPr lang="en-US" altLang="zh-CN" i="1">
                              <a:latin typeface="Cambria Math" panose="02040503050406030204" pitchFamily="18" charset="0"/>
                            </a:rPr>
                            <m:t>𝑡</m:t>
                          </m:r>
                        </m:e>
                      </m:d>
                      <m:r>
                        <a:rPr lang="en-US" altLang="zh-CN" i="1">
                          <a:latin typeface="Cambria Math" panose="02040503050406030204" pitchFamily="18" charset="0"/>
                        </a:rPr>
                        <m:t>=</m:t>
                      </m:r>
                      <m:r>
                        <a:rPr lang="en-US" altLang="zh-CN" i="1">
                          <a:latin typeface="Cambria Math" panose="02040503050406030204" pitchFamily="18" charset="0"/>
                        </a:rPr>
                        <m:t>𝐼</m:t>
                      </m:r>
                      <m:d>
                        <m:dPr>
                          <m:ctrlPr>
                            <a:rPr lang="en-US" altLang="zh-CN" i="1">
                              <a:latin typeface="Cambria Math" panose="02040503050406030204" pitchFamily="18" charset="0"/>
                            </a:rPr>
                          </m:ctrlPr>
                        </m:dPr>
                        <m:e>
                          <m:r>
                            <a:rPr lang="en-US" altLang="zh-CN" i="1">
                              <a:latin typeface="Cambria Math" panose="02040503050406030204" pitchFamily="18" charset="0"/>
                            </a:rPr>
                            <m:t>𝑡</m:t>
                          </m:r>
                        </m:e>
                      </m:d>
                      <m:r>
                        <a:rPr lang="en-US" altLang="zh-CN" i="1">
                          <a:latin typeface="Cambria Math" panose="02040503050406030204" pitchFamily="18" charset="0"/>
                        </a:rPr>
                        <m:t>+</m:t>
                      </m:r>
                      <m:r>
                        <a:rPr lang="en-US" altLang="zh-CN" i="1">
                          <a:latin typeface="Cambria Math" panose="02040503050406030204" pitchFamily="18" charset="0"/>
                        </a:rPr>
                        <m:t>𝑗</m:t>
                      </m:r>
                      <m:r>
                        <a:rPr lang="en-US" altLang="zh-CN" i="1">
                          <a:latin typeface="Cambria Math" panose="02040503050406030204" pitchFamily="18" charset="0"/>
                        </a:rPr>
                        <m:t>∗</m:t>
                      </m:r>
                      <m:r>
                        <a:rPr lang="en-US" altLang="zh-CN" i="1">
                          <a:latin typeface="Cambria Math" panose="02040503050406030204" pitchFamily="18" charset="0"/>
                        </a:rPr>
                        <m:t>𝑄</m:t>
                      </m:r>
                      <m:r>
                        <a:rPr lang="en-US" altLang="zh-CN" i="1">
                          <a:latin typeface="Cambria Math" panose="02040503050406030204" pitchFamily="18" charset="0"/>
                        </a:rPr>
                        <m:t>(</m:t>
                      </m:r>
                      <m:r>
                        <a:rPr lang="en-US" altLang="zh-CN" i="1">
                          <a:latin typeface="Cambria Math" panose="02040503050406030204" pitchFamily="18" charset="0"/>
                        </a:rPr>
                        <m:t>𝑡</m:t>
                      </m:r>
                      <m:r>
                        <a:rPr lang="en-US" altLang="zh-CN" i="1">
                          <a:latin typeface="Cambria Math" panose="02040503050406030204" pitchFamily="18" charset="0"/>
                        </a:rPr>
                        <m:t>)</m:t>
                      </m:r>
                    </m:oMath>
                  </m:oMathPara>
                </a14:m>
                <a:endParaRPr lang="zh-CN" altLang="en-US" dirty="0"/>
              </a:p>
            </p:txBody>
          </p:sp>
        </mc:Choice>
        <mc:Fallback xmlns="">
          <p:sp>
            <p:nvSpPr>
              <p:cNvPr id="46" name="文本框 45">
                <a:extLst>
                  <a:ext uri="{FF2B5EF4-FFF2-40B4-BE49-F238E27FC236}">
                    <a16:creationId xmlns:a16="http://schemas.microsoft.com/office/drawing/2014/main" id="{A168CD02-26A3-0F12-CFC1-2A95B04A5394}"/>
                  </a:ext>
                </a:extLst>
              </p:cNvPr>
              <p:cNvSpPr txBox="1">
                <a:spLocks noRot="1" noChangeAspect="1" noMove="1" noResize="1" noEditPoints="1" noAdjustHandles="1" noChangeArrowheads="1" noChangeShapeType="1" noTextEdit="1"/>
              </p:cNvSpPr>
              <p:nvPr/>
            </p:nvSpPr>
            <p:spPr>
              <a:xfrm>
                <a:off x="3043098" y="2664200"/>
                <a:ext cx="2657595" cy="434524"/>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7" name="文本框 46">
                <a:extLst>
                  <a:ext uri="{FF2B5EF4-FFF2-40B4-BE49-F238E27FC236}">
                    <a16:creationId xmlns:a16="http://schemas.microsoft.com/office/drawing/2014/main" id="{CC8838ED-35C4-C498-C9A9-13FFC263D7D4}"/>
                  </a:ext>
                </a:extLst>
              </p:cNvPr>
              <p:cNvSpPr txBox="1"/>
              <p:nvPr/>
            </p:nvSpPr>
            <p:spPr>
              <a:xfrm>
                <a:off x="4371895" y="1864501"/>
                <a:ext cx="2830937" cy="43452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𝑠</m:t>
                      </m:r>
                      <m:d>
                        <m:dPr>
                          <m:ctrlPr>
                            <a:rPr lang="en-US" altLang="zh-CN" i="1">
                              <a:latin typeface="Cambria Math" panose="02040503050406030204" pitchFamily="18" charset="0"/>
                            </a:rPr>
                          </m:ctrlPr>
                        </m:dPr>
                        <m:e>
                          <m:r>
                            <a:rPr lang="en-US" altLang="zh-CN" i="1">
                              <a:latin typeface="Cambria Math" panose="02040503050406030204" pitchFamily="18" charset="0"/>
                            </a:rPr>
                            <m:t>𝑛</m:t>
                          </m:r>
                        </m:e>
                      </m:d>
                      <m:r>
                        <a:rPr lang="en-US" altLang="zh-CN" i="1">
                          <a:latin typeface="Cambria Math" panose="02040503050406030204" pitchFamily="18" charset="0"/>
                        </a:rPr>
                        <m:t>=</m:t>
                      </m:r>
                      <m:r>
                        <a:rPr lang="en-US" altLang="zh-CN" i="1">
                          <a:latin typeface="Cambria Math" panose="02040503050406030204" pitchFamily="18" charset="0"/>
                        </a:rPr>
                        <m:t>𝐼</m:t>
                      </m:r>
                      <m:d>
                        <m:dPr>
                          <m:ctrlPr>
                            <a:rPr lang="en-US" altLang="zh-CN" i="1">
                              <a:latin typeface="Cambria Math" panose="02040503050406030204" pitchFamily="18" charset="0"/>
                            </a:rPr>
                          </m:ctrlPr>
                        </m:dPr>
                        <m:e>
                          <m:r>
                            <a:rPr lang="en-US" altLang="zh-CN" i="1">
                              <a:latin typeface="Cambria Math" panose="02040503050406030204" pitchFamily="18" charset="0"/>
                            </a:rPr>
                            <m:t>𝑛</m:t>
                          </m:r>
                        </m:e>
                      </m:d>
                      <m:r>
                        <a:rPr lang="en-US" altLang="zh-CN" i="1">
                          <a:latin typeface="Cambria Math" panose="02040503050406030204" pitchFamily="18" charset="0"/>
                        </a:rPr>
                        <m:t>+</m:t>
                      </m:r>
                      <m:r>
                        <a:rPr lang="en-US" altLang="zh-CN" i="1">
                          <a:latin typeface="Cambria Math" panose="02040503050406030204" pitchFamily="18" charset="0"/>
                        </a:rPr>
                        <m:t>𝑗</m:t>
                      </m:r>
                      <m:r>
                        <a:rPr lang="en-US" altLang="zh-CN" i="1">
                          <a:latin typeface="Cambria Math" panose="02040503050406030204" pitchFamily="18" charset="0"/>
                        </a:rPr>
                        <m:t>∗</m:t>
                      </m:r>
                      <m:r>
                        <a:rPr lang="en-US" altLang="zh-CN" i="1">
                          <a:latin typeface="Cambria Math" panose="02040503050406030204" pitchFamily="18" charset="0"/>
                        </a:rPr>
                        <m:t>𝑄</m:t>
                      </m:r>
                      <m:r>
                        <a:rPr lang="en-US" altLang="zh-CN" i="1">
                          <a:latin typeface="Cambria Math" panose="02040503050406030204" pitchFamily="18" charset="0"/>
                        </a:rPr>
                        <m:t>(</m:t>
                      </m:r>
                      <m:r>
                        <a:rPr lang="en-US" altLang="zh-CN" i="1">
                          <a:latin typeface="Cambria Math" panose="02040503050406030204" pitchFamily="18" charset="0"/>
                        </a:rPr>
                        <m:t>𝑛</m:t>
                      </m:r>
                      <m:r>
                        <a:rPr lang="en-US" altLang="zh-CN" i="1">
                          <a:latin typeface="Cambria Math" panose="02040503050406030204" pitchFamily="18" charset="0"/>
                        </a:rPr>
                        <m:t>)</m:t>
                      </m:r>
                    </m:oMath>
                  </m:oMathPara>
                </a14:m>
                <a:endParaRPr lang="zh-CN" altLang="en-US" dirty="0"/>
              </a:p>
            </p:txBody>
          </p:sp>
        </mc:Choice>
        <mc:Fallback xmlns="">
          <p:sp>
            <p:nvSpPr>
              <p:cNvPr id="47" name="文本框 46">
                <a:extLst>
                  <a:ext uri="{FF2B5EF4-FFF2-40B4-BE49-F238E27FC236}">
                    <a16:creationId xmlns:a16="http://schemas.microsoft.com/office/drawing/2014/main" id="{CC8838ED-35C4-C498-C9A9-13FFC263D7D4}"/>
                  </a:ext>
                </a:extLst>
              </p:cNvPr>
              <p:cNvSpPr txBox="1">
                <a:spLocks noRot="1" noChangeAspect="1" noMove="1" noResize="1" noEditPoints="1" noAdjustHandles="1" noChangeArrowheads="1" noChangeShapeType="1" noTextEdit="1"/>
              </p:cNvSpPr>
              <p:nvPr/>
            </p:nvSpPr>
            <p:spPr>
              <a:xfrm>
                <a:off x="4371895" y="1864501"/>
                <a:ext cx="2830937" cy="434524"/>
              </a:xfrm>
              <a:prstGeom prst="rect">
                <a:avLst/>
              </a:prstGeom>
              <a:blipFill>
                <a:blip r:embed="rId4"/>
                <a:stretch>
                  <a:fillRect/>
                </a:stretch>
              </a:blipFill>
            </p:spPr>
            <p:txBody>
              <a:bodyPr/>
              <a:lstStyle/>
              <a:p>
                <a:r>
                  <a:rPr lang="zh-CN" altLang="en-US">
                    <a:noFill/>
                  </a:rPr>
                  <a:t> </a:t>
                </a:r>
              </a:p>
            </p:txBody>
          </p:sp>
        </mc:Fallback>
      </mc:AlternateContent>
      <p:sp>
        <p:nvSpPr>
          <p:cNvPr id="48" name="梯形 47">
            <a:extLst>
              <a:ext uri="{FF2B5EF4-FFF2-40B4-BE49-F238E27FC236}">
                <a16:creationId xmlns:a16="http://schemas.microsoft.com/office/drawing/2014/main" id="{9801A389-85E7-617D-361C-19D7907E73C1}"/>
              </a:ext>
            </a:extLst>
          </p:cNvPr>
          <p:cNvSpPr/>
          <p:nvPr/>
        </p:nvSpPr>
        <p:spPr>
          <a:xfrm rot="5400000">
            <a:off x="5100545" y="4035545"/>
            <a:ext cx="1417450" cy="406234"/>
          </a:xfrm>
          <a:prstGeom prst="trapezoid">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cxnSp>
        <p:nvCxnSpPr>
          <p:cNvPr id="49" name="直接箭头连接符 48">
            <a:extLst>
              <a:ext uri="{FF2B5EF4-FFF2-40B4-BE49-F238E27FC236}">
                <a16:creationId xmlns:a16="http://schemas.microsoft.com/office/drawing/2014/main" id="{290F28D6-A2EA-CD24-5A41-B38D9A1D5C22}"/>
              </a:ext>
            </a:extLst>
          </p:cNvPr>
          <p:cNvCxnSpPr>
            <a:cxnSpLocks/>
          </p:cNvCxnSpPr>
          <p:nvPr/>
        </p:nvCxnSpPr>
        <p:spPr>
          <a:xfrm flipV="1">
            <a:off x="5195752" y="3798089"/>
            <a:ext cx="392907" cy="0"/>
          </a:xfrm>
          <a:prstGeom prst="straightConnector1">
            <a:avLst/>
          </a:prstGeom>
          <a:ln w="34925"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a:extLst>
              <a:ext uri="{FF2B5EF4-FFF2-40B4-BE49-F238E27FC236}">
                <a16:creationId xmlns:a16="http://schemas.microsoft.com/office/drawing/2014/main" id="{59DEC0C2-CA51-69F8-5665-7CB1B58AB3EE}"/>
              </a:ext>
            </a:extLst>
          </p:cNvPr>
          <p:cNvCxnSpPr>
            <a:cxnSpLocks/>
          </p:cNvCxnSpPr>
          <p:nvPr/>
        </p:nvCxnSpPr>
        <p:spPr>
          <a:xfrm>
            <a:off x="5191825" y="4006225"/>
            <a:ext cx="406235" cy="148"/>
          </a:xfrm>
          <a:prstGeom prst="straightConnector1">
            <a:avLst/>
          </a:prstGeom>
          <a:ln w="34925"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37626B27-CC39-DBCC-109E-B75E6E1642DB}"/>
              </a:ext>
            </a:extLst>
          </p:cNvPr>
          <p:cNvCxnSpPr>
            <a:cxnSpLocks/>
          </p:cNvCxnSpPr>
          <p:nvPr/>
        </p:nvCxnSpPr>
        <p:spPr>
          <a:xfrm flipV="1">
            <a:off x="5210518" y="4415683"/>
            <a:ext cx="368840" cy="1524"/>
          </a:xfrm>
          <a:prstGeom prst="straightConnector1">
            <a:avLst/>
          </a:prstGeom>
          <a:ln w="34925"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DBF72938-C115-394C-1ADC-AA99891CE9B0}"/>
              </a:ext>
            </a:extLst>
          </p:cNvPr>
          <p:cNvCxnSpPr>
            <a:cxnSpLocks/>
          </p:cNvCxnSpPr>
          <p:nvPr/>
        </p:nvCxnSpPr>
        <p:spPr>
          <a:xfrm flipV="1">
            <a:off x="5188738" y="4647446"/>
            <a:ext cx="385030" cy="0"/>
          </a:xfrm>
          <a:prstGeom prst="straightConnector1">
            <a:avLst/>
          </a:prstGeom>
          <a:ln w="34925"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文本框 52">
                <a:extLst>
                  <a:ext uri="{FF2B5EF4-FFF2-40B4-BE49-F238E27FC236}">
                    <a16:creationId xmlns:a16="http://schemas.microsoft.com/office/drawing/2014/main" id="{F3924AAF-13DF-A173-2678-C780A971F2F6}"/>
                  </a:ext>
                </a:extLst>
              </p:cNvPr>
              <p:cNvSpPr txBox="1"/>
              <p:nvPr/>
            </p:nvSpPr>
            <p:spPr>
              <a:xfrm>
                <a:off x="7154239" y="3160282"/>
                <a:ext cx="2880836" cy="43452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𝑠𝑖𝑔𝑛</m:t>
                      </m:r>
                      <m:r>
                        <a:rPr lang="en-US" altLang="zh-CN" i="1">
                          <a:latin typeface="Cambria Math" panose="02040503050406030204" pitchFamily="18" charset="0"/>
                        </a:rPr>
                        <m:t>(</m:t>
                      </m:r>
                      <m:r>
                        <a:rPr lang="en-US" altLang="zh-CN" i="1">
                          <a:latin typeface="Cambria Math" panose="02040503050406030204" pitchFamily="18" charset="0"/>
                        </a:rPr>
                        <m:t>𝑠</m:t>
                      </m:r>
                      <m:d>
                        <m:dPr>
                          <m:ctrlPr>
                            <a:rPr lang="en-US" altLang="zh-CN" i="1">
                              <a:latin typeface="Cambria Math" panose="02040503050406030204" pitchFamily="18" charset="0"/>
                            </a:rPr>
                          </m:ctrlPr>
                        </m:dPr>
                        <m:e>
                          <m:r>
                            <a:rPr lang="en-US" altLang="zh-CN" i="1">
                              <a:latin typeface="Cambria Math" panose="02040503050406030204" pitchFamily="18" charset="0"/>
                            </a:rPr>
                            <m:t>𝑛</m:t>
                          </m:r>
                        </m:e>
                      </m:d>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𝑠</m:t>
                          </m:r>
                        </m:e>
                        <m:sup>
                          <m:r>
                            <a:rPr lang="en-US" altLang="zh-CN" i="1">
                              <a:latin typeface="Cambria Math" panose="02040503050406030204" pitchFamily="18" charset="0"/>
                            </a:rPr>
                            <m:t>∗</m:t>
                          </m:r>
                        </m:sup>
                      </m:sSup>
                      <m:r>
                        <a:rPr lang="en-US" altLang="zh-CN" i="1">
                          <a:latin typeface="Cambria Math" panose="02040503050406030204" pitchFamily="18" charset="0"/>
                        </a:rPr>
                        <m:t>(</m:t>
                      </m:r>
                      <m:r>
                        <a:rPr lang="en-US" altLang="zh-CN" i="1">
                          <a:latin typeface="Cambria Math" panose="02040503050406030204" pitchFamily="18" charset="0"/>
                        </a:rPr>
                        <m:t>𝑛</m:t>
                      </m:r>
                      <m:r>
                        <a:rPr lang="en-US" altLang="zh-CN" i="1">
                          <a:latin typeface="Cambria Math" panose="02040503050406030204" pitchFamily="18" charset="0"/>
                        </a:rPr>
                        <m:t>−1))</m:t>
                      </m:r>
                    </m:oMath>
                  </m:oMathPara>
                </a14:m>
                <a:endParaRPr lang="zh-CN" altLang="en-US" dirty="0"/>
              </a:p>
            </p:txBody>
          </p:sp>
        </mc:Choice>
        <mc:Fallback xmlns="">
          <p:sp>
            <p:nvSpPr>
              <p:cNvPr id="53" name="文本框 52">
                <a:extLst>
                  <a:ext uri="{FF2B5EF4-FFF2-40B4-BE49-F238E27FC236}">
                    <a16:creationId xmlns:a16="http://schemas.microsoft.com/office/drawing/2014/main" id="{F3924AAF-13DF-A173-2678-C780A971F2F6}"/>
                  </a:ext>
                </a:extLst>
              </p:cNvPr>
              <p:cNvSpPr txBox="1">
                <a:spLocks noRot="1" noChangeAspect="1" noMove="1" noResize="1" noEditPoints="1" noAdjustHandles="1" noChangeArrowheads="1" noChangeShapeType="1" noTextEdit="1"/>
              </p:cNvSpPr>
              <p:nvPr/>
            </p:nvSpPr>
            <p:spPr>
              <a:xfrm>
                <a:off x="7154239" y="3160282"/>
                <a:ext cx="2880836" cy="434524"/>
              </a:xfrm>
              <a:prstGeom prst="rect">
                <a:avLst/>
              </a:prstGeom>
              <a:blipFill>
                <a:blip r:embed="rId5"/>
                <a:stretch>
                  <a:fillRect/>
                </a:stretch>
              </a:blipFill>
            </p:spPr>
            <p:txBody>
              <a:bodyPr/>
              <a:lstStyle/>
              <a:p>
                <a:r>
                  <a:rPr lang="zh-CN" altLang="en-US">
                    <a:noFill/>
                  </a:rPr>
                  <a:t> </a:t>
                </a:r>
              </a:p>
            </p:txBody>
          </p:sp>
        </mc:Fallback>
      </mc:AlternateContent>
      <p:cxnSp>
        <p:nvCxnSpPr>
          <p:cNvPr id="54" name="直接箭头连接符 53">
            <a:extLst>
              <a:ext uri="{FF2B5EF4-FFF2-40B4-BE49-F238E27FC236}">
                <a16:creationId xmlns:a16="http://schemas.microsoft.com/office/drawing/2014/main" id="{CE7FB0C8-BEC8-9104-5117-F1358E8CF4A4}"/>
              </a:ext>
            </a:extLst>
          </p:cNvPr>
          <p:cNvCxnSpPr/>
          <p:nvPr/>
        </p:nvCxnSpPr>
        <p:spPr>
          <a:xfrm>
            <a:off x="2342730" y="4908399"/>
            <a:ext cx="2830937" cy="0"/>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29A4D9E2-9722-7848-770E-8287FB643296}"/>
              </a:ext>
            </a:extLst>
          </p:cNvPr>
          <p:cNvCxnSpPr>
            <a:cxnSpLocks/>
          </p:cNvCxnSpPr>
          <p:nvPr/>
        </p:nvCxnSpPr>
        <p:spPr>
          <a:xfrm>
            <a:off x="2366737" y="4756253"/>
            <a:ext cx="0" cy="33883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247B1716-0815-EB49-6EE2-5A6645A7F200}"/>
              </a:ext>
            </a:extLst>
          </p:cNvPr>
          <p:cNvCxnSpPr>
            <a:cxnSpLocks/>
          </p:cNvCxnSpPr>
          <p:nvPr/>
        </p:nvCxnSpPr>
        <p:spPr>
          <a:xfrm>
            <a:off x="5173671" y="4760663"/>
            <a:ext cx="6" cy="29648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文本框 56">
            <a:extLst>
              <a:ext uri="{FF2B5EF4-FFF2-40B4-BE49-F238E27FC236}">
                <a16:creationId xmlns:a16="http://schemas.microsoft.com/office/drawing/2014/main" id="{27A7B77E-26E3-755D-FFE8-7BC3B44AC047}"/>
              </a:ext>
            </a:extLst>
          </p:cNvPr>
          <p:cNvSpPr txBox="1"/>
          <p:nvPr/>
        </p:nvSpPr>
        <p:spPr>
          <a:xfrm rot="5400000">
            <a:off x="5220560" y="4044660"/>
            <a:ext cx="1196909" cy="369332"/>
          </a:xfrm>
          <a:prstGeom prst="rect">
            <a:avLst/>
          </a:prstGeom>
          <a:noFill/>
        </p:spPr>
        <p:txBody>
          <a:bodyPr wrap="square" rtlCol="0">
            <a:spAutoFit/>
          </a:bodyPr>
          <a:lstStyle/>
          <a:p>
            <a:r>
              <a:rPr lang="en-US" altLang="zh-CN" dirty="0"/>
              <a:t>Correlator</a:t>
            </a:r>
            <a:endParaRPr lang="zh-CN" altLang="en-US" dirty="0"/>
          </a:p>
        </p:txBody>
      </p:sp>
      <p:cxnSp>
        <p:nvCxnSpPr>
          <p:cNvPr id="58" name="直接箭头连接符 57">
            <a:extLst>
              <a:ext uri="{FF2B5EF4-FFF2-40B4-BE49-F238E27FC236}">
                <a16:creationId xmlns:a16="http://schemas.microsoft.com/office/drawing/2014/main" id="{FF0DD41D-68B1-A4E2-15CE-FD2BAFFEE36C}"/>
              </a:ext>
            </a:extLst>
          </p:cNvPr>
          <p:cNvCxnSpPr>
            <a:cxnSpLocks/>
            <a:stCxn id="48" idx="0"/>
            <a:endCxn id="29" idx="1"/>
          </p:cNvCxnSpPr>
          <p:nvPr/>
        </p:nvCxnSpPr>
        <p:spPr>
          <a:xfrm>
            <a:off x="6012387" y="4238662"/>
            <a:ext cx="566918" cy="2913"/>
          </a:xfrm>
          <a:prstGeom prst="straightConnector1">
            <a:avLst/>
          </a:prstGeom>
          <a:ln w="34925"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连接符: 肘形 58">
            <a:extLst>
              <a:ext uri="{FF2B5EF4-FFF2-40B4-BE49-F238E27FC236}">
                <a16:creationId xmlns:a16="http://schemas.microsoft.com/office/drawing/2014/main" id="{9A5E89F7-17E1-2BD1-3926-41271B4C894B}"/>
              </a:ext>
            </a:extLst>
          </p:cNvPr>
          <p:cNvCxnSpPr>
            <a:cxnSpLocks/>
            <a:stCxn id="28" idx="2"/>
            <a:endCxn id="48" idx="1"/>
          </p:cNvCxnSpPr>
          <p:nvPr/>
        </p:nvCxnSpPr>
        <p:spPr>
          <a:xfrm rot="5400000">
            <a:off x="7702625" y="962066"/>
            <a:ext cx="725295" cy="4512004"/>
          </a:xfrm>
          <a:prstGeom prst="bentConnector3">
            <a:avLst>
              <a:gd name="adj1" fmla="val 50000"/>
            </a:avLst>
          </a:prstGeom>
          <a:ln w="22225">
            <a:tailEnd type="triangle"/>
          </a:ln>
        </p:spPr>
        <p:style>
          <a:lnRef idx="1">
            <a:schemeClr val="dk1"/>
          </a:lnRef>
          <a:fillRef idx="0">
            <a:schemeClr val="dk1"/>
          </a:fillRef>
          <a:effectRef idx="0">
            <a:schemeClr val="dk1"/>
          </a:effectRef>
          <a:fontRef idx="minor">
            <a:schemeClr val="tx1"/>
          </a:fontRef>
        </p:style>
      </p:cxnSp>
      <p:sp>
        <p:nvSpPr>
          <p:cNvPr id="60" name="文本框 59">
            <a:extLst>
              <a:ext uri="{FF2B5EF4-FFF2-40B4-BE49-F238E27FC236}">
                <a16:creationId xmlns:a16="http://schemas.microsoft.com/office/drawing/2014/main" id="{3FFB090A-34D8-DDE0-51AE-7DECE3A8C2FA}"/>
              </a:ext>
            </a:extLst>
          </p:cNvPr>
          <p:cNvSpPr txBox="1"/>
          <p:nvPr/>
        </p:nvSpPr>
        <p:spPr>
          <a:xfrm>
            <a:off x="1926723" y="3950730"/>
            <a:ext cx="377026" cy="470734"/>
          </a:xfrm>
          <a:prstGeom prst="rect">
            <a:avLst/>
          </a:prstGeom>
          <a:noFill/>
        </p:spPr>
        <p:txBody>
          <a:bodyPr wrap="none" rtlCol="0">
            <a:spAutoFit/>
          </a:bodyPr>
          <a:lstStyle/>
          <a:p>
            <a:r>
              <a:rPr lang="en-US" altLang="zh-CN" sz="2000" dirty="0"/>
              <a:t>…</a:t>
            </a:r>
            <a:endParaRPr lang="zh-CN" altLang="en-US" sz="2000" dirty="0"/>
          </a:p>
        </p:txBody>
      </p:sp>
      <p:sp>
        <p:nvSpPr>
          <p:cNvPr id="61" name="文本框 60">
            <a:extLst>
              <a:ext uri="{FF2B5EF4-FFF2-40B4-BE49-F238E27FC236}">
                <a16:creationId xmlns:a16="http://schemas.microsoft.com/office/drawing/2014/main" id="{6BA1A2C9-1D6F-EBFE-067A-CD8FD47A4BD8}"/>
              </a:ext>
            </a:extLst>
          </p:cNvPr>
          <p:cNvSpPr txBox="1"/>
          <p:nvPr/>
        </p:nvSpPr>
        <p:spPr>
          <a:xfrm>
            <a:off x="3567623" y="3894962"/>
            <a:ext cx="415498" cy="543154"/>
          </a:xfrm>
          <a:prstGeom prst="rect">
            <a:avLst/>
          </a:prstGeom>
          <a:noFill/>
        </p:spPr>
        <p:txBody>
          <a:bodyPr wrap="none" rtlCol="0">
            <a:spAutoFit/>
          </a:bodyPr>
          <a:lstStyle/>
          <a:p>
            <a:r>
              <a:rPr lang="en-US" altLang="zh-CN" sz="2400" dirty="0"/>
              <a:t>…</a:t>
            </a:r>
            <a:endParaRPr lang="zh-CN" altLang="en-US" sz="2400" dirty="0"/>
          </a:p>
        </p:txBody>
      </p:sp>
      <p:sp>
        <p:nvSpPr>
          <p:cNvPr id="107" name="等腰三角形 106">
            <a:extLst>
              <a:ext uri="{FF2B5EF4-FFF2-40B4-BE49-F238E27FC236}">
                <a16:creationId xmlns:a16="http://schemas.microsoft.com/office/drawing/2014/main" id="{4E78EE41-0C20-FA8A-1D32-4D6C21D366ED}"/>
              </a:ext>
            </a:extLst>
          </p:cNvPr>
          <p:cNvSpPr>
            <a:spLocks noChangeAspect="1"/>
          </p:cNvSpPr>
          <p:nvPr/>
        </p:nvSpPr>
        <p:spPr>
          <a:xfrm rot="10800000">
            <a:off x="1184761" y="1711154"/>
            <a:ext cx="580644" cy="587872"/>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4" dirty="0"/>
          </a:p>
        </p:txBody>
      </p:sp>
      <p:sp>
        <p:nvSpPr>
          <p:cNvPr id="118" name="矩形 117">
            <a:extLst>
              <a:ext uri="{FF2B5EF4-FFF2-40B4-BE49-F238E27FC236}">
                <a16:creationId xmlns:a16="http://schemas.microsoft.com/office/drawing/2014/main" id="{A9A95627-A738-6FC6-AE11-9BAA68A711C8}"/>
              </a:ext>
            </a:extLst>
          </p:cNvPr>
          <p:cNvSpPr/>
          <p:nvPr/>
        </p:nvSpPr>
        <p:spPr>
          <a:xfrm>
            <a:off x="1848146" y="3700052"/>
            <a:ext cx="511943" cy="2114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0</a:t>
            </a:r>
            <a:endParaRPr lang="zh-CN" altLang="en-US" sz="1400" dirty="0">
              <a:solidFill>
                <a:schemeClr val="tx1"/>
              </a:solidFill>
            </a:endParaRPr>
          </a:p>
        </p:txBody>
      </p:sp>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F0B12EFC-FA53-F55D-0116-C745486C4E58}"/>
                  </a:ext>
                </a:extLst>
              </p:cNvPr>
              <p:cNvSpPr txBox="1"/>
              <p:nvPr/>
            </p:nvSpPr>
            <p:spPr>
              <a:xfrm>
                <a:off x="7025046" y="3989117"/>
                <a:ext cx="473354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rgbClr val="FF0000"/>
                          </a:solidFill>
                          <a:latin typeface="Cambria Math" panose="02040503050406030204" pitchFamily="18" charset="0"/>
                        </a:rPr>
                        <m:t>𝑝h𝑎𝑠𝑒</m:t>
                      </m:r>
                      <m:r>
                        <a:rPr lang="en-US" altLang="zh-CN" b="0" i="1" smtClean="0">
                          <a:solidFill>
                            <a:srgbClr val="FF0000"/>
                          </a:solidFill>
                          <a:latin typeface="Cambria Math" panose="02040503050406030204" pitchFamily="18" charset="0"/>
                        </a:rPr>
                        <m:t>(</m:t>
                      </m:r>
                      <m:r>
                        <a:rPr lang="en-US" altLang="zh-CN" i="1" smtClean="0">
                          <a:solidFill>
                            <a:srgbClr val="FF0000"/>
                          </a:solidFill>
                          <a:latin typeface="Cambria Math" panose="02040503050406030204" pitchFamily="18" charset="0"/>
                        </a:rPr>
                        <m:t>𝑠</m:t>
                      </m:r>
                      <m:d>
                        <m:dPr>
                          <m:ctrlPr>
                            <a:rPr lang="en-US" altLang="zh-CN" i="1">
                              <a:solidFill>
                                <a:srgbClr val="FF0000"/>
                              </a:solidFill>
                              <a:latin typeface="Cambria Math" panose="02040503050406030204" pitchFamily="18" charset="0"/>
                            </a:rPr>
                          </m:ctrlPr>
                        </m:dPr>
                        <m:e>
                          <m:r>
                            <a:rPr lang="en-US" altLang="zh-CN" i="1">
                              <a:solidFill>
                                <a:srgbClr val="FF0000"/>
                              </a:solidFill>
                              <a:latin typeface="Cambria Math" panose="02040503050406030204" pitchFamily="18" charset="0"/>
                            </a:rPr>
                            <m:t>𝑛</m:t>
                          </m:r>
                        </m:e>
                      </m:d>
                      <m:r>
                        <a:rPr lang="en-US" altLang="zh-CN" i="1">
                          <a:solidFill>
                            <a:srgbClr val="FF0000"/>
                          </a:solidFill>
                          <a:latin typeface="Cambria Math" panose="02040503050406030204" pitchFamily="18" charset="0"/>
                        </a:rPr>
                        <m:t>∗</m:t>
                      </m:r>
                      <m:sSup>
                        <m:sSupPr>
                          <m:ctrlPr>
                            <a:rPr lang="en-US" altLang="zh-CN" i="1">
                              <a:solidFill>
                                <a:srgbClr val="FF0000"/>
                              </a:solidFill>
                              <a:latin typeface="Cambria Math" panose="02040503050406030204" pitchFamily="18" charset="0"/>
                            </a:rPr>
                          </m:ctrlPr>
                        </m:sSupPr>
                        <m:e>
                          <m:r>
                            <a:rPr lang="en-US" altLang="zh-CN" i="1">
                              <a:solidFill>
                                <a:srgbClr val="FF0000"/>
                              </a:solidFill>
                              <a:latin typeface="Cambria Math" panose="02040503050406030204" pitchFamily="18" charset="0"/>
                            </a:rPr>
                            <m:t>𝑠</m:t>
                          </m:r>
                        </m:e>
                        <m:sup>
                          <m:r>
                            <a:rPr lang="en-US" altLang="zh-CN" i="1">
                              <a:solidFill>
                                <a:srgbClr val="FF0000"/>
                              </a:solidFill>
                              <a:latin typeface="Cambria Math" panose="02040503050406030204" pitchFamily="18" charset="0"/>
                            </a:rPr>
                            <m:t>∗</m:t>
                          </m:r>
                        </m:sup>
                      </m:sSup>
                      <m:d>
                        <m:dPr>
                          <m:ctrlPr>
                            <a:rPr lang="en-US" altLang="zh-CN" i="1">
                              <a:solidFill>
                                <a:srgbClr val="FF0000"/>
                              </a:solidFill>
                              <a:latin typeface="Cambria Math" panose="02040503050406030204" pitchFamily="18" charset="0"/>
                            </a:rPr>
                          </m:ctrlPr>
                        </m:dPr>
                        <m:e>
                          <m:r>
                            <a:rPr lang="en-US" altLang="zh-CN" i="1">
                              <a:solidFill>
                                <a:srgbClr val="FF0000"/>
                              </a:solidFill>
                              <a:latin typeface="Cambria Math" panose="02040503050406030204" pitchFamily="18" charset="0"/>
                            </a:rPr>
                            <m:t>𝑛</m:t>
                          </m:r>
                          <m:r>
                            <a:rPr lang="en-US" altLang="zh-CN" i="1">
                              <a:solidFill>
                                <a:srgbClr val="FF0000"/>
                              </a:solidFill>
                              <a:latin typeface="Cambria Math" panose="02040503050406030204" pitchFamily="18" charset="0"/>
                            </a:rPr>
                            <m:t>−1</m:t>
                          </m:r>
                        </m:e>
                      </m:d>
                      <m:r>
                        <a:rPr lang="en-US" altLang="zh-CN" b="0" i="1" smtClean="0">
                          <a:solidFill>
                            <a:srgbClr val="FF0000"/>
                          </a:solidFill>
                          <a:latin typeface="Cambria Math" panose="02040503050406030204" pitchFamily="18" charset="0"/>
                        </a:rPr>
                        <m:t>)</m:t>
                      </m:r>
                      <m:r>
                        <a:rPr lang="en-US" altLang="zh-CN" i="1" smtClean="0">
                          <a:solidFill>
                            <a:srgbClr val="FF0000"/>
                          </a:solidFill>
                          <a:latin typeface="Cambria Math" panose="02040503050406030204" pitchFamily="18" charset="0"/>
                          <a:ea typeface="Cambria Math" panose="02040503050406030204" pitchFamily="18" charset="0"/>
                        </a:rPr>
                        <m:t>∈</m:t>
                      </m:r>
                      <m:r>
                        <a:rPr lang="en-US" altLang="zh-CN" b="0" i="1" smtClean="0">
                          <a:solidFill>
                            <a:srgbClr val="FF0000"/>
                          </a:solidFill>
                          <a:latin typeface="Cambria Math" panose="02040503050406030204" pitchFamily="18" charset="0"/>
                          <a:ea typeface="Cambria Math" panose="02040503050406030204" pitchFamily="18" charset="0"/>
                        </a:rPr>
                        <m:t>(0, </m:t>
                      </m:r>
                      <m:r>
                        <a:rPr lang="zh-CN" altLang="en-US" b="0" i="1" smtClean="0">
                          <a:solidFill>
                            <a:srgbClr val="FF0000"/>
                          </a:solidFill>
                          <a:latin typeface="Cambria Math" panose="02040503050406030204" pitchFamily="18" charset="0"/>
                          <a:ea typeface="Cambria Math" panose="02040503050406030204" pitchFamily="18" charset="0"/>
                        </a:rPr>
                        <m:t>𝜋</m:t>
                      </m:r>
                      <m:r>
                        <a:rPr lang="en-US" altLang="zh-CN" b="0" i="1" smtClean="0">
                          <a:solidFill>
                            <a:srgbClr val="FF0000"/>
                          </a:solidFill>
                          <a:latin typeface="Cambria Math" panose="02040503050406030204" pitchFamily="18" charset="0"/>
                          <a:ea typeface="Cambria Math" panose="02040503050406030204" pitchFamily="18" charset="0"/>
                        </a:rPr>
                        <m:t>]</m:t>
                      </m:r>
                    </m:oMath>
                  </m:oMathPara>
                </a14:m>
                <a:endParaRPr lang="zh-CN" altLang="en-US" dirty="0">
                  <a:solidFill>
                    <a:srgbClr val="FF0000"/>
                  </a:solidFill>
                </a:endParaRPr>
              </a:p>
            </p:txBody>
          </p:sp>
        </mc:Choice>
        <mc:Fallback xmlns="">
          <p:sp>
            <p:nvSpPr>
              <p:cNvPr id="25" name="文本框 24">
                <a:extLst>
                  <a:ext uri="{FF2B5EF4-FFF2-40B4-BE49-F238E27FC236}">
                    <a16:creationId xmlns:a16="http://schemas.microsoft.com/office/drawing/2014/main" id="{F0B12EFC-FA53-F55D-0116-C745486C4E58}"/>
                  </a:ext>
                </a:extLst>
              </p:cNvPr>
              <p:cNvSpPr txBox="1">
                <a:spLocks noRot="1" noChangeAspect="1" noMove="1" noResize="1" noEditPoints="1" noAdjustHandles="1" noChangeArrowheads="1" noChangeShapeType="1" noTextEdit="1"/>
              </p:cNvSpPr>
              <p:nvPr/>
            </p:nvSpPr>
            <p:spPr>
              <a:xfrm>
                <a:off x="7025046" y="3989117"/>
                <a:ext cx="4733545" cy="369332"/>
              </a:xfrm>
              <a:prstGeom prst="rect">
                <a:avLst/>
              </a:prstGeom>
              <a:blipFill>
                <a:blip r:embed="rId6"/>
                <a:stretch>
                  <a:fillRect b="-1639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F85BABA3-3211-83E4-29C1-50A669B43088}"/>
                  </a:ext>
                </a:extLst>
              </p:cNvPr>
              <p:cNvSpPr txBox="1"/>
              <p:nvPr/>
            </p:nvSpPr>
            <p:spPr>
              <a:xfrm>
                <a:off x="7109172" y="4387585"/>
                <a:ext cx="46732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accent5"/>
                          </a:solidFill>
                          <a:latin typeface="Cambria Math" panose="02040503050406030204" pitchFamily="18" charset="0"/>
                        </a:rPr>
                        <m:t>𝑝h𝑎𝑠𝑒</m:t>
                      </m:r>
                      <m:r>
                        <a:rPr lang="en-US" altLang="zh-CN" b="0" i="1" smtClean="0">
                          <a:solidFill>
                            <a:schemeClr val="accent5"/>
                          </a:solidFill>
                          <a:latin typeface="Cambria Math" panose="02040503050406030204" pitchFamily="18" charset="0"/>
                        </a:rPr>
                        <m:t>(</m:t>
                      </m:r>
                      <m:r>
                        <a:rPr lang="en-US" altLang="zh-CN" i="1" smtClean="0">
                          <a:solidFill>
                            <a:schemeClr val="accent5"/>
                          </a:solidFill>
                          <a:latin typeface="Cambria Math" panose="02040503050406030204" pitchFamily="18" charset="0"/>
                        </a:rPr>
                        <m:t>𝑠</m:t>
                      </m:r>
                      <m:d>
                        <m:dPr>
                          <m:ctrlPr>
                            <a:rPr lang="en-US" altLang="zh-CN" i="1">
                              <a:solidFill>
                                <a:schemeClr val="accent5"/>
                              </a:solidFill>
                              <a:latin typeface="Cambria Math" panose="02040503050406030204" pitchFamily="18" charset="0"/>
                            </a:rPr>
                          </m:ctrlPr>
                        </m:dPr>
                        <m:e>
                          <m:r>
                            <a:rPr lang="en-US" altLang="zh-CN" i="1">
                              <a:solidFill>
                                <a:schemeClr val="accent5"/>
                              </a:solidFill>
                              <a:latin typeface="Cambria Math" panose="02040503050406030204" pitchFamily="18" charset="0"/>
                            </a:rPr>
                            <m:t>𝑛</m:t>
                          </m:r>
                        </m:e>
                      </m:d>
                      <m:r>
                        <a:rPr lang="en-US" altLang="zh-CN" i="1">
                          <a:solidFill>
                            <a:schemeClr val="accent5"/>
                          </a:solidFill>
                          <a:latin typeface="Cambria Math" panose="02040503050406030204" pitchFamily="18" charset="0"/>
                        </a:rPr>
                        <m:t>∗</m:t>
                      </m:r>
                      <m:sSup>
                        <m:sSupPr>
                          <m:ctrlPr>
                            <a:rPr lang="en-US" altLang="zh-CN" i="1">
                              <a:solidFill>
                                <a:schemeClr val="accent5"/>
                              </a:solidFill>
                              <a:latin typeface="Cambria Math" panose="02040503050406030204" pitchFamily="18" charset="0"/>
                            </a:rPr>
                          </m:ctrlPr>
                        </m:sSupPr>
                        <m:e>
                          <m:r>
                            <a:rPr lang="en-US" altLang="zh-CN" i="1">
                              <a:solidFill>
                                <a:schemeClr val="accent5"/>
                              </a:solidFill>
                              <a:latin typeface="Cambria Math" panose="02040503050406030204" pitchFamily="18" charset="0"/>
                            </a:rPr>
                            <m:t>𝑠</m:t>
                          </m:r>
                        </m:e>
                        <m:sup>
                          <m:r>
                            <a:rPr lang="en-US" altLang="zh-CN" i="1">
                              <a:solidFill>
                                <a:schemeClr val="accent5"/>
                              </a:solidFill>
                              <a:latin typeface="Cambria Math" panose="02040503050406030204" pitchFamily="18" charset="0"/>
                            </a:rPr>
                            <m:t>∗</m:t>
                          </m:r>
                        </m:sup>
                      </m:sSup>
                      <m:d>
                        <m:dPr>
                          <m:ctrlPr>
                            <a:rPr lang="en-US" altLang="zh-CN" i="1">
                              <a:solidFill>
                                <a:schemeClr val="accent5"/>
                              </a:solidFill>
                              <a:latin typeface="Cambria Math" panose="02040503050406030204" pitchFamily="18" charset="0"/>
                            </a:rPr>
                          </m:ctrlPr>
                        </m:dPr>
                        <m:e>
                          <m:r>
                            <a:rPr lang="en-US" altLang="zh-CN" i="1">
                              <a:solidFill>
                                <a:schemeClr val="accent5"/>
                              </a:solidFill>
                              <a:latin typeface="Cambria Math" panose="02040503050406030204" pitchFamily="18" charset="0"/>
                            </a:rPr>
                            <m:t>𝑛</m:t>
                          </m:r>
                          <m:r>
                            <a:rPr lang="en-US" altLang="zh-CN" i="1">
                              <a:solidFill>
                                <a:schemeClr val="accent5"/>
                              </a:solidFill>
                              <a:latin typeface="Cambria Math" panose="02040503050406030204" pitchFamily="18" charset="0"/>
                            </a:rPr>
                            <m:t>−1</m:t>
                          </m:r>
                        </m:e>
                      </m:d>
                      <m:r>
                        <a:rPr lang="en-US" altLang="zh-CN" b="0" i="1" smtClean="0">
                          <a:solidFill>
                            <a:schemeClr val="accent5"/>
                          </a:solidFill>
                          <a:latin typeface="Cambria Math" panose="02040503050406030204" pitchFamily="18" charset="0"/>
                        </a:rPr>
                        <m:t>)</m:t>
                      </m:r>
                      <m:r>
                        <a:rPr lang="en-US" altLang="zh-CN" i="1" smtClean="0">
                          <a:solidFill>
                            <a:schemeClr val="accent5"/>
                          </a:solidFill>
                          <a:latin typeface="Cambria Math" panose="02040503050406030204" pitchFamily="18" charset="0"/>
                          <a:ea typeface="Cambria Math" panose="02040503050406030204" pitchFamily="18" charset="0"/>
                        </a:rPr>
                        <m:t>∈</m:t>
                      </m:r>
                      <m:r>
                        <a:rPr lang="en-US" altLang="zh-CN" b="0" i="1" smtClean="0">
                          <a:solidFill>
                            <a:schemeClr val="accent5"/>
                          </a:solidFill>
                          <a:latin typeface="Cambria Math" panose="02040503050406030204" pitchFamily="18" charset="0"/>
                          <a:ea typeface="Cambria Math" panose="02040503050406030204" pitchFamily="18" charset="0"/>
                        </a:rPr>
                        <m:t>(−</m:t>
                      </m:r>
                      <m:r>
                        <a:rPr lang="zh-CN" altLang="en-US" b="0" i="1" smtClean="0">
                          <a:solidFill>
                            <a:schemeClr val="accent5"/>
                          </a:solidFill>
                          <a:latin typeface="Cambria Math" panose="02040503050406030204" pitchFamily="18" charset="0"/>
                          <a:ea typeface="Cambria Math" panose="02040503050406030204" pitchFamily="18" charset="0"/>
                        </a:rPr>
                        <m:t>𝜋</m:t>
                      </m:r>
                      <m:r>
                        <a:rPr lang="en-US" altLang="zh-CN" b="0" i="1" smtClean="0">
                          <a:solidFill>
                            <a:schemeClr val="accent5"/>
                          </a:solidFill>
                          <a:latin typeface="Cambria Math" panose="02040503050406030204" pitchFamily="18" charset="0"/>
                          <a:ea typeface="Cambria Math" panose="02040503050406030204" pitchFamily="18" charset="0"/>
                        </a:rPr>
                        <m:t>, 0]</m:t>
                      </m:r>
                    </m:oMath>
                  </m:oMathPara>
                </a14:m>
                <a:endParaRPr lang="zh-CN" altLang="en-US" dirty="0">
                  <a:solidFill>
                    <a:schemeClr val="accent5"/>
                  </a:solidFill>
                </a:endParaRPr>
              </a:p>
            </p:txBody>
          </p:sp>
        </mc:Choice>
        <mc:Fallback xmlns="">
          <p:sp>
            <p:nvSpPr>
              <p:cNvPr id="35" name="文本框 34">
                <a:extLst>
                  <a:ext uri="{FF2B5EF4-FFF2-40B4-BE49-F238E27FC236}">
                    <a16:creationId xmlns:a16="http://schemas.microsoft.com/office/drawing/2014/main" id="{F85BABA3-3211-83E4-29C1-50A669B43088}"/>
                  </a:ext>
                </a:extLst>
              </p:cNvPr>
              <p:cNvSpPr txBox="1">
                <a:spLocks noRot="1" noChangeAspect="1" noMove="1" noResize="1" noEditPoints="1" noAdjustHandles="1" noChangeArrowheads="1" noChangeShapeType="1" noTextEdit="1"/>
              </p:cNvSpPr>
              <p:nvPr/>
            </p:nvSpPr>
            <p:spPr>
              <a:xfrm>
                <a:off x="7109172" y="4387585"/>
                <a:ext cx="4673254" cy="369332"/>
              </a:xfrm>
              <a:prstGeom prst="rect">
                <a:avLst/>
              </a:prstGeom>
              <a:blipFill>
                <a:blip r:embed="rId7"/>
                <a:stretch>
                  <a:fillRect b="-18333"/>
                </a:stretch>
              </a:blipFill>
            </p:spPr>
            <p:txBody>
              <a:bodyPr/>
              <a:lstStyle/>
              <a:p>
                <a:r>
                  <a:rPr lang="zh-CN" altLang="en-US">
                    <a:noFill/>
                  </a:rPr>
                  <a:t> </a:t>
                </a:r>
              </a:p>
            </p:txBody>
          </p:sp>
        </mc:Fallback>
      </mc:AlternateContent>
      <p:sp>
        <p:nvSpPr>
          <p:cNvPr id="63" name="文本框 62">
            <a:extLst>
              <a:ext uri="{FF2B5EF4-FFF2-40B4-BE49-F238E27FC236}">
                <a16:creationId xmlns:a16="http://schemas.microsoft.com/office/drawing/2014/main" id="{2BBD86A4-5E09-B562-3568-306C4E87D987}"/>
              </a:ext>
            </a:extLst>
          </p:cNvPr>
          <p:cNvSpPr txBox="1"/>
          <p:nvPr/>
        </p:nvSpPr>
        <p:spPr>
          <a:xfrm>
            <a:off x="11418852" y="3892353"/>
            <a:ext cx="452368" cy="523220"/>
          </a:xfrm>
          <a:prstGeom prst="rect">
            <a:avLst/>
          </a:prstGeom>
          <a:noFill/>
        </p:spPr>
        <p:txBody>
          <a:bodyPr wrap="none" rtlCol="0">
            <a:spAutoFit/>
          </a:bodyPr>
          <a:lstStyle/>
          <a:p>
            <a:r>
              <a:rPr lang="en-US" altLang="zh-CN" sz="2800" dirty="0">
                <a:solidFill>
                  <a:srgbClr val="FF0000"/>
                </a:solidFill>
              </a:rPr>
              <a:t>+</a:t>
            </a:r>
            <a:endParaRPr lang="zh-CN" altLang="en-US" sz="2800" dirty="0">
              <a:solidFill>
                <a:srgbClr val="FF0000"/>
              </a:solidFill>
            </a:endParaRPr>
          </a:p>
        </p:txBody>
      </p:sp>
      <p:sp>
        <p:nvSpPr>
          <p:cNvPr id="64" name="箭头: 右 63">
            <a:extLst>
              <a:ext uri="{FF2B5EF4-FFF2-40B4-BE49-F238E27FC236}">
                <a16:creationId xmlns:a16="http://schemas.microsoft.com/office/drawing/2014/main" id="{5EEB5C46-C472-C36C-6A23-F93BD8A5BB63}"/>
              </a:ext>
            </a:extLst>
          </p:cNvPr>
          <p:cNvSpPr/>
          <p:nvPr/>
        </p:nvSpPr>
        <p:spPr>
          <a:xfrm>
            <a:off x="11097026" y="4067196"/>
            <a:ext cx="323380" cy="25136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64">
            <a:extLst>
              <a:ext uri="{FF2B5EF4-FFF2-40B4-BE49-F238E27FC236}">
                <a16:creationId xmlns:a16="http://schemas.microsoft.com/office/drawing/2014/main" id="{BF3E750E-35C8-15F5-260C-931066F82EE8}"/>
              </a:ext>
            </a:extLst>
          </p:cNvPr>
          <p:cNvSpPr txBox="1"/>
          <p:nvPr/>
        </p:nvSpPr>
        <p:spPr>
          <a:xfrm>
            <a:off x="11478230" y="4178502"/>
            <a:ext cx="354584" cy="707886"/>
          </a:xfrm>
          <a:prstGeom prst="rect">
            <a:avLst/>
          </a:prstGeom>
          <a:noFill/>
        </p:spPr>
        <p:txBody>
          <a:bodyPr wrap="none" rtlCol="0">
            <a:spAutoFit/>
          </a:bodyPr>
          <a:lstStyle/>
          <a:p>
            <a:r>
              <a:rPr lang="en-US" altLang="zh-CN" sz="4000" dirty="0">
                <a:solidFill>
                  <a:schemeClr val="accent5"/>
                </a:solidFill>
              </a:rPr>
              <a:t>-</a:t>
            </a:r>
            <a:endParaRPr lang="zh-CN" altLang="en-US" sz="4000" dirty="0">
              <a:solidFill>
                <a:schemeClr val="accent5"/>
              </a:solidFill>
            </a:endParaRPr>
          </a:p>
        </p:txBody>
      </p:sp>
      <p:sp>
        <p:nvSpPr>
          <p:cNvPr id="71" name="箭头: 右 70">
            <a:extLst>
              <a:ext uri="{FF2B5EF4-FFF2-40B4-BE49-F238E27FC236}">
                <a16:creationId xmlns:a16="http://schemas.microsoft.com/office/drawing/2014/main" id="{BDBDF5A8-08C7-EC0F-095C-18A1E23039B5}"/>
              </a:ext>
            </a:extLst>
          </p:cNvPr>
          <p:cNvSpPr/>
          <p:nvPr/>
        </p:nvSpPr>
        <p:spPr>
          <a:xfrm>
            <a:off x="11169528" y="4459270"/>
            <a:ext cx="323380" cy="251367"/>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solidFill>
            </a:endParaRPr>
          </a:p>
        </p:txBody>
      </p:sp>
      <p:sp>
        <p:nvSpPr>
          <p:cNvPr id="73" name="对话气泡: 矩形 72">
            <a:extLst>
              <a:ext uri="{FF2B5EF4-FFF2-40B4-BE49-F238E27FC236}">
                <a16:creationId xmlns:a16="http://schemas.microsoft.com/office/drawing/2014/main" id="{9EFDCD1C-3379-5801-AEAD-8ADC9AE8DABE}"/>
              </a:ext>
            </a:extLst>
          </p:cNvPr>
          <p:cNvSpPr/>
          <p:nvPr/>
        </p:nvSpPr>
        <p:spPr>
          <a:xfrm rot="10800000">
            <a:off x="7676089" y="3892351"/>
            <a:ext cx="4214546" cy="935429"/>
          </a:xfrm>
          <a:prstGeom prst="wedgeRectCallout">
            <a:avLst>
              <a:gd name="adj1" fmla="val 12851"/>
              <a:gd name="adj2" fmla="val 83413"/>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文本框 73">
            <a:extLst>
              <a:ext uri="{FF2B5EF4-FFF2-40B4-BE49-F238E27FC236}">
                <a16:creationId xmlns:a16="http://schemas.microsoft.com/office/drawing/2014/main" id="{0F91B124-75E9-B589-D08F-984DEE584D40}"/>
              </a:ext>
            </a:extLst>
          </p:cNvPr>
          <p:cNvSpPr txBox="1"/>
          <p:nvPr/>
        </p:nvSpPr>
        <p:spPr>
          <a:xfrm>
            <a:off x="2152082" y="5554195"/>
            <a:ext cx="7887837" cy="523220"/>
          </a:xfrm>
          <a:prstGeom prst="rect">
            <a:avLst/>
          </a:prstGeom>
          <a:noFill/>
        </p:spPr>
        <p:txBody>
          <a:bodyPr wrap="square" rtlCol="0">
            <a:spAutoFit/>
          </a:bodyPr>
          <a:lstStyle/>
          <a:p>
            <a:r>
              <a:rPr lang="en-US" altLang="zh-CN" sz="2800" dirty="0">
                <a:solidFill>
                  <a:srgbClr val="FF0000"/>
                </a:solidFill>
              </a:rPr>
              <a:t>Is it sufficient to produce a dominant phase shift?</a:t>
            </a:r>
            <a:endParaRPr lang="zh-CN" altLang="en-US" sz="2800" dirty="0">
              <a:solidFill>
                <a:srgbClr val="FF0000"/>
              </a:solidFill>
            </a:endParaRPr>
          </a:p>
        </p:txBody>
      </p:sp>
    </p:spTree>
    <p:extLst>
      <p:ext uri="{BB962C8B-B14F-4D97-AF65-F5344CB8AC3E}">
        <p14:creationId xmlns:p14="http://schemas.microsoft.com/office/powerpoint/2010/main" val="9309483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DAC962B-9BF9-2550-C69D-F261ADB422DE}"/>
              </a:ext>
            </a:extLst>
          </p:cNvPr>
          <p:cNvSpPr/>
          <p:nvPr/>
        </p:nvSpPr>
        <p:spPr>
          <a:xfrm>
            <a:off x="0" y="0"/>
            <a:ext cx="12192000" cy="1046746"/>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anose="02020603050405020304" pitchFamily="18" charset="0"/>
                <a:cs typeface="Times New Roman" panose="02020603050405020304" pitchFamily="18" charset="0"/>
              </a:rPr>
              <a:t>Key Idea</a:t>
            </a:r>
            <a:endParaRPr lang="zh-CN" altLang="en-US" sz="4000" b="1" dirty="0">
              <a:latin typeface="Times New Roman" panose="02020603050405020304" pitchFamily="18" charset="0"/>
              <a:cs typeface="Times New Roman" panose="02020603050405020304" pitchFamily="18" charset="0"/>
            </a:endParaRPr>
          </a:p>
        </p:txBody>
      </p:sp>
      <p:sp>
        <p:nvSpPr>
          <p:cNvPr id="23" name="灯片编号占位符 22">
            <a:extLst>
              <a:ext uri="{FF2B5EF4-FFF2-40B4-BE49-F238E27FC236}">
                <a16:creationId xmlns:a16="http://schemas.microsoft.com/office/drawing/2014/main" id="{74C9A1FB-6477-4F0D-1219-4F2EF9B29404}"/>
              </a:ext>
            </a:extLst>
          </p:cNvPr>
          <p:cNvSpPr>
            <a:spLocks noGrp="1"/>
          </p:cNvSpPr>
          <p:nvPr>
            <p:ph type="sldNum" sz="quarter" idx="12"/>
          </p:nvPr>
        </p:nvSpPr>
        <p:spPr/>
        <p:txBody>
          <a:bodyPr/>
          <a:lstStyle/>
          <a:p>
            <a:fld id="{35441232-94F7-4C55-9570-79805E345113}" type="slidenum">
              <a:rPr lang="zh-CN" altLang="en-US" smtClean="0"/>
              <a:pPr/>
              <a:t>12</a:t>
            </a:fld>
            <a:r>
              <a:rPr lang="en-US" altLang="zh-CN" dirty="0"/>
              <a:t>/24</a:t>
            </a:r>
            <a:endParaRPr lang="zh-CN" altLang="en-US" dirty="0"/>
          </a:p>
        </p:txBody>
      </p:sp>
      <p:sp>
        <p:nvSpPr>
          <p:cNvPr id="26" name="文本框 25">
            <a:extLst>
              <a:ext uri="{FF2B5EF4-FFF2-40B4-BE49-F238E27FC236}">
                <a16:creationId xmlns:a16="http://schemas.microsoft.com/office/drawing/2014/main" id="{06A4BC7F-6F0A-63C7-75FE-67D2730E7D59}"/>
              </a:ext>
            </a:extLst>
          </p:cNvPr>
          <p:cNvSpPr txBox="1"/>
          <p:nvPr/>
        </p:nvSpPr>
        <p:spPr>
          <a:xfrm>
            <a:off x="3445595" y="2021508"/>
            <a:ext cx="3551653" cy="461665"/>
          </a:xfrm>
          <a:prstGeom prst="rect">
            <a:avLst/>
          </a:prstGeom>
          <a:noFill/>
        </p:spPr>
        <p:txBody>
          <a:bodyPr wrap="square" rtlCol="0">
            <a:spAutoFit/>
          </a:bodyPr>
          <a:lstStyle/>
          <a:p>
            <a:r>
              <a:rPr lang="en-US" altLang="zh-CN" sz="2400" dirty="0">
                <a:solidFill>
                  <a:srgbClr val="FF0000"/>
                </a:solidFill>
              </a:rPr>
              <a:t>Demodulated as ‘1’</a:t>
            </a:r>
            <a:endParaRPr lang="zh-CN" altLang="en-US" sz="2400" dirty="0">
              <a:solidFill>
                <a:srgbClr val="FF0000"/>
              </a:solidFill>
            </a:endParaRPr>
          </a:p>
        </p:txBody>
      </p:sp>
      <p:sp>
        <p:nvSpPr>
          <p:cNvPr id="27" name="文本框 26">
            <a:extLst>
              <a:ext uri="{FF2B5EF4-FFF2-40B4-BE49-F238E27FC236}">
                <a16:creationId xmlns:a16="http://schemas.microsoft.com/office/drawing/2014/main" id="{FFDC691B-0B4D-2DA4-9195-4B0C0A652334}"/>
              </a:ext>
            </a:extLst>
          </p:cNvPr>
          <p:cNvSpPr txBox="1"/>
          <p:nvPr/>
        </p:nvSpPr>
        <p:spPr>
          <a:xfrm>
            <a:off x="5056222" y="3258165"/>
            <a:ext cx="591320" cy="707886"/>
          </a:xfrm>
          <a:prstGeom prst="rect">
            <a:avLst/>
          </a:prstGeom>
          <a:noFill/>
        </p:spPr>
        <p:txBody>
          <a:bodyPr wrap="square" rtlCol="0">
            <a:spAutoFit/>
          </a:bodyPr>
          <a:lstStyle/>
          <a:p>
            <a:r>
              <a:rPr lang="en-US" altLang="zh-CN" sz="4000" dirty="0">
                <a:solidFill>
                  <a:schemeClr val="accent5"/>
                </a:solidFill>
              </a:rPr>
              <a:t>I</a:t>
            </a:r>
            <a:endParaRPr lang="zh-CN" altLang="en-US" sz="4000" dirty="0">
              <a:solidFill>
                <a:schemeClr val="accent5"/>
              </a:solidFill>
            </a:endParaRPr>
          </a:p>
        </p:txBody>
      </p:sp>
      <p:sp>
        <p:nvSpPr>
          <p:cNvPr id="28" name="文本框 27">
            <a:extLst>
              <a:ext uri="{FF2B5EF4-FFF2-40B4-BE49-F238E27FC236}">
                <a16:creationId xmlns:a16="http://schemas.microsoft.com/office/drawing/2014/main" id="{F46F2A1A-282E-D042-800F-F4E2946EBDA1}"/>
              </a:ext>
            </a:extLst>
          </p:cNvPr>
          <p:cNvSpPr txBox="1"/>
          <p:nvPr/>
        </p:nvSpPr>
        <p:spPr>
          <a:xfrm>
            <a:off x="2763022" y="1322512"/>
            <a:ext cx="743292" cy="707886"/>
          </a:xfrm>
          <a:prstGeom prst="rect">
            <a:avLst/>
          </a:prstGeom>
          <a:noFill/>
        </p:spPr>
        <p:txBody>
          <a:bodyPr wrap="square" rtlCol="0">
            <a:spAutoFit/>
          </a:bodyPr>
          <a:lstStyle/>
          <a:p>
            <a:r>
              <a:rPr lang="en-US" altLang="zh-CN" sz="4000" dirty="0">
                <a:solidFill>
                  <a:srgbClr val="FF0000"/>
                </a:solidFill>
              </a:rPr>
              <a:t>Q</a:t>
            </a:r>
            <a:endParaRPr lang="zh-CN" altLang="en-US" sz="4000" dirty="0">
              <a:solidFill>
                <a:srgbClr val="FF0000"/>
              </a:solidFill>
            </a:endParaRPr>
          </a:p>
        </p:txBody>
      </p:sp>
      <p:sp>
        <p:nvSpPr>
          <p:cNvPr id="3" name="任意多边形: 形状 2">
            <a:extLst>
              <a:ext uri="{FF2B5EF4-FFF2-40B4-BE49-F238E27FC236}">
                <a16:creationId xmlns:a16="http://schemas.microsoft.com/office/drawing/2014/main" id="{2F95CA15-95D5-6910-8839-18908894F2FA}"/>
              </a:ext>
            </a:extLst>
          </p:cNvPr>
          <p:cNvSpPr/>
          <p:nvPr/>
        </p:nvSpPr>
        <p:spPr>
          <a:xfrm rot="10800000">
            <a:off x="2060398" y="2668220"/>
            <a:ext cx="2174212" cy="1074886"/>
          </a:xfrm>
          <a:custGeom>
            <a:avLst/>
            <a:gdLst>
              <a:gd name="connsiteX0" fmla="*/ 0 w 1398006"/>
              <a:gd name="connsiteY0" fmla="*/ 0 h 671595"/>
              <a:gd name="connsiteX1" fmla="*/ 1398006 w 1398006"/>
              <a:gd name="connsiteY1" fmla="*/ 0 h 671595"/>
              <a:gd name="connsiteX2" fmla="*/ 1386815 w 1398006"/>
              <a:gd name="connsiteY2" fmla="*/ 111018 h 671595"/>
              <a:gd name="connsiteX3" fmla="*/ 699003 w 1398006"/>
              <a:gd name="connsiteY3" fmla="*/ 671595 h 671595"/>
              <a:gd name="connsiteX4" fmla="*/ 11192 w 1398006"/>
              <a:gd name="connsiteY4" fmla="*/ 111018 h 671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006" h="671595">
                <a:moveTo>
                  <a:pt x="0" y="0"/>
                </a:moveTo>
                <a:lnTo>
                  <a:pt x="1398006" y="0"/>
                </a:lnTo>
                <a:lnTo>
                  <a:pt x="1386815" y="111018"/>
                </a:lnTo>
                <a:cubicBezTo>
                  <a:pt x="1321349" y="430939"/>
                  <a:pt x="1038280" y="671595"/>
                  <a:pt x="699003" y="671595"/>
                </a:cubicBezTo>
                <a:cubicBezTo>
                  <a:pt x="359726" y="671595"/>
                  <a:pt x="76658" y="430939"/>
                  <a:pt x="11192" y="111018"/>
                </a:cubicBezTo>
                <a:close/>
              </a:path>
            </a:pathLst>
          </a:cu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不完整圆 21">
            <a:extLst>
              <a:ext uri="{FF2B5EF4-FFF2-40B4-BE49-F238E27FC236}">
                <a16:creationId xmlns:a16="http://schemas.microsoft.com/office/drawing/2014/main" id="{5F0FFA1E-9825-CA48-06D5-372D324D504E}"/>
              </a:ext>
            </a:extLst>
          </p:cNvPr>
          <p:cNvSpPr/>
          <p:nvPr/>
        </p:nvSpPr>
        <p:spPr>
          <a:xfrm>
            <a:off x="2057137" y="2676691"/>
            <a:ext cx="2153826" cy="2132829"/>
          </a:xfrm>
          <a:prstGeom prst="pie">
            <a:avLst>
              <a:gd name="adj1" fmla="val 12837625"/>
              <a:gd name="adj2" fmla="val 19626680"/>
            </a:avLst>
          </a:prstGeom>
          <a:blipFill dpi="0" rotWithShape="1">
            <a:blip r:embed="rId3">
              <a:alphaModFix am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24" name="直接箭头连接符 23">
            <a:extLst>
              <a:ext uri="{FF2B5EF4-FFF2-40B4-BE49-F238E27FC236}">
                <a16:creationId xmlns:a16="http://schemas.microsoft.com/office/drawing/2014/main" id="{D4558FA6-922F-0C31-0CD2-B19ABF8AAD5C}"/>
              </a:ext>
            </a:extLst>
          </p:cNvPr>
          <p:cNvCxnSpPr>
            <a:cxnSpLocks/>
          </p:cNvCxnSpPr>
          <p:nvPr/>
        </p:nvCxnSpPr>
        <p:spPr>
          <a:xfrm>
            <a:off x="1460519" y="3731527"/>
            <a:ext cx="3600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AB4DA61C-692D-2F65-F9DF-8EF4BCDEAD1D}"/>
              </a:ext>
            </a:extLst>
          </p:cNvPr>
          <p:cNvCxnSpPr>
            <a:cxnSpLocks/>
          </p:cNvCxnSpPr>
          <p:nvPr/>
        </p:nvCxnSpPr>
        <p:spPr>
          <a:xfrm flipV="1">
            <a:off x="3147504" y="1796993"/>
            <a:ext cx="0" cy="34323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椭圆 28">
            <a:extLst>
              <a:ext uri="{FF2B5EF4-FFF2-40B4-BE49-F238E27FC236}">
                <a16:creationId xmlns:a16="http://schemas.microsoft.com/office/drawing/2014/main" id="{3C708F0F-9799-FB93-874A-C78EA0920DC7}"/>
              </a:ext>
            </a:extLst>
          </p:cNvPr>
          <p:cNvSpPr/>
          <p:nvPr/>
        </p:nvSpPr>
        <p:spPr>
          <a:xfrm>
            <a:off x="2060398" y="2658037"/>
            <a:ext cx="2174212" cy="2165688"/>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箭头连接符 29">
            <a:extLst>
              <a:ext uri="{FF2B5EF4-FFF2-40B4-BE49-F238E27FC236}">
                <a16:creationId xmlns:a16="http://schemas.microsoft.com/office/drawing/2014/main" id="{B24F514B-ACD5-9681-E981-7765E04F4AB8}"/>
              </a:ext>
            </a:extLst>
          </p:cNvPr>
          <p:cNvCxnSpPr>
            <a:cxnSpLocks/>
          </p:cNvCxnSpPr>
          <p:nvPr/>
        </p:nvCxnSpPr>
        <p:spPr>
          <a:xfrm>
            <a:off x="3134052" y="3723591"/>
            <a:ext cx="1087106" cy="935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74ED000A-2679-A036-A757-E34B00E0ECFF}"/>
              </a:ext>
            </a:extLst>
          </p:cNvPr>
          <p:cNvCxnSpPr>
            <a:cxnSpLocks/>
            <a:endCxn id="29" idx="0"/>
          </p:cNvCxnSpPr>
          <p:nvPr/>
        </p:nvCxnSpPr>
        <p:spPr>
          <a:xfrm flipV="1">
            <a:off x="3147504" y="2658040"/>
            <a:ext cx="0" cy="1065554"/>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弧形 31">
            <a:extLst>
              <a:ext uri="{FF2B5EF4-FFF2-40B4-BE49-F238E27FC236}">
                <a16:creationId xmlns:a16="http://schemas.microsoft.com/office/drawing/2014/main" id="{80A30A3A-CCA1-0262-07FF-045F442B721B}"/>
              </a:ext>
            </a:extLst>
          </p:cNvPr>
          <p:cNvSpPr/>
          <p:nvPr/>
        </p:nvSpPr>
        <p:spPr>
          <a:xfrm>
            <a:off x="2080789" y="2668220"/>
            <a:ext cx="2133436" cy="2129454"/>
          </a:xfrm>
          <a:prstGeom prst="arc">
            <a:avLst/>
          </a:prstGeom>
          <a:ln w="44450">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5" name="文本框 34">
            <a:extLst>
              <a:ext uri="{FF2B5EF4-FFF2-40B4-BE49-F238E27FC236}">
                <a16:creationId xmlns:a16="http://schemas.microsoft.com/office/drawing/2014/main" id="{30C3C1D4-D136-5009-2ABE-049B0F042FC4}"/>
              </a:ext>
            </a:extLst>
          </p:cNvPr>
          <p:cNvSpPr txBox="1"/>
          <p:nvPr/>
        </p:nvSpPr>
        <p:spPr>
          <a:xfrm>
            <a:off x="5090984" y="4875715"/>
            <a:ext cx="4034795" cy="461665"/>
          </a:xfrm>
          <a:prstGeom prst="rect">
            <a:avLst/>
          </a:prstGeom>
          <a:noFill/>
        </p:spPr>
        <p:txBody>
          <a:bodyPr wrap="square" rtlCol="0">
            <a:spAutoFit/>
          </a:bodyPr>
          <a:lstStyle/>
          <a:p>
            <a:r>
              <a:rPr lang="en-US" altLang="zh-CN" sz="2400" dirty="0">
                <a:solidFill>
                  <a:schemeClr val="accent5"/>
                </a:solidFill>
              </a:rPr>
              <a:t>Demodulated as ‘0’</a:t>
            </a:r>
            <a:endParaRPr lang="zh-CN" altLang="en-US" sz="2400" dirty="0">
              <a:solidFill>
                <a:schemeClr val="accent5"/>
              </a:solidFill>
            </a:endParaRPr>
          </a:p>
        </p:txBody>
      </p:sp>
      <p:sp>
        <p:nvSpPr>
          <p:cNvPr id="36" name="文本框 35">
            <a:extLst>
              <a:ext uri="{FF2B5EF4-FFF2-40B4-BE49-F238E27FC236}">
                <a16:creationId xmlns:a16="http://schemas.microsoft.com/office/drawing/2014/main" id="{5775C722-B5CD-42C5-F1F1-71F6552E6E71}"/>
              </a:ext>
            </a:extLst>
          </p:cNvPr>
          <p:cNvSpPr txBox="1"/>
          <p:nvPr/>
        </p:nvSpPr>
        <p:spPr>
          <a:xfrm>
            <a:off x="9968173" y="3217918"/>
            <a:ext cx="591320" cy="707886"/>
          </a:xfrm>
          <a:prstGeom prst="rect">
            <a:avLst/>
          </a:prstGeom>
          <a:noFill/>
        </p:spPr>
        <p:txBody>
          <a:bodyPr wrap="square" rtlCol="0">
            <a:spAutoFit/>
          </a:bodyPr>
          <a:lstStyle/>
          <a:p>
            <a:r>
              <a:rPr lang="en-US" altLang="zh-CN" sz="4000" dirty="0">
                <a:solidFill>
                  <a:schemeClr val="accent5"/>
                </a:solidFill>
              </a:rPr>
              <a:t>I</a:t>
            </a:r>
            <a:endParaRPr lang="zh-CN" altLang="en-US" sz="1400" dirty="0">
              <a:solidFill>
                <a:schemeClr val="accent5"/>
              </a:solidFill>
            </a:endParaRPr>
          </a:p>
        </p:txBody>
      </p:sp>
      <p:sp>
        <p:nvSpPr>
          <p:cNvPr id="39" name="文本框 38">
            <a:extLst>
              <a:ext uri="{FF2B5EF4-FFF2-40B4-BE49-F238E27FC236}">
                <a16:creationId xmlns:a16="http://schemas.microsoft.com/office/drawing/2014/main" id="{3D1C4F52-B681-6B0F-5DF9-DA0D3619E21D}"/>
              </a:ext>
            </a:extLst>
          </p:cNvPr>
          <p:cNvSpPr txBox="1"/>
          <p:nvPr/>
        </p:nvSpPr>
        <p:spPr>
          <a:xfrm>
            <a:off x="7599248" y="1325200"/>
            <a:ext cx="591320" cy="707886"/>
          </a:xfrm>
          <a:prstGeom prst="rect">
            <a:avLst/>
          </a:prstGeom>
          <a:noFill/>
        </p:spPr>
        <p:txBody>
          <a:bodyPr wrap="square" rtlCol="0">
            <a:spAutoFit/>
          </a:bodyPr>
          <a:lstStyle/>
          <a:p>
            <a:r>
              <a:rPr lang="en-US" altLang="zh-CN" sz="4000" dirty="0">
                <a:solidFill>
                  <a:srgbClr val="FF0000"/>
                </a:solidFill>
              </a:rPr>
              <a:t>Q</a:t>
            </a:r>
            <a:endParaRPr lang="zh-CN" altLang="en-US" sz="4000" dirty="0">
              <a:solidFill>
                <a:srgbClr val="FF0000"/>
              </a:solidFill>
            </a:endParaRPr>
          </a:p>
        </p:txBody>
      </p:sp>
      <p:sp>
        <p:nvSpPr>
          <p:cNvPr id="19" name="任意多边形: 形状 18">
            <a:extLst>
              <a:ext uri="{FF2B5EF4-FFF2-40B4-BE49-F238E27FC236}">
                <a16:creationId xmlns:a16="http://schemas.microsoft.com/office/drawing/2014/main" id="{D4742FD7-4088-EDC6-6521-2627268DBC4B}"/>
              </a:ext>
            </a:extLst>
          </p:cNvPr>
          <p:cNvSpPr/>
          <p:nvPr/>
        </p:nvSpPr>
        <p:spPr>
          <a:xfrm>
            <a:off x="6969236" y="3714257"/>
            <a:ext cx="2174212" cy="1074886"/>
          </a:xfrm>
          <a:custGeom>
            <a:avLst/>
            <a:gdLst>
              <a:gd name="connsiteX0" fmla="*/ 0 w 1398006"/>
              <a:gd name="connsiteY0" fmla="*/ 0 h 671595"/>
              <a:gd name="connsiteX1" fmla="*/ 1398006 w 1398006"/>
              <a:gd name="connsiteY1" fmla="*/ 0 h 671595"/>
              <a:gd name="connsiteX2" fmla="*/ 1386815 w 1398006"/>
              <a:gd name="connsiteY2" fmla="*/ 111018 h 671595"/>
              <a:gd name="connsiteX3" fmla="*/ 699003 w 1398006"/>
              <a:gd name="connsiteY3" fmla="*/ 671595 h 671595"/>
              <a:gd name="connsiteX4" fmla="*/ 11192 w 1398006"/>
              <a:gd name="connsiteY4" fmla="*/ 111018 h 671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006" h="671595">
                <a:moveTo>
                  <a:pt x="0" y="0"/>
                </a:moveTo>
                <a:lnTo>
                  <a:pt x="1398006" y="0"/>
                </a:lnTo>
                <a:lnTo>
                  <a:pt x="1386815" y="111018"/>
                </a:lnTo>
                <a:cubicBezTo>
                  <a:pt x="1321349" y="430939"/>
                  <a:pt x="1038280" y="671595"/>
                  <a:pt x="699003" y="671595"/>
                </a:cubicBezTo>
                <a:cubicBezTo>
                  <a:pt x="359726" y="671595"/>
                  <a:pt x="76658" y="430939"/>
                  <a:pt x="11192" y="111018"/>
                </a:cubicBezTo>
                <a:close/>
              </a:path>
            </a:pathLst>
          </a:cu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不完整圆 20">
            <a:extLst>
              <a:ext uri="{FF2B5EF4-FFF2-40B4-BE49-F238E27FC236}">
                <a16:creationId xmlns:a16="http://schemas.microsoft.com/office/drawing/2014/main" id="{9704DCBC-1C51-0E78-90A0-4A7FCEAB3FB8}"/>
              </a:ext>
            </a:extLst>
          </p:cNvPr>
          <p:cNvSpPr/>
          <p:nvPr/>
        </p:nvSpPr>
        <p:spPr>
          <a:xfrm rot="10788068">
            <a:off x="6982906" y="2685483"/>
            <a:ext cx="2153826" cy="2132829"/>
          </a:xfrm>
          <a:prstGeom prst="pie">
            <a:avLst>
              <a:gd name="adj1" fmla="val 12644736"/>
              <a:gd name="adj2" fmla="val 19663153"/>
            </a:avLst>
          </a:prstGeom>
          <a:blipFill>
            <a:blip r:embed="rId3">
              <a:alphaModFix amt="7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33" name="直接箭头连接符 32">
            <a:extLst>
              <a:ext uri="{FF2B5EF4-FFF2-40B4-BE49-F238E27FC236}">
                <a16:creationId xmlns:a16="http://schemas.microsoft.com/office/drawing/2014/main" id="{44E21739-1412-46A7-39B7-E030B3C34D0D}"/>
              </a:ext>
            </a:extLst>
          </p:cNvPr>
          <p:cNvCxnSpPr>
            <a:cxnSpLocks/>
          </p:cNvCxnSpPr>
          <p:nvPr/>
        </p:nvCxnSpPr>
        <p:spPr>
          <a:xfrm>
            <a:off x="6386287" y="3740316"/>
            <a:ext cx="3600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8C03C211-BDFA-C4B8-EE79-3E2C8DDD0DB4}"/>
              </a:ext>
            </a:extLst>
          </p:cNvPr>
          <p:cNvCxnSpPr>
            <a:cxnSpLocks/>
          </p:cNvCxnSpPr>
          <p:nvPr/>
        </p:nvCxnSpPr>
        <p:spPr>
          <a:xfrm flipV="1">
            <a:off x="8073273" y="1805783"/>
            <a:ext cx="0" cy="34323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椭圆 36">
            <a:extLst>
              <a:ext uri="{FF2B5EF4-FFF2-40B4-BE49-F238E27FC236}">
                <a16:creationId xmlns:a16="http://schemas.microsoft.com/office/drawing/2014/main" id="{F78A6857-DD50-9CE9-0921-4CDFF442B5A3}"/>
              </a:ext>
            </a:extLst>
          </p:cNvPr>
          <p:cNvSpPr/>
          <p:nvPr/>
        </p:nvSpPr>
        <p:spPr>
          <a:xfrm>
            <a:off x="6986168" y="2666828"/>
            <a:ext cx="2174212" cy="2165688"/>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弧形 37">
            <a:extLst>
              <a:ext uri="{FF2B5EF4-FFF2-40B4-BE49-F238E27FC236}">
                <a16:creationId xmlns:a16="http://schemas.microsoft.com/office/drawing/2014/main" id="{DFE7F347-C4AA-B944-7437-CACDAB9C3E36}"/>
              </a:ext>
            </a:extLst>
          </p:cNvPr>
          <p:cNvSpPr/>
          <p:nvPr/>
        </p:nvSpPr>
        <p:spPr>
          <a:xfrm rot="5400000">
            <a:off x="7013517" y="2701073"/>
            <a:ext cx="2133438" cy="2129449"/>
          </a:xfrm>
          <a:prstGeom prst="arc">
            <a:avLst/>
          </a:prstGeom>
          <a:ln w="444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0" name="直接箭头连接符 39">
            <a:extLst>
              <a:ext uri="{FF2B5EF4-FFF2-40B4-BE49-F238E27FC236}">
                <a16:creationId xmlns:a16="http://schemas.microsoft.com/office/drawing/2014/main" id="{46ED0AD0-2724-CD61-A6B2-EA9CE40E32AC}"/>
              </a:ext>
            </a:extLst>
          </p:cNvPr>
          <p:cNvCxnSpPr>
            <a:cxnSpLocks/>
            <a:endCxn id="21" idx="3"/>
          </p:cNvCxnSpPr>
          <p:nvPr/>
        </p:nvCxnSpPr>
        <p:spPr>
          <a:xfrm flipH="1">
            <a:off x="8063521" y="3732380"/>
            <a:ext cx="9754" cy="108592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ECD166D1-E0FA-272E-2F1F-9967FA569DD8}"/>
              </a:ext>
            </a:extLst>
          </p:cNvPr>
          <p:cNvCxnSpPr>
            <a:cxnSpLocks/>
          </p:cNvCxnSpPr>
          <p:nvPr/>
        </p:nvCxnSpPr>
        <p:spPr>
          <a:xfrm>
            <a:off x="8059817" y="3732381"/>
            <a:ext cx="1087106" cy="935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矩形 41">
            <a:extLst>
              <a:ext uri="{FF2B5EF4-FFF2-40B4-BE49-F238E27FC236}">
                <a16:creationId xmlns:a16="http://schemas.microsoft.com/office/drawing/2014/main" id="{B4F76029-4924-936F-5FEA-78C64167A577}"/>
              </a:ext>
            </a:extLst>
          </p:cNvPr>
          <p:cNvSpPr/>
          <p:nvPr/>
        </p:nvSpPr>
        <p:spPr>
          <a:xfrm>
            <a:off x="9184949" y="1962403"/>
            <a:ext cx="1149672" cy="418327"/>
          </a:xfrm>
          <a:prstGeom prst="rect">
            <a:avLst/>
          </a:prstGeom>
          <a:blipFill dpi="0" rotWithShape="1">
            <a:blip r:embed="rId3">
              <a:alphaModFix amt="70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a:extLst>
              <a:ext uri="{FF2B5EF4-FFF2-40B4-BE49-F238E27FC236}">
                <a16:creationId xmlns:a16="http://schemas.microsoft.com/office/drawing/2014/main" id="{749984F0-A357-24D5-7F0F-3E2D1013AE6D}"/>
              </a:ext>
            </a:extLst>
          </p:cNvPr>
          <p:cNvSpPr txBox="1"/>
          <p:nvPr/>
        </p:nvSpPr>
        <p:spPr>
          <a:xfrm>
            <a:off x="8508129" y="1460165"/>
            <a:ext cx="3052998" cy="461665"/>
          </a:xfrm>
          <a:prstGeom prst="rect">
            <a:avLst/>
          </a:prstGeom>
          <a:noFill/>
        </p:spPr>
        <p:txBody>
          <a:bodyPr wrap="square" rtlCol="0">
            <a:spAutoFit/>
          </a:bodyPr>
          <a:lstStyle/>
          <a:p>
            <a:r>
              <a:rPr lang="en-US" altLang="zh-CN" sz="2400" dirty="0"/>
              <a:t>BLE phase shift</a:t>
            </a:r>
            <a:endParaRPr lang="zh-CN" altLang="en-US" sz="2400" dirty="0"/>
          </a:p>
        </p:txBody>
      </p:sp>
      <p:sp>
        <p:nvSpPr>
          <p:cNvPr id="7" name="文本框 6">
            <a:extLst>
              <a:ext uri="{FF2B5EF4-FFF2-40B4-BE49-F238E27FC236}">
                <a16:creationId xmlns:a16="http://schemas.microsoft.com/office/drawing/2014/main" id="{5F1A5346-B4AC-33B6-DAE9-78BBA9554070}"/>
              </a:ext>
            </a:extLst>
          </p:cNvPr>
          <p:cNvSpPr txBox="1"/>
          <p:nvPr/>
        </p:nvSpPr>
        <p:spPr>
          <a:xfrm>
            <a:off x="987056" y="5337380"/>
            <a:ext cx="10217889" cy="461665"/>
          </a:xfrm>
          <a:prstGeom prst="rect">
            <a:avLst/>
          </a:prstGeom>
          <a:noFill/>
        </p:spPr>
        <p:txBody>
          <a:bodyPr wrap="square" rtlCol="0">
            <a:spAutoFit/>
          </a:bodyPr>
          <a:lstStyle/>
          <a:p>
            <a:r>
              <a:rPr lang="en-US" altLang="zh-CN" sz="2400" dirty="0">
                <a:solidFill>
                  <a:srgbClr val="FF0000"/>
                </a:solidFill>
              </a:rPr>
              <a:t>1. The phase shift of ambient BLE is negligible within each ZigBee chip unit.</a:t>
            </a:r>
            <a:endParaRPr lang="zh-CN" altLang="en-US" sz="2400" dirty="0">
              <a:solidFill>
                <a:srgbClr val="FF0000"/>
              </a:solidFill>
            </a:endParaRPr>
          </a:p>
        </p:txBody>
      </p:sp>
      <p:sp>
        <p:nvSpPr>
          <p:cNvPr id="8" name="文本框 7">
            <a:extLst>
              <a:ext uri="{FF2B5EF4-FFF2-40B4-BE49-F238E27FC236}">
                <a16:creationId xmlns:a16="http://schemas.microsoft.com/office/drawing/2014/main" id="{67645BED-049A-A078-D045-E169C4D6A148}"/>
              </a:ext>
            </a:extLst>
          </p:cNvPr>
          <p:cNvSpPr txBox="1"/>
          <p:nvPr/>
        </p:nvSpPr>
        <p:spPr>
          <a:xfrm>
            <a:off x="982663" y="5887933"/>
            <a:ext cx="10217889" cy="461665"/>
          </a:xfrm>
          <a:prstGeom prst="rect">
            <a:avLst/>
          </a:prstGeom>
          <a:noFill/>
        </p:spPr>
        <p:txBody>
          <a:bodyPr wrap="square" rtlCol="0">
            <a:spAutoFit/>
          </a:bodyPr>
          <a:lstStyle/>
          <a:p>
            <a:r>
              <a:rPr lang="en-US" altLang="zh-CN" sz="2400" dirty="0">
                <a:solidFill>
                  <a:srgbClr val="FF0000"/>
                </a:solidFill>
              </a:rPr>
              <a:t>2. Our tag is able to produce a dominant phase shift.</a:t>
            </a:r>
            <a:endParaRPr lang="zh-CN" altLang="en-US" sz="2400" dirty="0">
              <a:solidFill>
                <a:srgbClr val="FF0000"/>
              </a:solidFill>
            </a:endParaRPr>
          </a:p>
        </p:txBody>
      </p:sp>
    </p:spTree>
    <p:extLst>
      <p:ext uri="{BB962C8B-B14F-4D97-AF65-F5344CB8AC3E}">
        <p14:creationId xmlns:p14="http://schemas.microsoft.com/office/powerpoint/2010/main" val="109505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DAC962B-9BF9-2550-C69D-F261ADB422DE}"/>
              </a:ext>
            </a:extLst>
          </p:cNvPr>
          <p:cNvSpPr/>
          <p:nvPr/>
        </p:nvSpPr>
        <p:spPr>
          <a:xfrm>
            <a:off x="0" y="0"/>
            <a:ext cx="12192000" cy="1046746"/>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anose="02020603050405020304" pitchFamily="18" charset="0"/>
                <a:cs typeface="Times New Roman" panose="02020603050405020304" pitchFamily="18" charset="0"/>
              </a:rPr>
              <a:t>BLE Phase Shift</a:t>
            </a:r>
            <a:endParaRPr lang="zh-CN" altLang="en-US" sz="4000" b="1" dirty="0">
              <a:latin typeface="Times New Roman" panose="02020603050405020304" pitchFamily="18" charset="0"/>
              <a:cs typeface="Times New Roman" panose="02020603050405020304" pitchFamily="18" charset="0"/>
            </a:endParaRPr>
          </a:p>
        </p:txBody>
      </p:sp>
      <p:sp>
        <p:nvSpPr>
          <p:cNvPr id="9" name="灯片编号占位符 8">
            <a:extLst>
              <a:ext uri="{FF2B5EF4-FFF2-40B4-BE49-F238E27FC236}">
                <a16:creationId xmlns:a16="http://schemas.microsoft.com/office/drawing/2014/main" id="{79681700-D3F6-8E99-CF2C-5E0DAC3DAFD5}"/>
              </a:ext>
            </a:extLst>
          </p:cNvPr>
          <p:cNvSpPr>
            <a:spLocks noGrp="1"/>
          </p:cNvSpPr>
          <p:nvPr>
            <p:ph type="sldNum" sz="quarter" idx="12"/>
          </p:nvPr>
        </p:nvSpPr>
        <p:spPr/>
        <p:txBody>
          <a:bodyPr/>
          <a:lstStyle/>
          <a:p>
            <a:fld id="{35441232-94F7-4C55-9570-79805E345113}" type="slidenum">
              <a:rPr lang="zh-CN" altLang="en-US" smtClean="0"/>
              <a:pPr/>
              <a:t>13</a:t>
            </a:fld>
            <a:r>
              <a:rPr lang="en-US" altLang="zh-CN" dirty="0"/>
              <a:t>/24</a:t>
            </a:r>
            <a:endParaRPr lang="zh-CN" altLang="en-US" dirty="0"/>
          </a:p>
        </p:txBody>
      </p:sp>
      <p:grpSp>
        <p:nvGrpSpPr>
          <p:cNvPr id="40" name="组合 39">
            <a:extLst>
              <a:ext uri="{FF2B5EF4-FFF2-40B4-BE49-F238E27FC236}">
                <a16:creationId xmlns:a16="http://schemas.microsoft.com/office/drawing/2014/main" id="{0DEB98EF-2FF6-B1A7-0194-DBF1EB629862}"/>
              </a:ext>
            </a:extLst>
          </p:cNvPr>
          <p:cNvGrpSpPr/>
          <p:nvPr/>
        </p:nvGrpSpPr>
        <p:grpSpPr>
          <a:xfrm>
            <a:off x="1684238" y="4037810"/>
            <a:ext cx="8522582" cy="1273254"/>
            <a:chOff x="1754266" y="1351299"/>
            <a:chExt cx="8522582" cy="1273254"/>
          </a:xfrm>
        </p:grpSpPr>
        <p:sp>
          <p:nvSpPr>
            <p:cNvPr id="24" name="矩形 23">
              <a:extLst>
                <a:ext uri="{FF2B5EF4-FFF2-40B4-BE49-F238E27FC236}">
                  <a16:creationId xmlns:a16="http://schemas.microsoft.com/office/drawing/2014/main" id="{6AEF08EE-163F-B737-3B02-9E5DFCA67CB7}"/>
                </a:ext>
              </a:extLst>
            </p:cNvPr>
            <p:cNvSpPr/>
            <p:nvPr/>
          </p:nvSpPr>
          <p:spPr>
            <a:xfrm>
              <a:off x="1763224" y="1355810"/>
              <a:ext cx="2101350" cy="67943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Preamble</a:t>
              </a:r>
              <a:endParaRPr lang="en-US" altLang="zh-CN" dirty="0">
                <a:solidFill>
                  <a:schemeClr val="tx1"/>
                </a:solidFill>
              </a:endParaRPr>
            </a:p>
          </p:txBody>
        </p:sp>
        <p:sp>
          <p:nvSpPr>
            <p:cNvPr id="25" name="矩形 24">
              <a:extLst>
                <a:ext uri="{FF2B5EF4-FFF2-40B4-BE49-F238E27FC236}">
                  <a16:creationId xmlns:a16="http://schemas.microsoft.com/office/drawing/2014/main" id="{2E9C0465-12E1-7BE2-3D9F-79A4E536EB64}"/>
                </a:ext>
              </a:extLst>
            </p:cNvPr>
            <p:cNvSpPr/>
            <p:nvPr/>
          </p:nvSpPr>
          <p:spPr>
            <a:xfrm>
              <a:off x="3864574" y="1357037"/>
              <a:ext cx="1770033" cy="679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Access Address</a:t>
              </a:r>
            </a:p>
          </p:txBody>
        </p:sp>
        <p:sp>
          <p:nvSpPr>
            <p:cNvPr id="26" name="矩形 25">
              <a:extLst>
                <a:ext uri="{FF2B5EF4-FFF2-40B4-BE49-F238E27FC236}">
                  <a16:creationId xmlns:a16="http://schemas.microsoft.com/office/drawing/2014/main" id="{D457FABD-71FE-56F5-CF13-9AADC349F577}"/>
                </a:ext>
              </a:extLst>
            </p:cNvPr>
            <p:cNvSpPr/>
            <p:nvPr/>
          </p:nvSpPr>
          <p:spPr>
            <a:xfrm>
              <a:off x="5634607" y="1357037"/>
              <a:ext cx="3000049" cy="679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PDU</a:t>
              </a:r>
            </a:p>
          </p:txBody>
        </p:sp>
        <p:sp>
          <p:nvSpPr>
            <p:cNvPr id="27" name="矩形 26">
              <a:extLst>
                <a:ext uri="{FF2B5EF4-FFF2-40B4-BE49-F238E27FC236}">
                  <a16:creationId xmlns:a16="http://schemas.microsoft.com/office/drawing/2014/main" id="{10BAE6B3-80F3-59D6-7048-579FC8C40BE3}"/>
                </a:ext>
              </a:extLst>
            </p:cNvPr>
            <p:cNvSpPr/>
            <p:nvPr/>
          </p:nvSpPr>
          <p:spPr>
            <a:xfrm>
              <a:off x="8634658" y="1351299"/>
              <a:ext cx="1642190" cy="679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CRC</a:t>
              </a:r>
            </a:p>
          </p:txBody>
        </p:sp>
        <p:sp>
          <p:nvSpPr>
            <p:cNvPr id="28" name="矩形 27">
              <a:extLst>
                <a:ext uri="{FF2B5EF4-FFF2-40B4-BE49-F238E27FC236}">
                  <a16:creationId xmlns:a16="http://schemas.microsoft.com/office/drawing/2014/main" id="{5C11C068-CAF8-C467-FA64-8070D2EBAA3B}"/>
                </a:ext>
              </a:extLst>
            </p:cNvPr>
            <p:cNvSpPr/>
            <p:nvPr/>
          </p:nvSpPr>
          <p:spPr>
            <a:xfrm>
              <a:off x="5625166" y="2034041"/>
              <a:ext cx="3013990" cy="58477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2~258 Bytes</a:t>
              </a:r>
            </a:p>
          </p:txBody>
        </p:sp>
        <p:sp>
          <p:nvSpPr>
            <p:cNvPr id="29" name="矩形 28">
              <a:extLst>
                <a:ext uri="{FF2B5EF4-FFF2-40B4-BE49-F238E27FC236}">
                  <a16:creationId xmlns:a16="http://schemas.microsoft.com/office/drawing/2014/main" id="{6869B699-9799-B593-E2C8-12A5D758430C}"/>
                </a:ext>
              </a:extLst>
            </p:cNvPr>
            <p:cNvSpPr/>
            <p:nvPr/>
          </p:nvSpPr>
          <p:spPr>
            <a:xfrm>
              <a:off x="8634656" y="2032470"/>
              <a:ext cx="1642192" cy="58477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3 Bytes</a:t>
              </a:r>
            </a:p>
          </p:txBody>
        </p:sp>
        <p:sp>
          <p:nvSpPr>
            <p:cNvPr id="30" name="矩形 29">
              <a:extLst>
                <a:ext uri="{FF2B5EF4-FFF2-40B4-BE49-F238E27FC236}">
                  <a16:creationId xmlns:a16="http://schemas.microsoft.com/office/drawing/2014/main" id="{640AEA66-F9B7-D21C-DB12-0D4F416D4A69}"/>
                </a:ext>
              </a:extLst>
            </p:cNvPr>
            <p:cNvSpPr/>
            <p:nvPr/>
          </p:nvSpPr>
          <p:spPr>
            <a:xfrm>
              <a:off x="3855616" y="2039779"/>
              <a:ext cx="1770033" cy="58477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4 Bytes</a:t>
              </a:r>
            </a:p>
          </p:txBody>
        </p:sp>
        <p:sp>
          <p:nvSpPr>
            <p:cNvPr id="31" name="矩形 30">
              <a:extLst>
                <a:ext uri="{FF2B5EF4-FFF2-40B4-BE49-F238E27FC236}">
                  <a16:creationId xmlns:a16="http://schemas.microsoft.com/office/drawing/2014/main" id="{5D6DE524-790C-ECF0-D5CB-37017F27BAA2}"/>
                </a:ext>
              </a:extLst>
            </p:cNvPr>
            <p:cNvSpPr/>
            <p:nvPr/>
          </p:nvSpPr>
          <p:spPr>
            <a:xfrm>
              <a:off x="1754266" y="2038552"/>
              <a:ext cx="2101350" cy="58477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0x55</a:t>
              </a:r>
            </a:p>
          </p:txBody>
        </p:sp>
      </p:grpSp>
      <p:grpSp>
        <p:nvGrpSpPr>
          <p:cNvPr id="45" name="组合 44">
            <a:extLst>
              <a:ext uri="{FF2B5EF4-FFF2-40B4-BE49-F238E27FC236}">
                <a16:creationId xmlns:a16="http://schemas.microsoft.com/office/drawing/2014/main" id="{BCE27969-744F-F380-C6AD-E9E5928FF37A}"/>
              </a:ext>
            </a:extLst>
          </p:cNvPr>
          <p:cNvGrpSpPr/>
          <p:nvPr/>
        </p:nvGrpSpPr>
        <p:grpSpPr>
          <a:xfrm>
            <a:off x="1772997" y="5523834"/>
            <a:ext cx="8345064" cy="523220"/>
            <a:chOff x="2026417" y="2990593"/>
            <a:chExt cx="8345064" cy="523220"/>
          </a:xfrm>
        </p:grpSpPr>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30A38FA7-F301-8DDE-8683-E81A907C7909}"/>
                    </a:ext>
                  </a:extLst>
                </p:cNvPr>
                <p:cNvSpPr txBox="1"/>
                <p:nvPr/>
              </p:nvSpPr>
              <p:spPr>
                <a:xfrm>
                  <a:off x="2026417" y="2990593"/>
                  <a:ext cx="2335960"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800" i="1" smtClean="0">
                                <a:solidFill>
                                  <a:srgbClr val="FF0000"/>
                                </a:solidFill>
                                <a:latin typeface="Cambria Math" panose="02040503050406030204" pitchFamily="18" charset="0"/>
                              </a:rPr>
                            </m:ctrlPr>
                          </m:sSupPr>
                          <m:e>
                            <m:r>
                              <a:rPr lang="en-US" altLang="zh-CN" sz="2800" b="0" i="1" smtClean="0">
                                <a:solidFill>
                                  <a:srgbClr val="FF0000"/>
                                </a:solidFill>
                                <a:latin typeface="Cambria Math" panose="02040503050406030204" pitchFamily="18" charset="0"/>
                              </a:rPr>
                              <m:t>2</m:t>
                            </m:r>
                          </m:e>
                          <m:sup>
                            <m:r>
                              <a:rPr lang="en-US" altLang="zh-CN" sz="2800" b="0" i="1" smtClean="0">
                                <a:solidFill>
                                  <a:srgbClr val="FF0000"/>
                                </a:solidFill>
                                <a:latin typeface="Cambria Math" panose="02040503050406030204" pitchFamily="18" charset="0"/>
                              </a:rPr>
                              <m:t>37∗8</m:t>
                            </m:r>
                          </m:sup>
                        </m:sSup>
                        <m:r>
                          <a:rPr lang="en-US" altLang="zh-CN" sz="2800" i="1">
                            <a:solidFill>
                              <a:srgbClr val="FF0000"/>
                            </a:solidFill>
                            <a:latin typeface="Cambria Math" panose="02040503050406030204" pitchFamily="18" charset="0"/>
                            <a:ea typeface="Cambria Math" panose="02040503050406030204" pitchFamily="18" charset="0"/>
                          </a:rPr>
                          <m:t>≈</m:t>
                        </m:r>
                        <m:sSup>
                          <m:sSupPr>
                            <m:ctrlPr>
                              <a:rPr lang="en-US" altLang="zh-CN" sz="2800" i="1" smtClean="0">
                                <a:solidFill>
                                  <a:srgbClr val="FF0000"/>
                                </a:solidFill>
                                <a:latin typeface="Cambria Math" panose="02040503050406030204" pitchFamily="18" charset="0"/>
                                <a:ea typeface="Cambria Math" panose="02040503050406030204" pitchFamily="18" charset="0"/>
                              </a:rPr>
                            </m:ctrlPr>
                          </m:sSupPr>
                          <m:e>
                            <m:r>
                              <a:rPr lang="en-US" altLang="zh-CN" sz="2800" b="0" i="1" smtClean="0">
                                <a:solidFill>
                                  <a:srgbClr val="FF0000"/>
                                </a:solidFill>
                                <a:latin typeface="Cambria Math" panose="02040503050406030204" pitchFamily="18" charset="0"/>
                                <a:ea typeface="Cambria Math" panose="02040503050406030204" pitchFamily="18" charset="0"/>
                              </a:rPr>
                              <m:t>10</m:t>
                            </m:r>
                          </m:e>
                          <m:sup>
                            <m:r>
                              <a:rPr lang="en-US" altLang="zh-CN" sz="2800" b="0" i="1" smtClean="0">
                                <a:solidFill>
                                  <a:srgbClr val="FF0000"/>
                                </a:solidFill>
                                <a:latin typeface="Cambria Math" panose="02040503050406030204" pitchFamily="18" charset="0"/>
                                <a:ea typeface="Cambria Math" panose="02040503050406030204" pitchFamily="18" charset="0"/>
                              </a:rPr>
                              <m:t>89</m:t>
                            </m:r>
                          </m:sup>
                        </m:sSup>
                        <m:r>
                          <a:rPr lang="en-US" altLang="zh-CN" sz="2800" b="0" i="1" smtClean="0">
                            <a:solidFill>
                              <a:srgbClr val="FF0000"/>
                            </a:solidFill>
                            <a:latin typeface="Cambria Math" panose="02040503050406030204" pitchFamily="18" charset="0"/>
                            <a:ea typeface="Cambria Math" panose="02040503050406030204" pitchFamily="18" charset="0"/>
                          </a:rPr>
                          <m:t>!</m:t>
                        </m:r>
                      </m:oMath>
                    </m:oMathPara>
                  </a14:m>
                  <a:endParaRPr lang="zh-CN" altLang="en-US" sz="2800" dirty="0">
                    <a:solidFill>
                      <a:srgbClr val="FF0000"/>
                    </a:solidFill>
                  </a:endParaRPr>
                </a:p>
              </p:txBody>
            </p:sp>
          </mc:Choice>
          <mc:Fallback xmlns="">
            <p:sp>
              <p:nvSpPr>
                <p:cNvPr id="42" name="文本框 41">
                  <a:extLst>
                    <a:ext uri="{FF2B5EF4-FFF2-40B4-BE49-F238E27FC236}">
                      <a16:creationId xmlns:a16="http://schemas.microsoft.com/office/drawing/2014/main" id="{30A38FA7-F301-8DDE-8683-E81A907C7909}"/>
                    </a:ext>
                  </a:extLst>
                </p:cNvPr>
                <p:cNvSpPr txBox="1">
                  <a:spLocks noRot="1" noChangeAspect="1" noMove="1" noResize="1" noEditPoints="1" noAdjustHandles="1" noChangeArrowheads="1" noChangeShapeType="1" noTextEdit="1"/>
                </p:cNvSpPr>
                <p:nvPr/>
              </p:nvSpPr>
              <p:spPr>
                <a:xfrm>
                  <a:off x="2026417" y="2990593"/>
                  <a:ext cx="2335960" cy="523220"/>
                </a:xfrm>
                <a:prstGeom prst="rect">
                  <a:avLst/>
                </a:prstGeom>
                <a:blipFill>
                  <a:blip r:embed="rId3"/>
                  <a:stretch>
                    <a:fillRect/>
                  </a:stretch>
                </a:blipFill>
              </p:spPr>
              <p:txBody>
                <a:bodyPr/>
                <a:lstStyle/>
                <a:p>
                  <a:r>
                    <a:rPr lang="zh-CN" altLang="en-US">
                      <a:noFill/>
                    </a:rPr>
                    <a:t> </a:t>
                  </a:r>
                </a:p>
              </p:txBody>
            </p:sp>
          </mc:Fallback>
        </mc:AlternateContent>
        <p:sp>
          <p:nvSpPr>
            <p:cNvPr id="44" name="文本框 43">
              <a:extLst>
                <a:ext uri="{FF2B5EF4-FFF2-40B4-BE49-F238E27FC236}">
                  <a16:creationId xmlns:a16="http://schemas.microsoft.com/office/drawing/2014/main" id="{4C9CF57A-A16B-0A45-EF00-103B779847BE}"/>
                </a:ext>
              </a:extLst>
            </p:cNvPr>
            <p:cNvSpPr txBox="1"/>
            <p:nvPr/>
          </p:nvSpPr>
          <p:spPr>
            <a:xfrm>
              <a:off x="4417722" y="2998328"/>
              <a:ext cx="5953759" cy="461665"/>
            </a:xfrm>
            <a:prstGeom prst="rect">
              <a:avLst/>
            </a:prstGeom>
            <a:noFill/>
          </p:spPr>
          <p:txBody>
            <a:bodyPr wrap="square" rtlCol="0">
              <a:spAutoFit/>
            </a:bodyPr>
            <a:lstStyle/>
            <a:p>
              <a:r>
                <a:rPr lang="en-US" altLang="zh-CN" sz="2400" dirty="0">
                  <a:solidFill>
                    <a:srgbClr val="FF0000"/>
                  </a:solidFill>
                </a:rPr>
                <a:t>It is impossible to traverse all BLE packets!</a:t>
              </a:r>
              <a:endParaRPr lang="zh-CN" altLang="en-US" sz="2400" dirty="0">
                <a:solidFill>
                  <a:srgbClr val="FF0000"/>
                </a:solidFill>
              </a:endParaRPr>
            </a:p>
          </p:txBody>
        </p:sp>
      </p:grpSp>
      <p:sp>
        <p:nvSpPr>
          <p:cNvPr id="2" name="文本框 1">
            <a:extLst>
              <a:ext uri="{FF2B5EF4-FFF2-40B4-BE49-F238E27FC236}">
                <a16:creationId xmlns:a16="http://schemas.microsoft.com/office/drawing/2014/main" id="{DF9A2C01-9A95-E758-9CD5-3676E6F1EBB0}"/>
              </a:ext>
            </a:extLst>
          </p:cNvPr>
          <p:cNvSpPr txBox="1"/>
          <p:nvPr/>
        </p:nvSpPr>
        <p:spPr>
          <a:xfrm>
            <a:off x="1477227" y="1537647"/>
            <a:ext cx="1103941" cy="400110"/>
          </a:xfrm>
          <a:prstGeom prst="rect">
            <a:avLst/>
          </a:prstGeom>
          <a:solidFill>
            <a:schemeClr val="accent5">
              <a:alpha val="50000"/>
            </a:schemeClr>
          </a:solidFill>
        </p:spPr>
        <p:txBody>
          <a:bodyPr wrap="square" rtlCol="0">
            <a:spAutoFit/>
          </a:bodyPr>
          <a:lstStyle/>
          <a:p>
            <a:pPr algn="ctr"/>
            <a:r>
              <a:rPr lang="en-US" altLang="zh-CN" sz="2000" dirty="0"/>
              <a:t>Bits</a:t>
            </a:r>
            <a:endParaRPr lang="zh-CN" altLang="en-US" sz="1400" dirty="0"/>
          </a:p>
        </p:txBody>
      </p:sp>
      <p:sp>
        <p:nvSpPr>
          <p:cNvPr id="3" name="文本框 2">
            <a:extLst>
              <a:ext uri="{FF2B5EF4-FFF2-40B4-BE49-F238E27FC236}">
                <a16:creationId xmlns:a16="http://schemas.microsoft.com/office/drawing/2014/main" id="{2C7B1E6B-BAA7-3450-C6F2-44378F72FE09}"/>
              </a:ext>
            </a:extLst>
          </p:cNvPr>
          <p:cNvSpPr txBox="1"/>
          <p:nvPr/>
        </p:nvSpPr>
        <p:spPr>
          <a:xfrm>
            <a:off x="3721263" y="1532611"/>
            <a:ext cx="1103940" cy="400110"/>
          </a:xfrm>
          <a:prstGeom prst="rect">
            <a:avLst/>
          </a:prstGeom>
          <a:solidFill>
            <a:schemeClr val="accent5">
              <a:alpha val="50000"/>
            </a:schemeClr>
          </a:solidFill>
        </p:spPr>
        <p:txBody>
          <a:bodyPr wrap="square" rtlCol="0">
            <a:spAutoFit/>
          </a:bodyPr>
          <a:lstStyle/>
          <a:p>
            <a:pPr algn="ctr"/>
            <a:r>
              <a:rPr lang="en-US" altLang="zh-CN" sz="2000" dirty="0"/>
              <a:t>BFSK</a:t>
            </a:r>
            <a:endParaRPr lang="zh-CN" altLang="en-US" sz="1600" dirty="0"/>
          </a:p>
        </p:txBody>
      </p:sp>
      <p:sp>
        <p:nvSpPr>
          <p:cNvPr id="4" name="文本框 3">
            <a:extLst>
              <a:ext uri="{FF2B5EF4-FFF2-40B4-BE49-F238E27FC236}">
                <a16:creationId xmlns:a16="http://schemas.microsoft.com/office/drawing/2014/main" id="{B4368517-D25F-8798-BEDC-BACEA006CFA2}"/>
              </a:ext>
            </a:extLst>
          </p:cNvPr>
          <p:cNvSpPr txBox="1"/>
          <p:nvPr/>
        </p:nvSpPr>
        <p:spPr>
          <a:xfrm>
            <a:off x="7509335" y="1537513"/>
            <a:ext cx="1736916" cy="369332"/>
          </a:xfrm>
          <a:prstGeom prst="rect">
            <a:avLst/>
          </a:prstGeom>
          <a:solidFill>
            <a:schemeClr val="accent5">
              <a:alpha val="50000"/>
            </a:schemeClr>
          </a:solidFill>
        </p:spPr>
        <p:txBody>
          <a:bodyPr wrap="square" rtlCol="0">
            <a:spAutoFit/>
          </a:bodyPr>
          <a:lstStyle/>
          <a:p>
            <a:pPr algn="ctr"/>
            <a:r>
              <a:rPr lang="en-US" altLang="zh-CN" dirty="0"/>
              <a:t>Gaussian Filter</a:t>
            </a:r>
            <a:endParaRPr lang="zh-CN" altLang="en-US" dirty="0"/>
          </a:p>
        </p:txBody>
      </p:sp>
      <p:cxnSp>
        <p:nvCxnSpPr>
          <p:cNvPr id="5" name="直接箭头连接符 4">
            <a:extLst>
              <a:ext uri="{FF2B5EF4-FFF2-40B4-BE49-F238E27FC236}">
                <a16:creationId xmlns:a16="http://schemas.microsoft.com/office/drawing/2014/main" id="{46B233C0-DC7F-AAEB-8583-643B3A82428A}"/>
              </a:ext>
            </a:extLst>
          </p:cNvPr>
          <p:cNvCxnSpPr>
            <a:cxnSpLocks/>
            <a:stCxn id="2" idx="3"/>
            <a:endCxn id="3" idx="1"/>
          </p:cNvCxnSpPr>
          <p:nvPr/>
        </p:nvCxnSpPr>
        <p:spPr>
          <a:xfrm flipV="1">
            <a:off x="2581168" y="1732666"/>
            <a:ext cx="1140095" cy="50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B68F43C7-B560-BCC1-F56C-B981263496BD}"/>
              </a:ext>
            </a:extLst>
          </p:cNvPr>
          <p:cNvCxnSpPr>
            <a:cxnSpLocks/>
            <a:stCxn id="3" idx="3"/>
            <a:endCxn id="4" idx="1"/>
          </p:cNvCxnSpPr>
          <p:nvPr/>
        </p:nvCxnSpPr>
        <p:spPr>
          <a:xfrm flipV="1">
            <a:off x="4825203" y="1722179"/>
            <a:ext cx="2684132" cy="104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094948CF-7E78-0637-4D40-73818F97617A}"/>
              </a:ext>
            </a:extLst>
          </p:cNvPr>
          <p:cNvSpPr txBox="1"/>
          <p:nvPr/>
        </p:nvSpPr>
        <p:spPr>
          <a:xfrm>
            <a:off x="3794546" y="1171248"/>
            <a:ext cx="994502" cy="369332"/>
          </a:xfrm>
          <a:prstGeom prst="rect">
            <a:avLst/>
          </a:prstGeom>
          <a:noFill/>
        </p:spPr>
        <p:txBody>
          <a:bodyPr wrap="square" rtlCol="0">
            <a:spAutoFit/>
          </a:bodyPr>
          <a:lstStyle/>
          <a:p>
            <a:r>
              <a:rPr lang="en-US" altLang="zh-CN" dirty="0"/>
              <a:t>1M SPS</a:t>
            </a:r>
            <a:endParaRPr lang="zh-CN" altLang="en-US" dirty="0"/>
          </a:p>
        </p:txBody>
      </p:sp>
      <p:sp>
        <p:nvSpPr>
          <p:cNvPr id="34" name="文本框 33">
            <a:extLst>
              <a:ext uri="{FF2B5EF4-FFF2-40B4-BE49-F238E27FC236}">
                <a16:creationId xmlns:a16="http://schemas.microsoft.com/office/drawing/2014/main" id="{23A5573B-7119-9848-29F0-A993AC2572BC}"/>
              </a:ext>
            </a:extLst>
          </p:cNvPr>
          <p:cNvSpPr txBox="1"/>
          <p:nvPr/>
        </p:nvSpPr>
        <p:spPr>
          <a:xfrm>
            <a:off x="7840890" y="1191697"/>
            <a:ext cx="1597673" cy="369332"/>
          </a:xfrm>
          <a:prstGeom prst="rect">
            <a:avLst/>
          </a:prstGeom>
          <a:noFill/>
        </p:spPr>
        <p:txBody>
          <a:bodyPr wrap="square" rtlCol="0">
            <a:spAutoFit/>
          </a:bodyPr>
          <a:lstStyle/>
          <a:p>
            <a:r>
              <a:rPr lang="en-US" altLang="zh-CN" dirty="0"/>
              <a:t>13M SPS</a:t>
            </a:r>
            <a:endParaRPr lang="zh-CN" altLang="en-US" dirty="0"/>
          </a:p>
        </p:txBody>
      </p:sp>
      <p:sp>
        <p:nvSpPr>
          <p:cNvPr id="35" name="文本框 34">
            <a:extLst>
              <a:ext uri="{FF2B5EF4-FFF2-40B4-BE49-F238E27FC236}">
                <a16:creationId xmlns:a16="http://schemas.microsoft.com/office/drawing/2014/main" id="{48DC3A00-D3D1-D8B4-F2C8-B31E69E8DF49}"/>
              </a:ext>
            </a:extLst>
          </p:cNvPr>
          <p:cNvSpPr txBox="1"/>
          <p:nvPr/>
        </p:nvSpPr>
        <p:spPr>
          <a:xfrm>
            <a:off x="4895749" y="1238810"/>
            <a:ext cx="2506885" cy="871970"/>
          </a:xfrm>
          <a:prstGeom prst="rect">
            <a:avLst/>
          </a:prstGeom>
          <a:noFill/>
        </p:spPr>
        <p:txBody>
          <a:bodyPr wrap="square" rtlCol="0">
            <a:spAutoFit/>
          </a:bodyPr>
          <a:lstStyle/>
          <a:p>
            <a:pPr>
              <a:lnSpc>
                <a:spcPct val="150000"/>
              </a:lnSpc>
            </a:pPr>
            <a:r>
              <a:rPr lang="en-US" altLang="zh-CN" dirty="0"/>
              <a:t>+250 kHz, -250 kHz, </a:t>
            </a:r>
          </a:p>
          <a:p>
            <a:pPr>
              <a:lnSpc>
                <a:spcPct val="150000"/>
              </a:lnSpc>
            </a:pPr>
            <a:r>
              <a:rPr lang="en-US" altLang="zh-CN" dirty="0"/>
              <a:t>-250 kHz, +250 kHz…</a:t>
            </a:r>
            <a:endParaRPr lang="zh-CN" altLang="en-US" dirty="0"/>
          </a:p>
        </p:txBody>
      </p:sp>
      <p:sp>
        <p:nvSpPr>
          <p:cNvPr id="36" name="文本框 35">
            <a:extLst>
              <a:ext uri="{FF2B5EF4-FFF2-40B4-BE49-F238E27FC236}">
                <a16:creationId xmlns:a16="http://schemas.microsoft.com/office/drawing/2014/main" id="{D7DE08E0-A143-66D6-69C1-460CB4687D38}"/>
              </a:ext>
            </a:extLst>
          </p:cNvPr>
          <p:cNvSpPr txBox="1"/>
          <p:nvPr/>
        </p:nvSpPr>
        <p:spPr>
          <a:xfrm>
            <a:off x="1735498" y="2890011"/>
            <a:ext cx="2227443" cy="400110"/>
          </a:xfrm>
          <a:prstGeom prst="rect">
            <a:avLst/>
          </a:prstGeom>
          <a:solidFill>
            <a:schemeClr val="accent5">
              <a:alpha val="50000"/>
            </a:schemeClr>
          </a:solidFill>
        </p:spPr>
        <p:txBody>
          <a:bodyPr wrap="square" rtlCol="0">
            <a:spAutoFit/>
          </a:bodyPr>
          <a:lstStyle/>
          <a:p>
            <a:pPr algn="ctr"/>
            <a:r>
              <a:rPr lang="en-US" altLang="zh-CN" sz="2000" dirty="0"/>
              <a:t>Digital Integrator</a:t>
            </a:r>
            <a:endParaRPr lang="zh-CN" altLang="en-US" sz="2000" dirty="0"/>
          </a:p>
        </p:txBody>
      </p:sp>
      <p:sp>
        <p:nvSpPr>
          <p:cNvPr id="37" name="文本框 36">
            <a:extLst>
              <a:ext uri="{FF2B5EF4-FFF2-40B4-BE49-F238E27FC236}">
                <a16:creationId xmlns:a16="http://schemas.microsoft.com/office/drawing/2014/main" id="{3A611531-A738-026B-8B3E-6820F3E11137}"/>
              </a:ext>
            </a:extLst>
          </p:cNvPr>
          <p:cNvSpPr txBox="1"/>
          <p:nvPr/>
        </p:nvSpPr>
        <p:spPr>
          <a:xfrm>
            <a:off x="5018453" y="2890011"/>
            <a:ext cx="1035140" cy="400110"/>
          </a:xfrm>
          <a:prstGeom prst="rect">
            <a:avLst/>
          </a:prstGeom>
          <a:solidFill>
            <a:schemeClr val="accent5">
              <a:alpha val="50000"/>
            </a:schemeClr>
          </a:solidFill>
        </p:spPr>
        <p:txBody>
          <a:bodyPr wrap="square" rtlCol="0">
            <a:spAutoFit/>
          </a:bodyPr>
          <a:lstStyle/>
          <a:p>
            <a:pPr algn="ctr"/>
            <a:r>
              <a:rPr lang="en-US" altLang="zh-CN" sz="2000" dirty="0"/>
              <a:t>DAC</a:t>
            </a:r>
            <a:endParaRPr lang="zh-CN" altLang="en-US" sz="1600" dirty="0"/>
          </a:p>
        </p:txBody>
      </p:sp>
      <p:sp>
        <p:nvSpPr>
          <p:cNvPr id="38" name="文本框 37">
            <a:extLst>
              <a:ext uri="{FF2B5EF4-FFF2-40B4-BE49-F238E27FC236}">
                <a16:creationId xmlns:a16="http://schemas.microsoft.com/office/drawing/2014/main" id="{A775A389-A4BF-7528-3425-CBE9448152FD}"/>
              </a:ext>
            </a:extLst>
          </p:cNvPr>
          <p:cNvSpPr txBox="1">
            <a:spLocks noChangeAspect="1"/>
          </p:cNvSpPr>
          <p:nvPr/>
        </p:nvSpPr>
        <p:spPr>
          <a:xfrm>
            <a:off x="7402634" y="2871555"/>
            <a:ext cx="2474186" cy="400110"/>
          </a:xfrm>
          <a:prstGeom prst="rect">
            <a:avLst/>
          </a:prstGeom>
          <a:solidFill>
            <a:schemeClr val="accent5">
              <a:alpha val="50000"/>
            </a:schemeClr>
          </a:solidFill>
        </p:spPr>
        <p:txBody>
          <a:bodyPr wrap="square" rtlCol="0">
            <a:spAutoFit/>
          </a:bodyPr>
          <a:lstStyle/>
          <a:p>
            <a:pPr algn="ctr"/>
            <a:r>
              <a:rPr lang="en-US" altLang="zh-CN" sz="2000" dirty="0"/>
              <a:t>Up Convertor</a:t>
            </a:r>
            <a:endParaRPr lang="zh-CN" altLang="en-US" sz="2000" dirty="0"/>
          </a:p>
        </p:txBody>
      </p:sp>
      <p:sp>
        <p:nvSpPr>
          <p:cNvPr id="39" name="等腰三角形 38">
            <a:extLst>
              <a:ext uri="{FF2B5EF4-FFF2-40B4-BE49-F238E27FC236}">
                <a16:creationId xmlns:a16="http://schemas.microsoft.com/office/drawing/2014/main" id="{FE75554E-1AB7-EF2B-9430-B536E4326F38}"/>
              </a:ext>
            </a:extLst>
          </p:cNvPr>
          <p:cNvSpPr>
            <a:spLocks noChangeAspect="1"/>
          </p:cNvSpPr>
          <p:nvPr/>
        </p:nvSpPr>
        <p:spPr>
          <a:xfrm rot="10800000">
            <a:off x="10562885" y="1947795"/>
            <a:ext cx="639509" cy="482277"/>
          </a:xfrm>
          <a:prstGeom prst="triangl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4" dirty="0"/>
          </a:p>
        </p:txBody>
      </p:sp>
      <p:sp>
        <p:nvSpPr>
          <p:cNvPr id="41" name="文本框 40">
            <a:extLst>
              <a:ext uri="{FF2B5EF4-FFF2-40B4-BE49-F238E27FC236}">
                <a16:creationId xmlns:a16="http://schemas.microsoft.com/office/drawing/2014/main" id="{E75A7360-3FF4-CA41-4CAF-B39D5F0C79FB}"/>
              </a:ext>
            </a:extLst>
          </p:cNvPr>
          <p:cNvSpPr txBox="1"/>
          <p:nvPr/>
        </p:nvSpPr>
        <p:spPr>
          <a:xfrm>
            <a:off x="2636962" y="1331584"/>
            <a:ext cx="1048146" cy="369332"/>
          </a:xfrm>
          <a:prstGeom prst="rect">
            <a:avLst/>
          </a:prstGeom>
          <a:noFill/>
        </p:spPr>
        <p:txBody>
          <a:bodyPr wrap="square" rtlCol="0">
            <a:spAutoFit/>
          </a:bodyPr>
          <a:lstStyle/>
          <a:p>
            <a:r>
              <a:rPr lang="en-US" altLang="zh-CN" dirty="0"/>
              <a:t>1,0,0,1…</a:t>
            </a:r>
            <a:endParaRPr lang="zh-CN" altLang="en-US" dirty="0"/>
          </a:p>
        </p:txBody>
      </p:sp>
      <p:cxnSp>
        <p:nvCxnSpPr>
          <p:cNvPr id="43" name="连接符: 肘形 42">
            <a:extLst>
              <a:ext uri="{FF2B5EF4-FFF2-40B4-BE49-F238E27FC236}">
                <a16:creationId xmlns:a16="http://schemas.microsoft.com/office/drawing/2014/main" id="{255F383B-2BD6-BD77-75C9-89F0114DBFF9}"/>
              </a:ext>
            </a:extLst>
          </p:cNvPr>
          <p:cNvCxnSpPr>
            <a:cxnSpLocks/>
            <a:stCxn id="4" idx="3"/>
            <a:endCxn id="36" idx="1"/>
          </p:cNvCxnSpPr>
          <p:nvPr/>
        </p:nvCxnSpPr>
        <p:spPr>
          <a:xfrm flipH="1">
            <a:off x="1735498" y="1722179"/>
            <a:ext cx="7510753" cy="1367887"/>
          </a:xfrm>
          <a:prstGeom prst="bentConnector5">
            <a:avLst>
              <a:gd name="adj1" fmla="val -3044"/>
              <a:gd name="adj2" fmla="val 56864"/>
              <a:gd name="adj3" fmla="val 103044"/>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连接符: 肘形 45">
            <a:extLst>
              <a:ext uri="{FF2B5EF4-FFF2-40B4-BE49-F238E27FC236}">
                <a16:creationId xmlns:a16="http://schemas.microsoft.com/office/drawing/2014/main" id="{13F56FBC-7E25-7FCE-9299-11C224A18224}"/>
              </a:ext>
            </a:extLst>
          </p:cNvPr>
          <p:cNvCxnSpPr>
            <a:cxnSpLocks/>
            <a:stCxn id="38" idx="3"/>
            <a:endCxn id="39" idx="0"/>
          </p:cNvCxnSpPr>
          <p:nvPr/>
        </p:nvCxnSpPr>
        <p:spPr>
          <a:xfrm flipV="1">
            <a:off x="9876820" y="2430072"/>
            <a:ext cx="1005819" cy="64153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3F59FCAD-4125-AF4A-5FB9-491A1D31329D}"/>
              </a:ext>
            </a:extLst>
          </p:cNvPr>
          <p:cNvCxnSpPr>
            <a:cxnSpLocks/>
            <a:stCxn id="36" idx="3"/>
            <a:endCxn id="37" idx="1"/>
          </p:cNvCxnSpPr>
          <p:nvPr/>
        </p:nvCxnSpPr>
        <p:spPr>
          <a:xfrm>
            <a:off x="3962941" y="3090066"/>
            <a:ext cx="105551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a:extLst>
              <a:ext uri="{FF2B5EF4-FFF2-40B4-BE49-F238E27FC236}">
                <a16:creationId xmlns:a16="http://schemas.microsoft.com/office/drawing/2014/main" id="{A83CE8DF-52DF-2B67-CE1A-4EC7F781A07A}"/>
              </a:ext>
            </a:extLst>
          </p:cNvPr>
          <p:cNvCxnSpPr>
            <a:cxnSpLocks/>
            <a:stCxn id="37" idx="3"/>
            <a:endCxn id="38" idx="1"/>
          </p:cNvCxnSpPr>
          <p:nvPr/>
        </p:nvCxnSpPr>
        <p:spPr>
          <a:xfrm flipV="1">
            <a:off x="6053593" y="3071610"/>
            <a:ext cx="1349041" cy="184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F2D60605-44DA-818B-AA7B-D68196251E80}"/>
                  </a:ext>
                </a:extLst>
              </p:cNvPr>
              <p:cNvSpPr txBox="1"/>
              <p:nvPr/>
            </p:nvSpPr>
            <p:spPr>
              <a:xfrm>
                <a:off x="2437141" y="2109064"/>
                <a:ext cx="14103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dirty="0">
                          <a:latin typeface="Cambria Math" panose="02040503050406030204" pitchFamily="18" charset="0"/>
                          <a:ea typeface="Cambria Math" panose="02040503050406030204" pitchFamily="18" charset="0"/>
                        </a:rPr>
                        <m:t>∆</m:t>
                      </m:r>
                      <m:r>
                        <a:rPr lang="en-US" altLang="zh-CN" i="1" dirty="0">
                          <a:latin typeface="Cambria Math" panose="02040503050406030204" pitchFamily="18" charset="0"/>
                          <a:ea typeface="Cambria Math" panose="02040503050406030204" pitchFamily="18" charset="0"/>
                        </a:rPr>
                        <m:t>𝑓</m:t>
                      </m:r>
                      <m:r>
                        <a:rPr lang="en-US" altLang="zh-CN" i="1" dirty="0">
                          <a:latin typeface="Cambria Math" panose="02040503050406030204" pitchFamily="18" charset="0"/>
                          <a:ea typeface="Cambria Math" panose="02040503050406030204" pitchFamily="18" charset="0"/>
                        </a:rPr>
                        <m:t>(</m:t>
                      </m:r>
                      <m:r>
                        <a:rPr lang="en-US" altLang="zh-CN" i="1" dirty="0">
                          <a:latin typeface="Cambria Math" panose="02040503050406030204" pitchFamily="18" charset="0"/>
                          <a:ea typeface="Cambria Math" panose="02040503050406030204" pitchFamily="18" charset="0"/>
                        </a:rPr>
                        <m:t>𝑛</m:t>
                      </m:r>
                      <m:r>
                        <a:rPr lang="en-US" altLang="zh-CN" i="1" dirty="0">
                          <a:latin typeface="Cambria Math" panose="02040503050406030204" pitchFamily="18" charset="0"/>
                          <a:ea typeface="Cambria Math" panose="02040503050406030204" pitchFamily="18" charset="0"/>
                        </a:rPr>
                        <m:t>)</m:t>
                      </m:r>
                    </m:oMath>
                  </m:oMathPara>
                </a14:m>
                <a:endParaRPr lang="zh-CN" altLang="en-US" dirty="0"/>
              </a:p>
            </p:txBody>
          </p:sp>
        </mc:Choice>
        <mc:Fallback xmlns="">
          <p:sp>
            <p:nvSpPr>
              <p:cNvPr id="49" name="文本框 48">
                <a:extLst>
                  <a:ext uri="{FF2B5EF4-FFF2-40B4-BE49-F238E27FC236}">
                    <a16:creationId xmlns:a16="http://schemas.microsoft.com/office/drawing/2014/main" id="{F2D60605-44DA-818B-AA7B-D68196251E80}"/>
                  </a:ext>
                </a:extLst>
              </p:cNvPr>
              <p:cNvSpPr txBox="1">
                <a:spLocks noRot="1" noChangeAspect="1" noMove="1" noResize="1" noEditPoints="1" noAdjustHandles="1" noChangeArrowheads="1" noChangeShapeType="1" noTextEdit="1"/>
              </p:cNvSpPr>
              <p:nvPr/>
            </p:nvSpPr>
            <p:spPr>
              <a:xfrm>
                <a:off x="2437141" y="2109064"/>
                <a:ext cx="1410384" cy="369332"/>
              </a:xfrm>
              <a:prstGeom prst="rect">
                <a:avLst/>
              </a:prstGeom>
              <a:blipFill>
                <a:blip r:embed="rId4"/>
                <a:stretch>
                  <a:fillRect b="-131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51F2A7C8-DAD4-76B6-55DD-A06C36489E7C}"/>
                  </a:ext>
                </a:extLst>
              </p:cNvPr>
              <p:cNvSpPr txBox="1"/>
              <p:nvPr/>
            </p:nvSpPr>
            <p:spPr>
              <a:xfrm>
                <a:off x="3779644" y="2639081"/>
                <a:ext cx="14103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CN" altLang="en-US" i="1" dirty="0">
                          <a:latin typeface="Cambria Math" panose="02040503050406030204" pitchFamily="18" charset="0"/>
                          <a:ea typeface="Cambria Math" panose="02040503050406030204" pitchFamily="18" charset="0"/>
                        </a:rPr>
                        <m:t>𝜑</m:t>
                      </m:r>
                      <m:r>
                        <a:rPr lang="en-US" altLang="zh-CN" i="1" dirty="0">
                          <a:latin typeface="Cambria Math" panose="02040503050406030204" pitchFamily="18" charset="0"/>
                          <a:ea typeface="Cambria Math" panose="02040503050406030204" pitchFamily="18" charset="0"/>
                        </a:rPr>
                        <m:t>(</m:t>
                      </m:r>
                      <m:r>
                        <a:rPr lang="en-US" altLang="zh-CN" i="1" dirty="0">
                          <a:latin typeface="Cambria Math" panose="02040503050406030204" pitchFamily="18" charset="0"/>
                          <a:ea typeface="Cambria Math" panose="02040503050406030204" pitchFamily="18" charset="0"/>
                        </a:rPr>
                        <m:t>𝑛</m:t>
                      </m:r>
                      <m:r>
                        <a:rPr lang="en-US" altLang="zh-CN" i="1" dirty="0">
                          <a:latin typeface="Cambria Math" panose="02040503050406030204" pitchFamily="18" charset="0"/>
                          <a:ea typeface="Cambria Math" panose="02040503050406030204" pitchFamily="18" charset="0"/>
                        </a:rPr>
                        <m:t>)</m:t>
                      </m:r>
                    </m:oMath>
                  </m:oMathPara>
                </a14:m>
                <a:endParaRPr lang="zh-CN" altLang="en-US" dirty="0"/>
              </a:p>
            </p:txBody>
          </p:sp>
        </mc:Choice>
        <mc:Fallback xmlns="">
          <p:sp>
            <p:nvSpPr>
              <p:cNvPr id="50" name="文本框 49">
                <a:extLst>
                  <a:ext uri="{FF2B5EF4-FFF2-40B4-BE49-F238E27FC236}">
                    <a16:creationId xmlns:a16="http://schemas.microsoft.com/office/drawing/2014/main" id="{51F2A7C8-DAD4-76B6-55DD-A06C36489E7C}"/>
                  </a:ext>
                </a:extLst>
              </p:cNvPr>
              <p:cNvSpPr txBox="1">
                <a:spLocks noRot="1" noChangeAspect="1" noMove="1" noResize="1" noEditPoints="1" noAdjustHandles="1" noChangeArrowheads="1" noChangeShapeType="1" noTextEdit="1"/>
              </p:cNvSpPr>
              <p:nvPr/>
            </p:nvSpPr>
            <p:spPr>
              <a:xfrm>
                <a:off x="3779644" y="2639081"/>
                <a:ext cx="1410384" cy="369332"/>
              </a:xfrm>
              <a:prstGeom prst="rect">
                <a:avLst/>
              </a:prstGeom>
              <a:blipFill>
                <a:blip r:embed="rId5"/>
                <a:stretch>
                  <a:fillRect b="-131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1" name="文本框 50">
                <a:extLst>
                  <a:ext uri="{FF2B5EF4-FFF2-40B4-BE49-F238E27FC236}">
                    <a16:creationId xmlns:a16="http://schemas.microsoft.com/office/drawing/2014/main" id="{55862C78-9573-A6CA-6485-7D438B6076CC}"/>
                  </a:ext>
                </a:extLst>
              </p:cNvPr>
              <p:cNvSpPr txBox="1"/>
              <p:nvPr/>
            </p:nvSpPr>
            <p:spPr>
              <a:xfrm>
                <a:off x="6124216" y="2660272"/>
                <a:ext cx="14103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CN" altLang="en-US" i="1" dirty="0">
                          <a:latin typeface="Cambria Math" panose="02040503050406030204" pitchFamily="18" charset="0"/>
                          <a:ea typeface="Cambria Math" panose="02040503050406030204" pitchFamily="18" charset="0"/>
                        </a:rPr>
                        <m:t>𝜑</m:t>
                      </m:r>
                      <m:r>
                        <a:rPr lang="en-US" altLang="zh-CN" i="1" dirty="0">
                          <a:latin typeface="Cambria Math" panose="02040503050406030204" pitchFamily="18" charset="0"/>
                          <a:ea typeface="Cambria Math" panose="02040503050406030204" pitchFamily="18" charset="0"/>
                        </a:rPr>
                        <m:t>(</m:t>
                      </m:r>
                      <m:r>
                        <a:rPr lang="en-US" altLang="zh-CN" i="1" dirty="0">
                          <a:latin typeface="Cambria Math" panose="02040503050406030204" pitchFamily="18" charset="0"/>
                          <a:ea typeface="Cambria Math" panose="02040503050406030204" pitchFamily="18" charset="0"/>
                        </a:rPr>
                        <m:t>𝑡</m:t>
                      </m:r>
                      <m:r>
                        <a:rPr lang="en-US" altLang="zh-CN" i="1" dirty="0">
                          <a:latin typeface="Cambria Math" panose="02040503050406030204" pitchFamily="18" charset="0"/>
                          <a:ea typeface="Cambria Math" panose="02040503050406030204" pitchFamily="18" charset="0"/>
                        </a:rPr>
                        <m:t>)</m:t>
                      </m:r>
                    </m:oMath>
                  </m:oMathPara>
                </a14:m>
                <a:endParaRPr lang="zh-CN" altLang="en-US" dirty="0"/>
              </a:p>
            </p:txBody>
          </p:sp>
        </mc:Choice>
        <mc:Fallback xmlns="">
          <p:sp>
            <p:nvSpPr>
              <p:cNvPr id="51" name="文本框 50">
                <a:extLst>
                  <a:ext uri="{FF2B5EF4-FFF2-40B4-BE49-F238E27FC236}">
                    <a16:creationId xmlns:a16="http://schemas.microsoft.com/office/drawing/2014/main" id="{55862C78-9573-A6CA-6485-7D438B6076CC}"/>
                  </a:ext>
                </a:extLst>
              </p:cNvPr>
              <p:cNvSpPr txBox="1">
                <a:spLocks noRot="1" noChangeAspect="1" noMove="1" noResize="1" noEditPoints="1" noAdjustHandles="1" noChangeArrowheads="1" noChangeShapeType="1" noTextEdit="1"/>
              </p:cNvSpPr>
              <p:nvPr/>
            </p:nvSpPr>
            <p:spPr>
              <a:xfrm>
                <a:off x="6124216" y="2660272"/>
                <a:ext cx="1410384" cy="369332"/>
              </a:xfrm>
              <a:prstGeom prst="rect">
                <a:avLst/>
              </a:prstGeom>
              <a:blipFill>
                <a:blip r:embed="rId6"/>
                <a:stretch>
                  <a:fillRect b="-1475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28814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DAC962B-9BF9-2550-C69D-F261ADB422DE}"/>
              </a:ext>
            </a:extLst>
          </p:cNvPr>
          <p:cNvSpPr/>
          <p:nvPr/>
        </p:nvSpPr>
        <p:spPr>
          <a:xfrm>
            <a:off x="0" y="0"/>
            <a:ext cx="12192000" cy="1046746"/>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anose="02020603050405020304" pitchFamily="18" charset="0"/>
                <a:cs typeface="Times New Roman" panose="02020603050405020304" pitchFamily="18" charset="0"/>
              </a:rPr>
              <a:t>BLE Phase Shift</a:t>
            </a:r>
            <a:endParaRPr lang="zh-CN" altLang="en-US" sz="4000" b="1" dirty="0">
              <a:latin typeface="Times New Roman" panose="02020603050405020304" pitchFamily="18" charset="0"/>
              <a:cs typeface="Times New Roman" panose="02020603050405020304" pitchFamily="18" charset="0"/>
            </a:endParaRPr>
          </a:p>
        </p:txBody>
      </p:sp>
      <p:sp>
        <p:nvSpPr>
          <p:cNvPr id="9" name="灯片编号占位符 8">
            <a:extLst>
              <a:ext uri="{FF2B5EF4-FFF2-40B4-BE49-F238E27FC236}">
                <a16:creationId xmlns:a16="http://schemas.microsoft.com/office/drawing/2014/main" id="{79681700-D3F6-8E99-CF2C-5E0DAC3DAFD5}"/>
              </a:ext>
            </a:extLst>
          </p:cNvPr>
          <p:cNvSpPr>
            <a:spLocks noGrp="1"/>
          </p:cNvSpPr>
          <p:nvPr>
            <p:ph type="sldNum" sz="quarter" idx="12"/>
          </p:nvPr>
        </p:nvSpPr>
        <p:spPr/>
        <p:txBody>
          <a:bodyPr/>
          <a:lstStyle/>
          <a:p>
            <a:fld id="{35441232-94F7-4C55-9570-79805E345113}" type="slidenum">
              <a:rPr lang="zh-CN" altLang="en-US" smtClean="0"/>
              <a:pPr/>
              <a:t>14</a:t>
            </a:fld>
            <a:r>
              <a:rPr lang="en-US" altLang="zh-CN" dirty="0"/>
              <a:t>/23</a:t>
            </a:r>
            <a:endParaRPr lang="zh-CN" altLang="en-US" dirty="0"/>
          </a:p>
        </p:txBody>
      </p:sp>
      <p:sp>
        <p:nvSpPr>
          <p:cNvPr id="19" name="文本框 18">
            <a:extLst>
              <a:ext uri="{FF2B5EF4-FFF2-40B4-BE49-F238E27FC236}">
                <a16:creationId xmlns:a16="http://schemas.microsoft.com/office/drawing/2014/main" id="{9139540A-7919-19FF-6DF9-572228429A97}"/>
              </a:ext>
            </a:extLst>
          </p:cNvPr>
          <p:cNvSpPr txBox="1"/>
          <p:nvPr/>
        </p:nvSpPr>
        <p:spPr>
          <a:xfrm>
            <a:off x="10436491" y="3744648"/>
            <a:ext cx="1755509" cy="400110"/>
          </a:xfrm>
          <a:prstGeom prst="rect">
            <a:avLst/>
          </a:prstGeom>
          <a:noFill/>
        </p:spPr>
        <p:txBody>
          <a:bodyPr wrap="square" rtlCol="0" anchor="ctr" anchorCtr="0">
            <a:spAutoFit/>
          </a:bodyPr>
          <a:lstStyle/>
          <a:p>
            <a:r>
              <a:rPr lang="en-US" altLang="zh-CN" sz="2000" dirty="0"/>
              <a:t>    …      19  20</a:t>
            </a:r>
            <a:endParaRPr lang="zh-CN" altLang="en-US" sz="2000" dirty="0"/>
          </a:p>
        </p:txBody>
      </p:sp>
      <p:sp>
        <p:nvSpPr>
          <p:cNvPr id="8" name="文本框 7">
            <a:extLst>
              <a:ext uri="{FF2B5EF4-FFF2-40B4-BE49-F238E27FC236}">
                <a16:creationId xmlns:a16="http://schemas.microsoft.com/office/drawing/2014/main" id="{BDC22857-33FB-15B9-827A-BA95DE94073E}"/>
              </a:ext>
            </a:extLst>
          </p:cNvPr>
          <p:cNvSpPr txBox="1"/>
          <p:nvPr/>
        </p:nvSpPr>
        <p:spPr>
          <a:xfrm>
            <a:off x="6096000" y="3762744"/>
            <a:ext cx="1988974" cy="400110"/>
          </a:xfrm>
          <a:prstGeom prst="rect">
            <a:avLst/>
          </a:prstGeom>
          <a:noFill/>
        </p:spPr>
        <p:txBody>
          <a:bodyPr wrap="square" rtlCol="0" anchor="ctr" anchorCtr="0">
            <a:spAutoFit/>
          </a:bodyPr>
          <a:lstStyle/>
          <a:p>
            <a:r>
              <a:rPr lang="en-US" altLang="zh-CN" sz="2000" dirty="0"/>
              <a:t>1  2        …</a:t>
            </a:r>
            <a:endParaRPr lang="zh-CN" altLang="en-US" sz="2000" dirty="0"/>
          </a:p>
        </p:txBody>
      </p:sp>
      <p:cxnSp>
        <p:nvCxnSpPr>
          <p:cNvPr id="10" name="直接连接符 9">
            <a:extLst>
              <a:ext uri="{FF2B5EF4-FFF2-40B4-BE49-F238E27FC236}">
                <a16:creationId xmlns:a16="http://schemas.microsoft.com/office/drawing/2014/main" id="{DC31317A-5EC9-1C6D-AFF9-B50E97E2A85B}"/>
              </a:ext>
            </a:extLst>
          </p:cNvPr>
          <p:cNvCxnSpPr>
            <a:cxnSpLocks/>
          </p:cNvCxnSpPr>
          <p:nvPr/>
        </p:nvCxnSpPr>
        <p:spPr>
          <a:xfrm flipH="1">
            <a:off x="6189682" y="3084104"/>
            <a:ext cx="1" cy="668747"/>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46C9F518-2867-0985-EE56-CB1A35582D68}"/>
              </a:ext>
            </a:extLst>
          </p:cNvPr>
          <p:cNvSpPr txBox="1"/>
          <p:nvPr/>
        </p:nvSpPr>
        <p:spPr>
          <a:xfrm>
            <a:off x="7640326" y="4429050"/>
            <a:ext cx="2672312" cy="461665"/>
          </a:xfrm>
          <a:prstGeom prst="rect">
            <a:avLst/>
          </a:prstGeom>
          <a:noFill/>
        </p:spPr>
        <p:txBody>
          <a:bodyPr wrap="square" rtlCol="0">
            <a:spAutoFit/>
          </a:bodyPr>
          <a:lstStyle/>
          <a:p>
            <a:pPr algn="ctr"/>
            <a:r>
              <a:rPr lang="en-US" altLang="zh-CN" sz="2400" dirty="0"/>
              <a:t>Sampling index</a:t>
            </a:r>
            <a:endParaRPr lang="zh-CN" altLang="en-US" sz="2400" dirty="0"/>
          </a:p>
        </p:txBody>
      </p:sp>
      <p:sp>
        <p:nvSpPr>
          <p:cNvPr id="6" name="文本框 5">
            <a:extLst>
              <a:ext uri="{FF2B5EF4-FFF2-40B4-BE49-F238E27FC236}">
                <a16:creationId xmlns:a16="http://schemas.microsoft.com/office/drawing/2014/main" id="{44118266-418A-B1D3-18E1-FA34E2042F61}"/>
              </a:ext>
            </a:extLst>
          </p:cNvPr>
          <p:cNvSpPr txBox="1">
            <a:spLocks/>
          </p:cNvSpPr>
          <p:nvPr/>
        </p:nvSpPr>
        <p:spPr>
          <a:xfrm>
            <a:off x="8044479" y="2779700"/>
            <a:ext cx="1854794" cy="577113"/>
          </a:xfrm>
          <a:prstGeom prst="rect">
            <a:avLst/>
          </a:prstGeom>
          <a:solidFill>
            <a:schemeClr val="accent5">
              <a:alpha val="40000"/>
            </a:schemeClr>
          </a:solidFill>
          <a:ln w="31750">
            <a:solidFill>
              <a:schemeClr val="tx1"/>
            </a:solidFill>
          </a:ln>
        </p:spPr>
        <p:txBody>
          <a:bodyPr wrap="square" rtlCol="0" anchor="ctr" anchorCtr="0">
            <a:noAutofit/>
          </a:bodyPr>
          <a:lstStyle/>
          <a:p>
            <a:pPr algn="ctr"/>
            <a:r>
              <a:rPr lang="en-US" altLang="zh-CN" sz="2800" dirty="0"/>
              <a:t>1/0</a:t>
            </a:r>
            <a:endParaRPr lang="zh-CN" altLang="en-US" sz="2800" dirty="0"/>
          </a:p>
        </p:txBody>
      </p:sp>
      <p:sp>
        <p:nvSpPr>
          <p:cNvPr id="7" name="文本框 6">
            <a:extLst>
              <a:ext uri="{FF2B5EF4-FFF2-40B4-BE49-F238E27FC236}">
                <a16:creationId xmlns:a16="http://schemas.microsoft.com/office/drawing/2014/main" id="{0718D799-631A-9067-D437-B36FEC3EA4C8}"/>
              </a:ext>
            </a:extLst>
          </p:cNvPr>
          <p:cNvSpPr txBox="1">
            <a:spLocks/>
          </p:cNvSpPr>
          <p:nvPr/>
        </p:nvSpPr>
        <p:spPr>
          <a:xfrm>
            <a:off x="9899272" y="2779700"/>
            <a:ext cx="1854794" cy="577113"/>
          </a:xfrm>
          <a:prstGeom prst="rect">
            <a:avLst/>
          </a:prstGeom>
          <a:solidFill>
            <a:schemeClr val="bg1">
              <a:lumMod val="50000"/>
              <a:alpha val="40000"/>
            </a:schemeClr>
          </a:solidFill>
          <a:ln w="31750">
            <a:solidFill>
              <a:schemeClr val="tx1"/>
            </a:solidFill>
          </a:ln>
        </p:spPr>
        <p:txBody>
          <a:bodyPr wrap="square" rtlCol="0" anchor="ctr" anchorCtr="0">
            <a:noAutofit/>
          </a:bodyPr>
          <a:lstStyle/>
          <a:p>
            <a:pPr algn="ctr"/>
            <a:r>
              <a:rPr lang="en-US" altLang="zh-CN" sz="2800"/>
              <a:t>1/0</a:t>
            </a:r>
            <a:endParaRPr lang="zh-CN" altLang="en-US" sz="2800" dirty="0"/>
          </a:p>
        </p:txBody>
      </p:sp>
      <p:sp>
        <p:nvSpPr>
          <p:cNvPr id="12" name="文本框 11">
            <a:extLst>
              <a:ext uri="{FF2B5EF4-FFF2-40B4-BE49-F238E27FC236}">
                <a16:creationId xmlns:a16="http://schemas.microsoft.com/office/drawing/2014/main" id="{9F8EC832-7EB4-782D-EEA4-8E006E135DCC}"/>
              </a:ext>
            </a:extLst>
          </p:cNvPr>
          <p:cNvSpPr txBox="1">
            <a:spLocks/>
          </p:cNvSpPr>
          <p:nvPr/>
        </p:nvSpPr>
        <p:spPr>
          <a:xfrm>
            <a:off x="6189685" y="2779700"/>
            <a:ext cx="1854794" cy="577113"/>
          </a:xfrm>
          <a:prstGeom prst="rect">
            <a:avLst/>
          </a:prstGeom>
          <a:solidFill>
            <a:schemeClr val="bg1">
              <a:lumMod val="50000"/>
              <a:alpha val="40000"/>
            </a:schemeClr>
          </a:solidFill>
          <a:ln w="31750">
            <a:solidFill>
              <a:schemeClr val="tx1"/>
            </a:solidFill>
          </a:ln>
        </p:spPr>
        <p:txBody>
          <a:bodyPr wrap="square" rtlCol="0" anchor="ctr" anchorCtr="0">
            <a:noAutofit/>
          </a:bodyPr>
          <a:lstStyle/>
          <a:p>
            <a:pPr algn="ctr"/>
            <a:r>
              <a:rPr lang="en-US" altLang="zh-CN" sz="2800" dirty="0"/>
              <a:t>1/0</a:t>
            </a:r>
            <a:endParaRPr lang="zh-CN" altLang="en-US" sz="2800" dirty="0"/>
          </a:p>
        </p:txBody>
      </p:sp>
      <p:cxnSp>
        <p:nvCxnSpPr>
          <p:cNvPr id="13" name="直接连接符 12">
            <a:extLst>
              <a:ext uri="{FF2B5EF4-FFF2-40B4-BE49-F238E27FC236}">
                <a16:creationId xmlns:a16="http://schemas.microsoft.com/office/drawing/2014/main" id="{238449C9-2259-B2F8-862A-52F294EEEE0D}"/>
              </a:ext>
            </a:extLst>
          </p:cNvPr>
          <p:cNvCxnSpPr>
            <a:cxnSpLocks/>
          </p:cNvCxnSpPr>
          <p:nvPr/>
        </p:nvCxnSpPr>
        <p:spPr>
          <a:xfrm>
            <a:off x="6459641" y="2807421"/>
            <a:ext cx="0" cy="942168"/>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5E878216-589B-4820-5EAE-14B96C2A9587}"/>
              </a:ext>
            </a:extLst>
          </p:cNvPr>
          <p:cNvSpPr txBox="1"/>
          <p:nvPr/>
        </p:nvSpPr>
        <p:spPr>
          <a:xfrm>
            <a:off x="7967548" y="3771188"/>
            <a:ext cx="2232528" cy="400110"/>
          </a:xfrm>
          <a:prstGeom prst="rect">
            <a:avLst/>
          </a:prstGeom>
          <a:noFill/>
        </p:spPr>
        <p:txBody>
          <a:bodyPr wrap="square" rtlCol="0" anchor="ctr" anchorCtr="0">
            <a:spAutoFit/>
          </a:bodyPr>
          <a:lstStyle/>
          <a:p>
            <a:r>
              <a:rPr lang="en-US" altLang="zh-CN" sz="2000" dirty="0"/>
              <a:t>1  2      …    19  20</a:t>
            </a:r>
            <a:endParaRPr lang="zh-CN" altLang="en-US" sz="2000" dirty="0"/>
          </a:p>
        </p:txBody>
      </p:sp>
      <p:cxnSp>
        <p:nvCxnSpPr>
          <p:cNvPr id="15" name="直接连接符 14">
            <a:extLst>
              <a:ext uri="{FF2B5EF4-FFF2-40B4-BE49-F238E27FC236}">
                <a16:creationId xmlns:a16="http://schemas.microsoft.com/office/drawing/2014/main" id="{18EDD1DF-FF1D-C82D-262A-999F5D13B630}"/>
              </a:ext>
            </a:extLst>
          </p:cNvPr>
          <p:cNvCxnSpPr>
            <a:cxnSpLocks/>
          </p:cNvCxnSpPr>
          <p:nvPr/>
        </p:nvCxnSpPr>
        <p:spPr>
          <a:xfrm>
            <a:off x="8044479" y="2770498"/>
            <a:ext cx="6952" cy="979089"/>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1A292017-BD8E-6BE3-FE0E-574B4BF76FBB}"/>
              </a:ext>
            </a:extLst>
          </p:cNvPr>
          <p:cNvCxnSpPr>
            <a:cxnSpLocks/>
          </p:cNvCxnSpPr>
          <p:nvPr/>
        </p:nvCxnSpPr>
        <p:spPr>
          <a:xfrm>
            <a:off x="8321388" y="2807421"/>
            <a:ext cx="0" cy="942168"/>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D7388F0A-60D2-30D1-8A01-0D5DD2D3E8A9}"/>
              </a:ext>
            </a:extLst>
          </p:cNvPr>
          <p:cNvCxnSpPr>
            <a:cxnSpLocks/>
          </p:cNvCxnSpPr>
          <p:nvPr/>
        </p:nvCxnSpPr>
        <p:spPr>
          <a:xfrm>
            <a:off x="9408854" y="2807421"/>
            <a:ext cx="0" cy="945431"/>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A383DBB3-CFCD-5A6F-C2E6-345B8E28E8BD}"/>
              </a:ext>
            </a:extLst>
          </p:cNvPr>
          <p:cNvCxnSpPr>
            <a:cxnSpLocks/>
          </p:cNvCxnSpPr>
          <p:nvPr/>
        </p:nvCxnSpPr>
        <p:spPr>
          <a:xfrm>
            <a:off x="9649242" y="2770496"/>
            <a:ext cx="0" cy="979089"/>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066C1B39-00F1-24BA-D95D-0122B1CA8FB7}"/>
              </a:ext>
            </a:extLst>
          </p:cNvPr>
          <p:cNvCxnSpPr>
            <a:cxnSpLocks/>
          </p:cNvCxnSpPr>
          <p:nvPr/>
        </p:nvCxnSpPr>
        <p:spPr>
          <a:xfrm>
            <a:off x="11484104" y="2807420"/>
            <a:ext cx="0" cy="942168"/>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00AEFAB7-4A02-0122-C32B-7B65E2DE24A7}"/>
              </a:ext>
            </a:extLst>
          </p:cNvPr>
          <p:cNvCxnSpPr>
            <a:cxnSpLocks/>
          </p:cNvCxnSpPr>
          <p:nvPr/>
        </p:nvCxnSpPr>
        <p:spPr>
          <a:xfrm flipH="1">
            <a:off x="11754064" y="3084101"/>
            <a:ext cx="1" cy="665483"/>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3" name="左大括号 22">
            <a:extLst>
              <a:ext uri="{FF2B5EF4-FFF2-40B4-BE49-F238E27FC236}">
                <a16:creationId xmlns:a16="http://schemas.microsoft.com/office/drawing/2014/main" id="{95631173-B7BE-7771-E70F-99C68B74D861}"/>
              </a:ext>
            </a:extLst>
          </p:cNvPr>
          <p:cNvSpPr/>
          <p:nvPr/>
        </p:nvSpPr>
        <p:spPr>
          <a:xfrm rot="16200000">
            <a:off x="8796673" y="1634974"/>
            <a:ext cx="359618" cy="5564381"/>
          </a:xfrm>
          <a:prstGeom prst="leftBrace">
            <a:avLst>
              <a:gd name="adj1" fmla="val 93115"/>
              <a:gd name="adj2" fmla="val 49897"/>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p>
        </p:txBody>
      </p:sp>
      <p:pic>
        <p:nvPicPr>
          <p:cNvPr id="2" name="图片 1">
            <a:extLst>
              <a:ext uri="{FF2B5EF4-FFF2-40B4-BE49-F238E27FC236}">
                <a16:creationId xmlns:a16="http://schemas.microsoft.com/office/drawing/2014/main" id="{141D87FB-6ACF-9480-F9B8-D6E81F50D52D}"/>
              </a:ext>
            </a:extLst>
          </p:cNvPr>
          <p:cNvPicPr>
            <a:picLocks noChangeAspect="1"/>
          </p:cNvPicPr>
          <p:nvPr/>
        </p:nvPicPr>
        <p:blipFill>
          <a:blip r:embed="rId3"/>
          <a:stretch>
            <a:fillRect/>
          </a:stretch>
        </p:blipFill>
        <p:spPr>
          <a:xfrm>
            <a:off x="647947" y="1992708"/>
            <a:ext cx="5206095" cy="2951671"/>
          </a:xfrm>
          <a:prstGeom prst="rect">
            <a:avLst/>
          </a:prstGeom>
        </p:spPr>
      </p:pic>
      <p:sp>
        <p:nvSpPr>
          <p:cNvPr id="5" name="文本框 4">
            <a:extLst>
              <a:ext uri="{FF2B5EF4-FFF2-40B4-BE49-F238E27FC236}">
                <a16:creationId xmlns:a16="http://schemas.microsoft.com/office/drawing/2014/main" id="{2A885A61-BCB8-39AD-1B00-64B052927358}"/>
              </a:ext>
            </a:extLst>
          </p:cNvPr>
          <p:cNvSpPr txBox="1"/>
          <p:nvPr/>
        </p:nvSpPr>
        <p:spPr>
          <a:xfrm>
            <a:off x="1205531" y="5059344"/>
            <a:ext cx="4090925" cy="830997"/>
          </a:xfrm>
          <a:prstGeom prst="rect">
            <a:avLst/>
          </a:prstGeom>
          <a:noFill/>
        </p:spPr>
        <p:txBody>
          <a:bodyPr wrap="square" rtlCol="0">
            <a:spAutoFit/>
          </a:bodyPr>
          <a:lstStyle/>
          <a:p>
            <a:r>
              <a:rPr lang="en-US" altLang="zh-CN" sz="2400" dirty="0">
                <a:solidFill>
                  <a:srgbClr val="FF0000"/>
                </a:solidFill>
              </a:rPr>
              <a:t>The output is overlapped by consecutive bits.</a:t>
            </a:r>
            <a:endParaRPr lang="zh-CN" altLang="en-US" sz="2400" dirty="0">
              <a:solidFill>
                <a:srgbClr val="FF0000"/>
              </a:solidFill>
            </a:endParaRPr>
          </a:p>
        </p:txBody>
      </p:sp>
      <p:sp>
        <p:nvSpPr>
          <p:cNvPr id="32" name="文本框 31">
            <a:extLst>
              <a:ext uri="{FF2B5EF4-FFF2-40B4-BE49-F238E27FC236}">
                <a16:creationId xmlns:a16="http://schemas.microsoft.com/office/drawing/2014/main" id="{13208468-80BF-0CD8-B5A6-8A591AE60CAF}"/>
              </a:ext>
            </a:extLst>
          </p:cNvPr>
          <p:cNvSpPr txBox="1"/>
          <p:nvPr/>
        </p:nvSpPr>
        <p:spPr>
          <a:xfrm>
            <a:off x="6174564" y="5059344"/>
            <a:ext cx="5818496" cy="830997"/>
          </a:xfrm>
          <a:prstGeom prst="rect">
            <a:avLst/>
          </a:prstGeom>
          <a:noFill/>
        </p:spPr>
        <p:txBody>
          <a:bodyPr wrap="square" rtlCol="0">
            <a:spAutoFit/>
          </a:bodyPr>
          <a:lstStyle/>
          <a:p>
            <a:r>
              <a:rPr lang="en-US" altLang="zh-CN" sz="2400" dirty="0">
                <a:solidFill>
                  <a:srgbClr val="FF0000"/>
                </a:solidFill>
              </a:rPr>
              <a:t>Representative BLE patterns are used to analyze the BLE phase shift.</a:t>
            </a:r>
            <a:endParaRPr lang="zh-CN" altLang="en-US" sz="2400" dirty="0">
              <a:solidFill>
                <a:srgbClr val="FF0000"/>
              </a:solidFill>
            </a:endParaRPr>
          </a:p>
        </p:txBody>
      </p:sp>
    </p:spTree>
    <p:extLst>
      <p:ext uri="{BB962C8B-B14F-4D97-AF65-F5344CB8AC3E}">
        <p14:creationId xmlns:p14="http://schemas.microsoft.com/office/powerpoint/2010/main" val="25323509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0"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p:bldP spid="11" grpId="0"/>
      <p:bldP spid="6" grpId="0" animBg="1"/>
      <p:bldP spid="7" grpId="0" animBg="1"/>
      <p:bldP spid="12" grpId="0" animBg="1"/>
      <p:bldP spid="14" grpId="0"/>
      <p:bldP spid="23" grpId="0" animBg="1"/>
      <p:bldP spid="5"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DAC962B-9BF9-2550-C69D-F261ADB422DE}"/>
              </a:ext>
            </a:extLst>
          </p:cNvPr>
          <p:cNvSpPr/>
          <p:nvPr/>
        </p:nvSpPr>
        <p:spPr>
          <a:xfrm>
            <a:off x="0" y="0"/>
            <a:ext cx="12192000" cy="1046746"/>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anose="02020603050405020304" pitchFamily="18" charset="0"/>
                <a:cs typeface="Times New Roman" panose="02020603050405020304" pitchFamily="18" charset="0"/>
              </a:rPr>
              <a:t>BLE Phase Shift</a:t>
            </a:r>
            <a:endParaRPr lang="zh-CN" altLang="en-US" sz="4000" b="1" dirty="0">
              <a:latin typeface="Times New Roman" panose="02020603050405020304" pitchFamily="18" charset="0"/>
              <a:cs typeface="Times New Roman" panose="02020603050405020304" pitchFamily="18" charset="0"/>
            </a:endParaRPr>
          </a:p>
        </p:txBody>
      </p:sp>
      <p:sp>
        <p:nvSpPr>
          <p:cNvPr id="9" name="灯片编号占位符 8">
            <a:extLst>
              <a:ext uri="{FF2B5EF4-FFF2-40B4-BE49-F238E27FC236}">
                <a16:creationId xmlns:a16="http://schemas.microsoft.com/office/drawing/2014/main" id="{79681700-D3F6-8E99-CF2C-5E0DAC3DAFD5}"/>
              </a:ext>
            </a:extLst>
          </p:cNvPr>
          <p:cNvSpPr>
            <a:spLocks noGrp="1"/>
          </p:cNvSpPr>
          <p:nvPr>
            <p:ph type="sldNum" sz="quarter" idx="12"/>
          </p:nvPr>
        </p:nvSpPr>
        <p:spPr/>
        <p:txBody>
          <a:bodyPr/>
          <a:lstStyle/>
          <a:p>
            <a:fld id="{35441232-94F7-4C55-9570-79805E345113}" type="slidenum">
              <a:rPr lang="zh-CN" altLang="en-US" smtClean="0"/>
              <a:pPr/>
              <a:t>15</a:t>
            </a:fld>
            <a:r>
              <a:rPr lang="en-US" altLang="zh-CN" dirty="0"/>
              <a:t>/24</a:t>
            </a:r>
            <a:endParaRPr lang="zh-CN" altLang="en-US" dirty="0"/>
          </a:p>
        </p:txBody>
      </p:sp>
      <p:graphicFrame>
        <p:nvGraphicFramePr>
          <p:cNvPr id="8" name="对象 7">
            <a:extLst>
              <a:ext uri="{FF2B5EF4-FFF2-40B4-BE49-F238E27FC236}">
                <a16:creationId xmlns:a16="http://schemas.microsoft.com/office/drawing/2014/main" id="{782AB8B4-7FC0-D72B-1D93-3B947F130849}"/>
              </a:ext>
            </a:extLst>
          </p:cNvPr>
          <p:cNvGraphicFramePr>
            <a:graphicFrameLocks noChangeAspect="1"/>
          </p:cNvGraphicFramePr>
          <p:nvPr>
            <p:extLst>
              <p:ext uri="{D42A27DB-BD31-4B8C-83A1-F6EECF244321}">
                <p14:modId xmlns:p14="http://schemas.microsoft.com/office/powerpoint/2010/main" val="806489275"/>
              </p:ext>
            </p:extLst>
          </p:nvPr>
        </p:nvGraphicFramePr>
        <p:xfrm>
          <a:off x="1236000" y="1585374"/>
          <a:ext cx="2385841" cy="1594278"/>
        </p:xfrm>
        <a:graphic>
          <a:graphicData uri="http://schemas.openxmlformats.org/presentationml/2006/ole">
            <mc:AlternateContent xmlns:mc="http://schemas.openxmlformats.org/markup-compatibility/2006">
              <mc:Choice xmlns:v="urn:schemas-microsoft-com:vml" Requires="v">
                <p:oleObj name="PDF" r:id="rId3" imgW="0" imgH="360" progId="FoxitPhantomPDF.Document">
                  <p:embed/>
                </p:oleObj>
              </mc:Choice>
              <mc:Fallback>
                <p:oleObj name="PDF" r:id="rId3" imgW="0" imgH="360" progId="FoxitPhantomPDF.Document">
                  <p:embed/>
                  <p:pic>
                    <p:nvPicPr>
                      <p:cNvPr id="8" name="对象 7">
                        <a:extLst>
                          <a:ext uri="{FF2B5EF4-FFF2-40B4-BE49-F238E27FC236}">
                            <a16:creationId xmlns:a16="http://schemas.microsoft.com/office/drawing/2014/main" id="{782AB8B4-7FC0-D72B-1D93-3B947F130849}"/>
                          </a:ext>
                        </a:extLst>
                      </p:cNvPr>
                      <p:cNvPicPr/>
                      <p:nvPr/>
                    </p:nvPicPr>
                    <p:blipFill>
                      <a:blip r:embed="rId4"/>
                      <a:stretch>
                        <a:fillRect/>
                      </a:stretch>
                    </p:blipFill>
                    <p:spPr>
                      <a:xfrm>
                        <a:off x="1236000" y="1585374"/>
                        <a:ext cx="2385841" cy="1594278"/>
                      </a:xfrm>
                      <a:prstGeom prst="rect">
                        <a:avLst/>
                      </a:prstGeom>
                    </p:spPr>
                  </p:pic>
                </p:oleObj>
              </mc:Fallback>
            </mc:AlternateContent>
          </a:graphicData>
        </a:graphic>
      </p:graphicFrame>
      <p:graphicFrame>
        <p:nvGraphicFramePr>
          <p:cNvPr id="10" name="对象 9">
            <a:extLst>
              <a:ext uri="{FF2B5EF4-FFF2-40B4-BE49-F238E27FC236}">
                <a16:creationId xmlns:a16="http://schemas.microsoft.com/office/drawing/2014/main" id="{020D8DAB-40A3-712D-804A-AB6DAC828EBD}"/>
              </a:ext>
            </a:extLst>
          </p:cNvPr>
          <p:cNvGraphicFramePr>
            <a:graphicFrameLocks noChangeAspect="1"/>
          </p:cNvGraphicFramePr>
          <p:nvPr>
            <p:extLst>
              <p:ext uri="{D42A27DB-BD31-4B8C-83A1-F6EECF244321}">
                <p14:modId xmlns:p14="http://schemas.microsoft.com/office/powerpoint/2010/main" val="3678635448"/>
              </p:ext>
            </p:extLst>
          </p:nvPr>
        </p:nvGraphicFramePr>
        <p:xfrm>
          <a:off x="1265130" y="3468136"/>
          <a:ext cx="2385841" cy="1594278"/>
        </p:xfrm>
        <a:graphic>
          <a:graphicData uri="http://schemas.openxmlformats.org/presentationml/2006/ole">
            <mc:AlternateContent xmlns:mc="http://schemas.openxmlformats.org/markup-compatibility/2006">
              <mc:Choice xmlns:v="urn:schemas-microsoft-com:vml" Requires="v">
                <p:oleObj name="PDF" r:id="rId5" imgW="0" imgH="360" progId="FoxitPhantomPDF.Document">
                  <p:embed/>
                </p:oleObj>
              </mc:Choice>
              <mc:Fallback>
                <p:oleObj name="PDF" r:id="rId5" imgW="0" imgH="360" progId="FoxitPhantomPDF.Document">
                  <p:embed/>
                  <p:pic>
                    <p:nvPicPr>
                      <p:cNvPr id="10" name="对象 9">
                        <a:extLst>
                          <a:ext uri="{FF2B5EF4-FFF2-40B4-BE49-F238E27FC236}">
                            <a16:creationId xmlns:a16="http://schemas.microsoft.com/office/drawing/2014/main" id="{020D8DAB-40A3-712D-804A-AB6DAC828EBD}"/>
                          </a:ext>
                        </a:extLst>
                      </p:cNvPr>
                      <p:cNvPicPr/>
                      <p:nvPr/>
                    </p:nvPicPr>
                    <p:blipFill>
                      <a:blip r:embed="rId6"/>
                      <a:stretch>
                        <a:fillRect/>
                      </a:stretch>
                    </p:blipFill>
                    <p:spPr>
                      <a:xfrm>
                        <a:off x="1265130" y="3468136"/>
                        <a:ext cx="2385841" cy="1594278"/>
                      </a:xfrm>
                      <a:prstGeom prst="rect">
                        <a:avLst/>
                      </a:prstGeom>
                    </p:spPr>
                  </p:pic>
                </p:oleObj>
              </mc:Fallback>
            </mc:AlternateContent>
          </a:graphicData>
        </a:graphic>
      </p:graphicFrame>
      <p:graphicFrame>
        <p:nvGraphicFramePr>
          <p:cNvPr id="11" name="对象 10">
            <a:extLst>
              <a:ext uri="{FF2B5EF4-FFF2-40B4-BE49-F238E27FC236}">
                <a16:creationId xmlns:a16="http://schemas.microsoft.com/office/drawing/2014/main" id="{5B430ABE-D22A-C48C-6159-44EBF5B2F992}"/>
              </a:ext>
            </a:extLst>
          </p:cNvPr>
          <p:cNvGraphicFramePr>
            <a:graphicFrameLocks noChangeAspect="1"/>
          </p:cNvGraphicFramePr>
          <p:nvPr>
            <p:extLst>
              <p:ext uri="{D42A27DB-BD31-4B8C-83A1-F6EECF244321}">
                <p14:modId xmlns:p14="http://schemas.microsoft.com/office/powerpoint/2010/main" val="2383593437"/>
              </p:ext>
            </p:extLst>
          </p:nvPr>
        </p:nvGraphicFramePr>
        <p:xfrm>
          <a:off x="3839899" y="3478801"/>
          <a:ext cx="2385841" cy="1594278"/>
        </p:xfrm>
        <a:graphic>
          <a:graphicData uri="http://schemas.openxmlformats.org/presentationml/2006/ole">
            <mc:AlternateContent xmlns:mc="http://schemas.openxmlformats.org/markup-compatibility/2006">
              <mc:Choice xmlns:v="urn:schemas-microsoft-com:vml" Requires="v">
                <p:oleObj name="PDF" r:id="rId7" imgW="0" imgH="360" progId="FoxitPhantomPDF.Document">
                  <p:embed/>
                </p:oleObj>
              </mc:Choice>
              <mc:Fallback>
                <p:oleObj name="PDF" r:id="rId7" imgW="0" imgH="360" progId="FoxitPhantomPDF.Document">
                  <p:embed/>
                  <p:pic>
                    <p:nvPicPr>
                      <p:cNvPr id="11" name="对象 10">
                        <a:extLst>
                          <a:ext uri="{FF2B5EF4-FFF2-40B4-BE49-F238E27FC236}">
                            <a16:creationId xmlns:a16="http://schemas.microsoft.com/office/drawing/2014/main" id="{5B430ABE-D22A-C48C-6159-44EBF5B2F992}"/>
                          </a:ext>
                        </a:extLst>
                      </p:cNvPr>
                      <p:cNvPicPr/>
                      <p:nvPr/>
                    </p:nvPicPr>
                    <p:blipFill>
                      <a:blip r:embed="rId8"/>
                      <a:stretch>
                        <a:fillRect/>
                      </a:stretch>
                    </p:blipFill>
                    <p:spPr>
                      <a:xfrm>
                        <a:off x="3839899" y="3478801"/>
                        <a:ext cx="2385841" cy="1594278"/>
                      </a:xfrm>
                      <a:prstGeom prst="rect">
                        <a:avLst/>
                      </a:prstGeom>
                    </p:spPr>
                  </p:pic>
                </p:oleObj>
              </mc:Fallback>
            </mc:AlternateContent>
          </a:graphicData>
        </a:graphic>
      </p:graphicFrame>
      <p:graphicFrame>
        <p:nvGraphicFramePr>
          <p:cNvPr id="12" name="对象 11">
            <a:extLst>
              <a:ext uri="{FF2B5EF4-FFF2-40B4-BE49-F238E27FC236}">
                <a16:creationId xmlns:a16="http://schemas.microsoft.com/office/drawing/2014/main" id="{24E82CCB-9143-C255-6731-6044F6108294}"/>
              </a:ext>
            </a:extLst>
          </p:cNvPr>
          <p:cNvGraphicFramePr>
            <a:graphicFrameLocks noChangeAspect="1"/>
          </p:cNvGraphicFramePr>
          <p:nvPr>
            <p:extLst>
              <p:ext uri="{D42A27DB-BD31-4B8C-83A1-F6EECF244321}">
                <p14:modId xmlns:p14="http://schemas.microsoft.com/office/powerpoint/2010/main" val="3908591337"/>
              </p:ext>
            </p:extLst>
          </p:nvPr>
        </p:nvGraphicFramePr>
        <p:xfrm>
          <a:off x="6174516" y="3478801"/>
          <a:ext cx="2435654" cy="1627564"/>
        </p:xfrm>
        <a:graphic>
          <a:graphicData uri="http://schemas.openxmlformats.org/presentationml/2006/ole">
            <mc:AlternateContent xmlns:mc="http://schemas.openxmlformats.org/markup-compatibility/2006">
              <mc:Choice xmlns:v="urn:schemas-microsoft-com:vml" Requires="v">
                <p:oleObj name="PDF" r:id="rId9" imgW="0" imgH="360" progId="FoxitPhantomPDF.Document">
                  <p:embed/>
                </p:oleObj>
              </mc:Choice>
              <mc:Fallback>
                <p:oleObj name="PDF" r:id="rId9" imgW="0" imgH="360" progId="FoxitPhantomPDF.Document">
                  <p:embed/>
                  <p:pic>
                    <p:nvPicPr>
                      <p:cNvPr id="12" name="对象 11">
                        <a:extLst>
                          <a:ext uri="{FF2B5EF4-FFF2-40B4-BE49-F238E27FC236}">
                            <a16:creationId xmlns:a16="http://schemas.microsoft.com/office/drawing/2014/main" id="{24E82CCB-9143-C255-6731-6044F6108294}"/>
                          </a:ext>
                        </a:extLst>
                      </p:cNvPr>
                      <p:cNvPicPr/>
                      <p:nvPr/>
                    </p:nvPicPr>
                    <p:blipFill>
                      <a:blip r:embed="rId10"/>
                      <a:stretch>
                        <a:fillRect/>
                      </a:stretch>
                    </p:blipFill>
                    <p:spPr>
                      <a:xfrm>
                        <a:off x="6174516" y="3478801"/>
                        <a:ext cx="2435654" cy="1627564"/>
                      </a:xfrm>
                      <a:prstGeom prst="rect">
                        <a:avLst/>
                      </a:prstGeom>
                    </p:spPr>
                  </p:pic>
                </p:oleObj>
              </mc:Fallback>
            </mc:AlternateContent>
          </a:graphicData>
        </a:graphic>
      </p:graphicFrame>
      <p:graphicFrame>
        <p:nvGraphicFramePr>
          <p:cNvPr id="13" name="对象 12">
            <a:extLst>
              <a:ext uri="{FF2B5EF4-FFF2-40B4-BE49-F238E27FC236}">
                <a16:creationId xmlns:a16="http://schemas.microsoft.com/office/drawing/2014/main" id="{DC3E81D3-3FDC-E668-DDF7-2C2A93CF47A5}"/>
              </a:ext>
            </a:extLst>
          </p:cNvPr>
          <p:cNvGraphicFramePr>
            <a:graphicFrameLocks noChangeAspect="1"/>
          </p:cNvGraphicFramePr>
          <p:nvPr>
            <p:extLst>
              <p:ext uri="{D42A27DB-BD31-4B8C-83A1-F6EECF244321}">
                <p14:modId xmlns:p14="http://schemas.microsoft.com/office/powerpoint/2010/main" val="2688681805"/>
              </p:ext>
            </p:extLst>
          </p:nvPr>
        </p:nvGraphicFramePr>
        <p:xfrm>
          <a:off x="8570159" y="3476982"/>
          <a:ext cx="2385841" cy="1594278"/>
        </p:xfrm>
        <a:graphic>
          <a:graphicData uri="http://schemas.openxmlformats.org/presentationml/2006/ole">
            <mc:AlternateContent xmlns:mc="http://schemas.openxmlformats.org/markup-compatibility/2006">
              <mc:Choice xmlns:v="urn:schemas-microsoft-com:vml" Requires="v">
                <p:oleObj name="PDF" r:id="rId11" imgW="0" imgH="360" progId="FoxitPhantomPDF.Document">
                  <p:embed/>
                </p:oleObj>
              </mc:Choice>
              <mc:Fallback>
                <p:oleObj name="PDF" r:id="rId11" imgW="0" imgH="360" progId="FoxitPhantomPDF.Document">
                  <p:embed/>
                  <p:pic>
                    <p:nvPicPr>
                      <p:cNvPr id="13" name="对象 12">
                        <a:extLst>
                          <a:ext uri="{FF2B5EF4-FFF2-40B4-BE49-F238E27FC236}">
                            <a16:creationId xmlns:a16="http://schemas.microsoft.com/office/drawing/2014/main" id="{DC3E81D3-3FDC-E668-DDF7-2C2A93CF47A5}"/>
                          </a:ext>
                        </a:extLst>
                      </p:cNvPr>
                      <p:cNvPicPr/>
                      <p:nvPr/>
                    </p:nvPicPr>
                    <p:blipFill>
                      <a:blip r:embed="rId12"/>
                      <a:stretch>
                        <a:fillRect/>
                      </a:stretch>
                    </p:blipFill>
                    <p:spPr>
                      <a:xfrm>
                        <a:off x="8570159" y="3476982"/>
                        <a:ext cx="2385841" cy="1594278"/>
                      </a:xfrm>
                      <a:prstGeom prst="rect">
                        <a:avLst/>
                      </a:prstGeom>
                    </p:spPr>
                  </p:pic>
                </p:oleObj>
              </mc:Fallback>
            </mc:AlternateContent>
          </a:graphicData>
        </a:graphic>
      </p:graphicFrame>
      <p:graphicFrame>
        <p:nvGraphicFramePr>
          <p:cNvPr id="14" name="对象 13">
            <a:extLst>
              <a:ext uri="{FF2B5EF4-FFF2-40B4-BE49-F238E27FC236}">
                <a16:creationId xmlns:a16="http://schemas.microsoft.com/office/drawing/2014/main" id="{4BF6D3B5-7BEE-82BF-8D6F-2DFA7A40D109}"/>
              </a:ext>
            </a:extLst>
          </p:cNvPr>
          <p:cNvGraphicFramePr>
            <a:graphicFrameLocks noChangeAspect="1"/>
          </p:cNvGraphicFramePr>
          <p:nvPr>
            <p:extLst>
              <p:ext uri="{D42A27DB-BD31-4B8C-83A1-F6EECF244321}">
                <p14:modId xmlns:p14="http://schemas.microsoft.com/office/powerpoint/2010/main" val="1816409685"/>
              </p:ext>
            </p:extLst>
          </p:nvPr>
        </p:nvGraphicFramePr>
        <p:xfrm>
          <a:off x="8570159" y="1597700"/>
          <a:ext cx="2362187" cy="1578471"/>
        </p:xfrm>
        <a:graphic>
          <a:graphicData uri="http://schemas.openxmlformats.org/presentationml/2006/ole">
            <mc:AlternateContent xmlns:mc="http://schemas.openxmlformats.org/markup-compatibility/2006">
              <mc:Choice xmlns:v="urn:schemas-microsoft-com:vml" Requires="v">
                <p:oleObj name="PDF" r:id="rId13" imgW="0" imgH="360" progId="FoxitPhantomPDF.Document">
                  <p:embed/>
                </p:oleObj>
              </mc:Choice>
              <mc:Fallback>
                <p:oleObj name="PDF" r:id="rId13" imgW="0" imgH="360" progId="FoxitPhantomPDF.Document">
                  <p:embed/>
                  <p:pic>
                    <p:nvPicPr>
                      <p:cNvPr id="14" name="对象 13">
                        <a:extLst>
                          <a:ext uri="{FF2B5EF4-FFF2-40B4-BE49-F238E27FC236}">
                            <a16:creationId xmlns:a16="http://schemas.microsoft.com/office/drawing/2014/main" id="{4BF6D3B5-7BEE-82BF-8D6F-2DFA7A40D109}"/>
                          </a:ext>
                        </a:extLst>
                      </p:cNvPr>
                      <p:cNvPicPr/>
                      <p:nvPr/>
                    </p:nvPicPr>
                    <p:blipFill>
                      <a:blip r:embed="rId14"/>
                      <a:stretch>
                        <a:fillRect/>
                      </a:stretch>
                    </p:blipFill>
                    <p:spPr>
                      <a:xfrm>
                        <a:off x="8570159" y="1597700"/>
                        <a:ext cx="2362187" cy="1578471"/>
                      </a:xfrm>
                      <a:prstGeom prst="rect">
                        <a:avLst/>
                      </a:prstGeom>
                    </p:spPr>
                  </p:pic>
                </p:oleObj>
              </mc:Fallback>
            </mc:AlternateContent>
          </a:graphicData>
        </a:graphic>
      </p:graphicFrame>
      <p:graphicFrame>
        <p:nvGraphicFramePr>
          <p:cNvPr id="15" name="对象 14">
            <a:extLst>
              <a:ext uri="{FF2B5EF4-FFF2-40B4-BE49-F238E27FC236}">
                <a16:creationId xmlns:a16="http://schemas.microsoft.com/office/drawing/2014/main" id="{69F23D12-847A-047D-2402-5B827E824B49}"/>
              </a:ext>
            </a:extLst>
          </p:cNvPr>
          <p:cNvGraphicFramePr>
            <a:graphicFrameLocks noChangeAspect="1"/>
          </p:cNvGraphicFramePr>
          <p:nvPr>
            <p:extLst>
              <p:ext uri="{D42A27DB-BD31-4B8C-83A1-F6EECF244321}">
                <p14:modId xmlns:p14="http://schemas.microsoft.com/office/powerpoint/2010/main" val="17382193"/>
              </p:ext>
            </p:extLst>
          </p:nvPr>
        </p:nvGraphicFramePr>
        <p:xfrm>
          <a:off x="6225740" y="1564290"/>
          <a:ext cx="2376430" cy="1587990"/>
        </p:xfrm>
        <a:graphic>
          <a:graphicData uri="http://schemas.openxmlformats.org/presentationml/2006/ole">
            <mc:AlternateContent xmlns:mc="http://schemas.openxmlformats.org/markup-compatibility/2006">
              <mc:Choice xmlns:v="urn:schemas-microsoft-com:vml" Requires="v">
                <p:oleObj name="PDF" r:id="rId15" imgW="0" imgH="360" progId="FoxitPhantomPDF.Document">
                  <p:embed/>
                </p:oleObj>
              </mc:Choice>
              <mc:Fallback>
                <p:oleObj name="PDF" r:id="rId15" imgW="0" imgH="360" progId="FoxitPhantomPDF.Document">
                  <p:embed/>
                  <p:pic>
                    <p:nvPicPr>
                      <p:cNvPr id="15" name="对象 14">
                        <a:extLst>
                          <a:ext uri="{FF2B5EF4-FFF2-40B4-BE49-F238E27FC236}">
                            <a16:creationId xmlns:a16="http://schemas.microsoft.com/office/drawing/2014/main" id="{69F23D12-847A-047D-2402-5B827E824B49}"/>
                          </a:ext>
                        </a:extLst>
                      </p:cNvPr>
                      <p:cNvPicPr/>
                      <p:nvPr/>
                    </p:nvPicPr>
                    <p:blipFill>
                      <a:blip r:embed="rId16"/>
                      <a:stretch>
                        <a:fillRect/>
                      </a:stretch>
                    </p:blipFill>
                    <p:spPr>
                      <a:xfrm>
                        <a:off x="6225740" y="1564290"/>
                        <a:ext cx="2376430" cy="1587990"/>
                      </a:xfrm>
                      <a:prstGeom prst="rect">
                        <a:avLst/>
                      </a:prstGeom>
                    </p:spPr>
                  </p:pic>
                </p:oleObj>
              </mc:Fallback>
            </mc:AlternateContent>
          </a:graphicData>
        </a:graphic>
      </p:graphicFrame>
      <p:graphicFrame>
        <p:nvGraphicFramePr>
          <p:cNvPr id="16" name="对象 15">
            <a:extLst>
              <a:ext uri="{FF2B5EF4-FFF2-40B4-BE49-F238E27FC236}">
                <a16:creationId xmlns:a16="http://schemas.microsoft.com/office/drawing/2014/main" id="{88FAD4BF-7D53-CE66-186B-454E10D1B7E7}"/>
              </a:ext>
            </a:extLst>
          </p:cNvPr>
          <p:cNvGraphicFramePr>
            <a:graphicFrameLocks noChangeAspect="1"/>
          </p:cNvGraphicFramePr>
          <p:nvPr>
            <p:extLst>
              <p:ext uri="{D42A27DB-BD31-4B8C-83A1-F6EECF244321}">
                <p14:modId xmlns:p14="http://schemas.microsoft.com/office/powerpoint/2010/main" val="2810820657"/>
              </p:ext>
            </p:extLst>
          </p:nvPr>
        </p:nvGraphicFramePr>
        <p:xfrm>
          <a:off x="3813555" y="1564290"/>
          <a:ext cx="2412185" cy="1611882"/>
        </p:xfrm>
        <a:graphic>
          <a:graphicData uri="http://schemas.openxmlformats.org/presentationml/2006/ole">
            <mc:AlternateContent xmlns:mc="http://schemas.openxmlformats.org/markup-compatibility/2006">
              <mc:Choice xmlns:v="urn:schemas-microsoft-com:vml" Requires="v">
                <p:oleObj name="PDF" r:id="rId17" imgW="0" imgH="360" progId="FoxitPhantomPDF.Document">
                  <p:embed/>
                </p:oleObj>
              </mc:Choice>
              <mc:Fallback>
                <p:oleObj name="PDF" r:id="rId17" imgW="0" imgH="360" progId="FoxitPhantomPDF.Document">
                  <p:embed/>
                  <p:pic>
                    <p:nvPicPr>
                      <p:cNvPr id="16" name="对象 15">
                        <a:extLst>
                          <a:ext uri="{FF2B5EF4-FFF2-40B4-BE49-F238E27FC236}">
                            <a16:creationId xmlns:a16="http://schemas.microsoft.com/office/drawing/2014/main" id="{88FAD4BF-7D53-CE66-186B-454E10D1B7E7}"/>
                          </a:ext>
                        </a:extLst>
                      </p:cNvPr>
                      <p:cNvPicPr/>
                      <p:nvPr/>
                    </p:nvPicPr>
                    <p:blipFill>
                      <a:blip r:embed="rId18"/>
                      <a:stretch>
                        <a:fillRect/>
                      </a:stretch>
                    </p:blipFill>
                    <p:spPr>
                      <a:xfrm>
                        <a:off x="3813555" y="1564290"/>
                        <a:ext cx="2412185" cy="1611882"/>
                      </a:xfrm>
                      <a:prstGeom prst="rect">
                        <a:avLst/>
                      </a:prstGeom>
                    </p:spPr>
                  </p:pic>
                </p:oleObj>
              </mc:Fallback>
            </mc:AlternateContent>
          </a:graphicData>
        </a:graphic>
      </p:graphicFrame>
      <p:sp>
        <p:nvSpPr>
          <p:cNvPr id="17" name="文本框 16">
            <a:extLst>
              <a:ext uri="{FF2B5EF4-FFF2-40B4-BE49-F238E27FC236}">
                <a16:creationId xmlns:a16="http://schemas.microsoft.com/office/drawing/2014/main" id="{6CF31244-BCDC-D745-82AD-C610876C44A8}"/>
              </a:ext>
            </a:extLst>
          </p:cNvPr>
          <p:cNvSpPr txBox="1"/>
          <p:nvPr/>
        </p:nvSpPr>
        <p:spPr>
          <a:xfrm>
            <a:off x="2067952" y="3126844"/>
            <a:ext cx="839897" cy="336010"/>
          </a:xfrm>
          <a:prstGeom prst="rect">
            <a:avLst/>
          </a:prstGeom>
          <a:noFill/>
        </p:spPr>
        <p:txBody>
          <a:bodyPr wrap="square" rtlCol="0">
            <a:spAutoFit/>
          </a:bodyPr>
          <a:lstStyle/>
          <a:p>
            <a:r>
              <a:rPr lang="en-US" altLang="zh-CN" sz="2000" dirty="0"/>
              <a:t>111</a:t>
            </a:r>
            <a:endParaRPr lang="zh-CN" altLang="en-US" sz="2000" dirty="0"/>
          </a:p>
        </p:txBody>
      </p:sp>
      <p:sp>
        <p:nvSpPr>
          <p:cNvPr id="18" name="文本框 17">
            <a:extLst>
              <a:ext uri="{FF2B5EF4-FFF2-40B4-BE49-F238E27FC236}">
                <a16:creationId xmlns:a16="http://schemas.microsoft.com/office/drawing/2014/main" id="{2D9EDFF2-1F0C-8B22-86DB-0213A147D697}"/>
              </a:ext>
            </a:extLst>
          </p:cNvPr>
          <p:cNvSpPr txBox="1"/>
          <p:nvPr/>
        </p:nvSpPr>
        <p:spPr>
          <a:xfrm>
            <a:off x="4741562" y="3150841"/>
            <a:ext cx="839897" cy="336010"/>
          </a:xfrm>
          <a:prstGeom prst="rect">
            <a:avLst/>
          </a:prstGeom>
          <a:noFill/>
        </p:spPr>
        <p:txBody>
          <a:bodyPr wrap="square" rtlCol="0">
            <a:spAutoFit/>
          </a:bodyPr>
          <a:lstStyle/>
          <a:p>
            <a:r>
              <a:rPr lang="en-US" altLang="zh-CN" sz="2000" dirty="0"/>
              <a:t>110</a:t>
            </a:r>
            <a:endParaRPr lang="zh-CN" altLang="en-US" sz="2000" dirty="0"/>
          </a:p>
        </p:txBody>
      </p:sp>
      <p:sp>
        <p:nvSpPr>
          <p:cNvPr id="19" name="文本框 18">
            <a:extLst>
              <a:ext uri="{FF2B5EF4-FFF2-40B4-BE49-F238E27FC236}">
                <a16:creationId xmlns:a16="http://schemas.microsoft.com/office/drawing/2014/main" id="{19FBAADF-2385-595C-B3F1-AFAC1EDFA356}"/>
              </a:ext>
            </a:extLst>
          </p:cNvPr>
          <p:cNvSpPr txBox="1"/>
          <p:nvPr/>
        </p:nvSpPr>
        <p:spPr>
          <a:xfrm>
            <a:off x="2066930" y="5071260"/>
            <a:ext cx="839897" cy="336010"/>
          </a:xfrm>
          <a:prstGeom prst="rect">
            <a:avLst/>
          </a:prstGeom>
          <a:noFill/>
        </p:spPr>
        <p:txBody>
          <a:bodyPr wrap="square" rtlCol="0">
            <a:spAutoFit/>
          </a:bodyPr>
          <a:lstStyle/>
          <a:p>
            <a:r>
              <a:rPr lang="en-US" altLang="zh-CN" sz="2000" dirty="0"/>
              <a:t>000</a:t>
            </a:r>
            <a:endParaRPr lang="zh-CN" altLang="en-US" sz="2000" dirty="0"/>
          </a:p>
        </p:txBody>
      </p:sp>
      <p:sp>
        <p:nvSpPr>
          <p:cNvPr id="21" name="文本框 20">
            <a:extLst>
              <a:ext uri="{FF2B5EF4-FFF2-40B4-BE49-F238E27FC236}">
                <a16:creationId xmlns:a16="http://schemas.microsoft.com/office/drawing/2014/main" id="{B613D477-50BC-A63B-5D8D-C414DC44D7A4}"/>
              </a:ext>
            </a:extLst>
          </p:cNvPr>
          <p:cNvSpPr txBox="1"/>
          <p:nvPr/>
        </p:nvSpPr>
        <p:spPr>
          <a:xfrm>
            <a:off x="4698983" y="5106365"/>
            <a:ext cx="839897" cy="336010"/>
          </a:xfrm>
          <a:prstGeom prst="rect">
            <a:avLst/>
          </a:prstGeom>
          <a:noFill/>
        </p:spPr>
        <p:txBody>
          <a:bodyPr wrap="square" rtlCol="0">
            <a:spAutoFit/>
          </a:bodyPr>
          <a:lstStyle/>
          <a:p>
            <a:r>
              <a:rPr lang="en-US" altLang="zh-CN" sz="2000" dirty="0"/>
              <a:t>001</a:t>
            </a:r>
            <a:endParaRPr lang="zh-CN" altLang="en-US" sz="2000" dirty="0"/>
          </a:p>
        </p:txBody>
      </p:sp>
      <p:sp>
        <p:nvSpPr>
          <p:cNvPr id="22" name="文本框 21">
            <a:extLst>
              <a:ext uri="{FF2B5EF4-FFF2-40B4-BE49-F238E27FC236}">
                <a16:creationId xmlns:a16="http://schemas.microsoft.com/office/drawing/2014/main" id="{CE8E32C6-A039-67B8-FDAA-16C733A675BE}"/>
              </a:ext>
            </a:extLst>
          </p:cNvPr>
          <p:cNvSpPr txBox="1"/>
          <p:nvPr/>
        </p:nvSpPr>
        <p:spPr>
          <a:xfrm>
            <a:off x="7111576" y="3130882"/>
            <a:ext cx="839897" cy="336010"/>
          </a:xfrm>
          <a:prstGeom prst="rect">
            <a:avLst/>
          </a:prstGeom>
          <a:noFill/>
        </p:spPr>
        <p:txBody>
          <a:bodyPr wrap="square" rtlCol="0">
            <a:spAutoFit/>
          </a:bodyPr>
          <a:lstStyle/>
          <a:p>
            <a:r>
              <a:rPr lang="en-US" altLang="zh-CN" sz="2000" dirty="0"/>
              <a:t>101</a:t>
            </a:r>
            <a:endParaRPr lang="zh-CN" altLang="en-US" sz="2000" dirty="0"/>
          </a:p>
        </p:txBody>
      </p:sp>
      <p:sp>
        <p:nvSpPr>
          <p:cNvPr id="23" name="文本框 22">
            <a:extLst>
              <a:ext uri="{FF2B5EF4-FFF2-40B4-BE49-F238E27FC236}">
                <a16:creationId xmlns:a16="http://schemas.microsoft.com/office/drawing/2014/main" id="{68C406D7-89F4-A82F-8659-43425507D997}"/>
              </a:ext>
            </a:extLst>
          </p:cNvPr>
          <p:cNvSpPr txBox="1"/>
          <p:nvPr/>
        </p:nvSpPr>
        <p:spPr>
          <a:xfrm>
            <a:off x="7110554" y="5106365"/>
            <a:ext cx="839897" cy="336010"/>
          </a:xfrm>
          <a:prstGeom prst="rect">
            <a:avLst/>
          </a:prstGeom>
          <a:noFill/>
        </p:spPr>
        <p:txBody>
          <a:bodyPr wrap="square" rtlCol="0">
            <a:spAutoFit/>
          </a:bodyPr>
          <a:lstStyle/>
          <a:p>
            <a:r>
              <a:rPr lang="en-US" altLang="zh-CN" sz="2000" dirty="0"/>
              <a:t>010</a:t>
            </a:r>
            <a:endParaRPr lang="zh-CN" altLang="en-US" sz="2000" dirty="0"/>
          </a:p>
        </p:txBody>
      </p:sp>
      <p:sp>
        <p:nvSpPr>
          <p:cNvPr id="24" name="文本框 23">
            <a:extLst>
              <a:ext uri="{FF2B5EF4-FFF2-40B4-BE49-F238E27FC236}">
                <a16:creationId xmlns:a16="http://schemas.microsoft.com/office/drawing/2014/main" id="{D169E276-CAE5-64C7-88AC-C424C2F626CF}"/>
              </a:ext>
            </a:extLst>
          </p:cNvPr>
          <p:cNvSpPr txBox="1"/>
          <p:nvPr/>
        </p:nvSpPr>
        <p:spPr>
          <a:xfrm>
            <a:off x="9460735" y="3164278"/>
            <a:ext cx="839897" cy="336010"/>
          </a:xfrm>
          <a:prstGeom prst="rect">
            <a:avLst/>
          </a:prstGeom>
          <a:noFill/>
        </p:spPr>
        <p:txBody>
          <a:bodyPr wrap="square" rtlCol="0">
            <a:spAutoFit/>
          </a:bodyPr>
          <a:lstStyle/>
          <a:p>
            <a:r>
              <a:rPr lang="en-US" altLang="zh-CN" sz="2000" dirty="0"/>
              <a:t>100</a:t>
            </a:r>
            <a:endParaRPr lang="zh-CN" altLang="en-US" sz="2000" dirty="0"/>
          </a:p>
        </p:txBody>
      </p:sp>
      <p:sp>
        <p:nvSpPr>
          <p:cNvPr id="25" name="文本框 24">
            <a:extLst>
              <a:ext uri="{FF2B5EF4-FFF2-40B4-BE49-F238E27FC236}">
                <a16:creationId xmlns:a16="http://schemas.microsoft.com/office/drawing/2014/main" id="{F0943CCA-284C-2EC2-E68E-2D21D6844450}"/>
              </a:ext>
            </a:extLst>
          </p:cNvPr>
          <p:cNvSpPr txBox="1"/>
          <p:nvPr/>
        </p:nvSpPr>
        <p:spPr>
          <a:xfrm>
            <a:off x="9460735" y="5122230"/>
            <a:ext cx="839897" cy="336010"/>
          </a:xfrm>
          <a:prstGeom prst="rect">
            <a:avLst/>
          </a:prstGeom>
          <a:noFill/>
        </p:spPr>
        <p:txBody>
          <a:bodyPr wrap="square" rtlCol="0">
            <a:spAutoFit/>
          </a:bodyPr>
          <a:lstStyle/>
          <a:p>
            <a:r>
              <a:rPr lang="en-US" altLang="zh-CN" sz="2000" dirty="0"/>
              <a:t>001</a:t>
            </a:r>
            <a:endParaRPr lang="zh-CN" altLang="en-US" sz="2000" dirty="0"/>
          </a:p>
        </p:txBody>
      </p:sp>
      <p:cxnSp>
        <p:nvCxnSpPr>
          <p:cNvPr id="29" name="直接连接符 28">
            <a:extLst>
              <a:ext uri="{FF2B5EF4-FFF2-40B4-BE49-F238E27FC236}">
                <a16:creationId xmlns:a16="http://schemas.microsoft.com/office/drawing/2014/main" id="{5B230560-5EC8-BCE5-1ED4-350A5344DCF0}"/>
              </a:ext>
            </a:extLst>
          </p:cNvPr>
          <p:cNvCxnSpPr>
            <a:cxnSpLocks/>
          </p:cNvCxnSpPr>
          <p:nvPr/>
        </p:nvCxnSpPr>
        <p:spPr>
          <a:xfrm>
            <a:off x="749602" y="1805651"/>
            <a:ext cx="10567686"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1F6C15FD-DA73-33D6-65BA-D706E9036784}"/>
              </a:ext>
            </a:extLst>
          </p:cNvPr>
          <p:cNvCxnSpPr>
            <a:cxnSpLocks/>
          </p:cNvCxnSpPr>
          <p:nvPr/>
        </p:nvCxnSpPr>
        <p:spPr>
          <a:xfrm>
            <a:off x="786114" y="2803003"/>
            <a:ext cx="10567686"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B6ABEECA-F410-DC78-5267-14302BA56D24}"/>
              </a:ext>
            </a:extLst>
          </p:cNvPr>
          <p:cNvCxnSpPr>
            <a:cxnSpLocks/>
          </p:cNvCxnSpPr>
          <p:nvPr/>
        </p:nvCxnSpPr>
        <p:spPr>
          <a:xfrm>
            <a:off x="812157" y="3730244"/>
            <a:ext cx="10567686"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77F51FDD-FB71-3D14-24F2-548C92E65589}"/>
              </a:ext>
            </a:extLst>
          </p:cNvPr>
          <p:cNvCxnSpPr>
            <a:cxnSpLocks/>
          </p:cNvCxnSpPr>
          <p:nvPr/>
        </p:nvCxnSpPr>
        <p:spPr>
          <a:xfrm>
            <a:off x="749602" y="4712826"/>
            <a:ext cx="10567686"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EE2B4BEE-DAA4-2802-316D-619EF93C7500}"/>
                  </a:ext>
                </a:extLst>
              </p:cNvPr>
              <p:cNvSpPr txBox="1"/>
              <p:nvPr/>
            </p:nvSpPr>
            <p:spPr>
              <a:xfrm>
                <a:off x="1495140" y="5518000"/>
                <a:ext cx="9201719" cy="954107"/>
              </a:xfrm>
              <a:prstGeom prst="rect">
                <a:avLst/>
              </a:prstGeom>
              <a:noFill/>
            </p:spPr>
            <p:txBody>
              <a:bodyPr wrap="square" rtlCol="0">
                <a:spAutoFit/>
              </a:bodyPr>
              <a:lstStyle/>
              <a:p>
                <a:r>
                  <a:rPr lang="en-US" altLang="zh-CN" sz="2800" dirty="0">
                    <a:solidFill>
                      <a:srgbClr val="FF0000"/>
                    </a:solidFill>
                  </a:rPr>
                  <a:t>The BLE phase shift is limited within [-1, 1], which is negligible to the ZigBee decision region ((0, </a:t>
                </a:r>
                <a14:m>
                  <m:oMath xmlns:m="http://schemas.openxmlformats.org/officeDocument/2006/math">
                    <m:r>
                      <a:rPr lang="zh-CN" altLang="en-US" sz="2800" i="1" smtClean="0">
                        <a:solidFill>
                          <a:srgbClr val="FF0000"/>
                        </a:solidFill>
                        <a:latin typeface="Cambria Math" panose="02040503050406030204" pitchFamily="18" charset="0"/>
                      </a:rPr>
                      <m:t>𝜋</m:t>
                    </m:r>
                  </m:oMath>
                </a14:m>
                <a:r>
                  <a:rPr lang="en-US" altLang="zh-CN" sz="2800" dirty="0">
                    <a:solidFill>
                      <a:srgbClr val="FF0000"/>
                    </a:solidFill>
                  </a:rPr>
                  <a:t>] or (-</a:t>
                </a:r>
                <a14:m>
                  <m:oMath xmlns:m="http://schemas.openxmlformats.org/officeDocument/2006/math">
                    <m:r>
                      <a:rPr lang="zh-CN" altLang="en-US" sz="2800" i="1" smtClean="0">
                        <a:solidFill>
                          <a:srgbClr val="FF0000"/>
                        </a:solidFill>
                        <a:latin typeface="Cambria Math" panose="02040503050406030204" pitchFamily="18" charset="0"/>
                      </a:rPr>
                      <m:t>𝜋</m:t>
                    </m:r>
                  </m:oMath>
                </a14:m>
                <a:r>
                  <a:rPr lang="en-US" altLang="zh-CN" sz="2800" dirty="0">
                    <a:solidFill>
                      <a:srgbClr val="FF0000"/>
                    </a:solidFill>
                  </a:rPr>
                  <a:t>, 0])</a:t>
                </a:r>
                <a:endParaRPr lang="zh-CN" altLang="en-US" sz="2800" dirty="0">
                  <a:solidFill>
                    <a:srgbClr val="FF0000"/>
                  </a:solidFill>
                </a:endParaRPr>
              </a:p>
            </p:txBody>
          </p:sp>
        </mc:Choice>
        <mc:Fallback xmlns="">
          <p:sp>
            <p:nvSpPr>
              <p:cNvPr id="35" name="文本框 34">
                <a:extLst>
                  <a:ext uri="{FF2B5EF4-FFF2-40B4-BE49-F238E27FC236}">
                    <a16:creationId xmlns:a16="http://schemas.microsoft.com/office/drawing/2014/main" id="{EE2B4BEE-DAA4-2802-316D-619EF93C7500}"/>
                  </a:ext>
                </a:extLst>
              </p:cNvPr>
              <p:cNvSpPr txBox="1">
                <a:spLocks noRot="1" noChangeAspect="1" noMove="1" noResize="1" noEditPoints="1" noAdjustHandles="1" noChangeArrowheads="1" noChangeShapeType="1" noTextEdit="1"/>
              </p:cNvSpPr>
              <p:nvPr/>
            </p:nvSpPr>
            <p:spPr>
              <a:xfrm>
                <a:off x="1495140" y="5518000"/>
                <a:ext cx="9201719" cy="954107"/>
              </a:xfrm>
              <a:prstGeom prst="rect">
                <a:avLst/>
              </a:prstGeom>
              <a:blipFill>
                <a:blip r:embed="rId19"/>
                <a:stretch>
                  <a:fillRect l="-1325" t="-6369" b="-1656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62145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DAC962B-9BF9-2550-C69D-F261ADB422DE}"/>
              </a:ext>
            </a:extLst>
          </p:cNvPr>
          <p:cNvSpPr/>
          <p:nvPr/>
        </p:nvSpPr>
        <p:spPr>
          <a:xfrm>
            <a:off x="0" y="0"/>
            <a:ext cx="12192000" cy="1046746"/>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anose="02020603050405020304" pitchFamily="18" charset="0"/>
                <a:cs typeface="Times New Roman" panose="02020603050405020304" pitchFamily="18" charset="0"/>
              </a:rPr>
              <a:t>BLE Phase Shift</a:t>
            </a:r>
            <a:endParaRPr lang="zh-CN" altLang="en-US" sz="4000" b="1" dirty="0">
              <a:latin typeface="Times New Roman" panose="02020603050405020304" pitchFamily="18" charset="0"/>
              <a:cs typeface="Times New Roman" panose="02020603050405020304" pitchFamily="18" charset="0"/>
            </a:endParaRPr>
          </a:p>
        </p:txBody>
      </p:sp>
      <p:sp>
        <p:nvSpPr>
          <p:cNvPr id="9" name="灯片编号占位符 8">
            <a:extLst>
              <a:ext uri="{FF2B5EF4-FFF2-40B4-BE49-F238E27FC236}">
                <a16:creationId xmlns:a16="http://schemas.microsoft.com/office/drawing/2014/main" id="{79681700-D3F6-8E99-CF2C-5E0DAC3DAFD5}"/>
              </a:ext>
            </a:extLst>
          </p:cNvPr>
          <p:cNvSpPr>
            <a:spLocks noGrp="1"/>
          </p:cNvSpPr>
          <p:nvPr>
            <p:ph type="sldNum" sz="quarter" idx="12"/>
          </p:nvPr>
        </p:nvSpPr>
        <p:spPr/>
        <p:txBody>
          <a:bodyPr/>
          <a:lstStyle/>
          <a:p>
            <a:fld id="{35441232-94F7-4C55-9570-79805E345113}" type="slidenum">
              <a:rPr lang="zh-CN" altLang="en-US" smtClean="0"/>
              <a:pPr/>
              <a:t>16</a:t>
            </a:fld>
            <a:r>
              <a:rPr lang="en-US" altLang="zh-CN" dirty="0"/>
              <a:t>/24</a:t>
            </a:r>
            <a:endParaRPr lang="zh-CN" altLang="en-US" dirty="0"/>
          </a:p>
        </p:txBody>
      </p:sp>
      <p:graphicFrame>
        <p:nvGraphicFramePr>
          <p:cNvPr id="26" name="对象 25">
            <a:extLst>
              <a:ext uri="{FF2B5EF4-FFF2-40B4-BE49-F238E27FC236}">
                <a16:creationId xmlns:a16="http://schemas.microsoft.com/office/drawing/2014/main" id="{86A75EAF-FA5A-3190-8201-5B7B9843D607}"/>
              </a:ext>
            </a:extLst>
          </p:cNvPr>
          <p:cNvGraphicFramePr>
            <a:graphicFrameLocks noChangeAspect="1"/>
          </p:cNvGraphicFramePr>
          <p:nvPr>
            <p:extLst>
              <p:ext uri="{D42A27DB-BD31-4B8C-83A1-F6EECF244321}">
                <p14:modId xmlns:p14="http://schemas.microsoft.com/office/powerpoint/2010/main" val="3247516725"/>
              </p:ext>
            </p:extLst>
          </p:nvPr>
        </p:nvGraphicFramePr>
        <p:xfrm>
          <a:off x="1782624" y="1264744"/>
          <a:ext cx="8626753" cy="4328511"/>
        </p:xfrm>
        <a:graphic>
          <a:graphicData uri="http://schemas.openxmlformats.org/presentationml/2006/ole">
            <mc:AlternateContent xmlns:mc="http://schemas.openxmlformats.org/markup-compatibility/2006">
              <mc:Choice xmlns:v="urn:schemas-microsoft-com:vml" Requires="v">
                <p:oleObj name="PDF" r:id="rId3" imgW="0" imgH="360" progId="FoxitPhantomPDF.Document">
                  <p:embed/>
                </p:oleObj>
              </mc:Choice>
              <mc:Fallback>
                <p:oleObj name="PDF" r:id="rId3" imgW="0" imgH="360" progId="FoxitPhantomPDF.Document">
                  <p:embed/>
                  <p:pic>
                    <p:nvPicPr>
                      <p:cNvPr id="26" name="对象 25">
                        <a:extLst>
                          <a:ext uri="{FF2B5EF4-FFF2-40B4-BE49-F238E27FC236}">
                            <a16:creationId xmlns:a16="http://schemas.microsoft.com/office/drawing/2014/main" id="{86A75EAF-FA5A-3190-8201-5B7B9843D607}"/>
                          </a:ext>
                        </a:extLst>
                      </p:cNvPr>
                      <p:cNvPicPr/>
                      <p:nvPr/>
                    </p:nvPicPr>
                    <p:blipFill>
                      <a:blip r:embed="rId4"/>
                      <a:stretch>
                        <a:fillRect/>
                      </a:stretch>
                    </p:blipFill>
                    <p:spPr>
                      <a:xfrm>
                        <a:off x="1782624" y="1264744"/>
                        <a:ext cx="8626753" cy="4328511"/>
                      </a:xfrm>
                      <a:prstGeom prst="rect">
                        <a:avLst/>
                      </a:prstGeom>
                    </p:spPr>
                  </p:pic>
                </p:oleObj>
              </mc:Fallback>
            </mc:AlternateContent>
          </a:graphicData>
        </a:graphic>
      </p:graphicFrame>
      <p:sp>
        <p:nvSpPr>
          <p:cNvPr id="2" name="文本框 1">
            <a:extLst>
              <a:ext uri="{FF2B5EF4-FFF2-40B4-BE49-F238E27FC236}">
                <a16:creationId xmlns:a16="http://schemas.microsoft.com/office/drawing/2014/main" id="{249A323A-588E-44A1-FC8E-98E9902D05EA}"/>
              </a:ext>
            </a:extLst>
          </p:cNvPr>
          <p:cNvSpPr txBox="1"/>
          <p:nvPr/>
        </p:nvSpPr>
        <p:spPr>
          <a:xfrm>
            <a:off x="1941692" y="5713192"/>
            <a:ext cx="8308617" cy="523220"/>
          </a:xfrm>
          <a:prstGeom prst="rect">
            <a:avLst/>
          </a:prstGeom>
          <a:noFill/>
        </p:spPr>
        <p:txBody>
          <a:bodyPr wrap="square" rtlCol="0">
            <a:spAutoFit/>
          </a:bodyPr>
          <a:lstStyle/>
          <a:p>
            <a:r>
              <a:rPr lang="en-US" altLang="zh-CN" sz="2800" dirty="0">
                <a:solidFill>
                  <a:srgbClr val="FF0000"/>
                </a:solidFill>
              </a:rPr>
              <a:t>Random BLE phase shift is also limited within [-1, 1].</a:t>
            </a:r>
            <a:endParaRPr lang="zh-CN" altLang="en-US" sz="2800" dirty="0">
              <a:solidFill>
                <a:srgbClr val="FF0000"/>
              </a:solidFill>
            </a:endParaRPr>
          </a:p>
        </p:txBody>
      </p:sp>
    </p:spTree>
    <p:extLst>
      <p:ext uri="{BB962C8B-B14F-4D97-AF65-F5344CB8AC3E}">
        <p14:creationId xmlns:p14="http://schemas.microsoft.com/office/powerpoint/2010/main" val="20172761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DAC962B-9BF9-2550-C69D-F261ADB422DE}"/>
              </a:ext>
            </a:extLst>
          </p:cNvPr>
          <p:cNvSpPr/>
          <p:nvPr/>
        </p:nvSpPr>
        <p:spPr>
          <a:xfrm>
            <a:off x="0" y="0"/>
            <a:ext cx="12192000" cy="1046746"/>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anose="02020603050405020304" pitchFamily="18" charset="0"/>
                <a:cs typeface="Times New Roman" panose="02020603050405020304" pitchFamily="18" charset="0"/>
              </a:rPr>
              <a:t>IPS Modulation</a:t>
            </a:r>
            <a:endParaRPr lang="zh-CN" altLang="en-US" sz="4000" b="1" dirty="0">
              <a:latin typeface="Times New Roman" panose="02020603050405020304" pitchFamily="18" charset="0"/>
              <a:cs typeface="Times New Roman" panose="02020603050405020304" pitchFamily="18" charset="0"/>
            </a:endParaRPr>
          </a:p>
        </p:txBody>
      </p:sp>
      <p:sp>
        <p:nvSpPr>
          <p:cNvPr id="9" name="灯片编号占位符 8">
            <a:extLst>
              <a:ext uri="{FF2B5EF4-FFF2-40B4-BE49-F238E27FC236}">
                <a16:creationId xmlns:a16="http://schemas.microsoft.com/office/drawing/2014/main" id="{79681700-D3F6-8E99-CF2C-5E0DAC3DAFD5}"/>
              </a:ext>
            </a:extLst>
          </p:cNvPr>
          <p:cNvSpPr>
            <a:spLocks noGrp="1"/>
          </p:cNvSpPr>
          <p:nvPr>
            <p:ph type="sldNum" sz="quarter" idx="12"/>
          </p:nvPr>
        </p:nvSpPr>
        <p:spPr/>
        <p:txBody>
          <a:bodyPr/>
          <a:lstStyle/>
          <a:p>
            <a:fld id="{35441232-94F7-4C55-9570-79805E345113}" type="slidenum">
              <a:rPr lang="zh-CN" altLang="en-US" smtClean="0"/>
              <a:pPr/>
              <a:t>17</a:t>
            </a:fld>
            <a:r>
              <a:rPr lang="en-US" altLang="zh-CN" dirty="0"/>
              <a:t>/24</a:t>
            </a:r>
            <a:endParaRPr lang="zh-CN" altLang="en-US" dirty="0"/>
          </a:p>
        </p:txBody>
      </p: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A6847EBF-23CD-B6F6-7DDE-9FFF9925A0DA}"/>
                  </a:ext>
                </a:extLst>
              </p:cNvPr>
              <p:cNvSpPr txBox="1"/>
              <p:nvPr/>
            </p:nvSpPr>
            <p:spPr>
              <a:xfrm>
                <a:off x="6615250" y="1328902"/>
                <a:ext cx="2743201" cy="6152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000" i="0" dirty="0" smtClean="0">
                          <a:latin typeface="Cambria Math" panose="02040503050406030204" pitchFamily="18" charset="0"/>
                        </a:rPr>
                        <m:t>sin</m:t>
                      </m:r>
                      <m:r>
                        <a:rPr lang="en-US" altLang="zh-CN" sz="2000" b="0" i="1" dirty="0" smtClean="0">
                          <a:latin typeface="Cambria Math" panose="02040503050406030204" pitchFamily="18" charset="0"/>
                        </a:rPr>
                        <m:t>⁡(2</m:t>
                      </m:r>
                      <m:r>
                        <a:rPr lang="zh-CN" altLang="en-US" sz="2000" b="0" i="1" dirty="0" smtClean="0">
                          <a:latin typeface="Cambria Math" panose="02040503050406030204" pitchFamily="18" charset="0"/>
                        </a:rPr>
                        <m:t>𝜋</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𝑓</m:t>
                          </m:r>
                        </m:e>
                        <m:sub>
                          <m:r>
                            <a:rPr lang="en-US" altLang="zh-CN" sz="2000" b="0" i="1" dirty="0" smtClean="0">
                              <a:latin typeface="Cambria Math" panose="02040503050406030204" pitchFamily="18" charset="0"/>
                            </a:rPr>
                            <m:t>𝑠h𝑖𝑓𝑡</m:t>
                          </m:r>
                        </m:sub>
                      </m:sSub>
                      <m:r>
                        <a:rPr lang="en-US" altLang="zh-CN" sz="2000" b="0" i="1" dirty="0" smtClean="0">
                          <a:latin typeface="Cambria Math" panose="02040503050406030204" pitchFamily="18" charset="0"/>
                        </a:rPr>
                        <m:t>𝑡</m:t>
                      </m:r>
                      <m:r>
                        <a:rPr lang="en-US" altLang="zh-CN" sz="2000" b="0" i="1" dirty="0" smtClean="0">
                          <a:latin typeface="Cambria Math" panose="02040503050406030204" pitchFamily="18" charset="0"/>
                        </a:rPr>
                        <m:t>+</m:t>
                      </m:r>
                      <m:f>
                        <m:fPr>
                          <m:ctrlPr>
                            <a:rPr lang="en-US" altLang="zh-CN" sz="2000" b="0" i="1" dirty="0" smtClean="0">
                              <a:latin typeface="Cambria Math" panose="02040503050406030204" pitchFamily="18" charset="0"/>
                            </a:rPr>
                          </m:ctrlPr>
                        </m:fPr>
                        <m:num>
                          <m:r>
                            <a:rPr lang="zh-CN" altLang="en-US" sz="2000" b="0" i="1" dirty="0" smtClean="0">
                              <a:latin typeface="Cambria Math" panose="02040503050406030204" pitchFamily="18" charset="0"/>
                            </a:rPr>
                            <m:t>𝜋</m:t>
                          </m:r>
                        </m:num>
                        <m:den>
                          <m:r>
                            <a:rPr lang="en-US" altLang="zh-CN" sz="2000" b="0" i="1" dirty="0" smtClean="0">
                              <a:latin typeface="Cambria Math" panose="02040503050406030204" pitchFamily="18" charset="0"/>
                            </a:rPr>
                            <m:t>2</m:t>
                          </m:r>
                        </m:den>
                      </m:f>
                      <m:r>
                        <a:rPr lang="en-US" altLang="zh-CN" sz="2000" b="0" i="1" dirty="0" smtClean="0">
                          <a:latin typeface="Cambria Math" panose="02040503050406030204" pitchFamily="18" charset="0"/>
                        </a:rPr>
                        <m:t>)</m:t>
                      </m:r>
                    </m:oMath>
                  </m:oMathPara>
                </a14:m>
                <a:endParaRPr lang="zh-CN" altLang="en-US" sz="2000" dirty="0"/>
              </a:p>
            </p:txBody>
          </p:sp>
        </mc:Choice>
        <mc:Fallback xmlns="">
          <p:sp>
            <p:nvSpPr>
              <p:cNvPr id="28" name="文本框 27">
                <a:extLst>
                  <a:ext uri="{FF2B5EF4-FFF2-40B4-BE49-F238E27FC236}">
                    <a16:creationId xmlns:a16="http://schemas.microsoft.com/office/drawing/2014/main" id="{A6847EBF-23CD-B6F6-7DDE-9FFF9925A0DA}"/>
                  </a:ext>
                </a:extLst>
              </p:cNvPr>
              <p:cNvSpPr txBox="1">
                <a:spLocks noRot="1" noChangeAspect="1" noMove="1" noResize="1" noEditPoints="1" noAdjustHandles="1" noChangeArrowheads="1" noChangeShapeType="1" noTextEdit="1"/>
              </p:cNvSpPr>
              <p:nvPr/>
            </p:nvSpPr>
            <p:spPr>
              <a:xfrm>
                <a:off x="6615250" y="1328902"/>
                <a:ext cx="2743201" cy="615297"/>
              </a:xfrm>
              <a:prstGeom prst="rect">
                <a:avLst/>
              </a:prstGeom>
              <a:blipFill>
                <a:blip r:embed="rId3"/>
                <a:stretch>
                  <a:fillRect/>
                </a:stretch>
              </a:blipFill>
            </p:spPr>
            <p:txBody>
              <a:bodyPr/>
              <a:lstStyle/>
              <a:p>
                <a:r>
                  <a:rPr lang="zh-CN" altLang="en-US">
                    <a:noFill/>
                  </a:rPr>
                  <a:t> </a:t>
                </a:r>
              </a:p>
            </p:txBody>
          </p:sp>
        </mc:Fallback>
      </mc:AlternateContent>
      <p:cxnSp>
        <p:nvCxnSpPr>
          <p:cNvPr id="2" name="直接箭头连接符 1">
            <a:extLst>
              <a:ext uri="{FF2B5EF4-FFF2-40B4-BE49-F238E27FC236}">
                <a16:creationId xmlns:a16="http://schemas.microsoft.com/office/drawing/2014/main" id="{580F5204-0791-C242-7BFA-F4B070F2AEDB}"/>
              </a:ext>
            </a:extLst>
          </p:cNvPr>
          <p:cNvCxnSpPr>
            <a:cxnSpLocks/>
          </p:cNvCxnSpPr>
          <p:nvPr/>
        </p:nvCxnSpPr>
        <p:spPr>
          <a:xfrm>
            <a:off x="2843711" y="2750381"/>
            <a:ext cx="2928770"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直接箭头连接符 2">
            <a:extLst>
              <a:ext uri="{FF2B5EF4-FFF2-40B4-BE49-F238E27FC236}">
                <a16:creationId xmlns:a16="http://schemas.microsoft.com/office/drawing/2014/main" id="{ABE7413A-D49E-0ECE-D221-9917696C5EC8}"/>
              </a:ext>
            </a:extLst>
          </p:cNvPr>
          <p:cNvCxnSpPr>
            <a:cxnSpLocks/>
          </p:cNvCxnSpPr>
          <p:nvPr/>
        </p:nvCxnSpPr>
        <p:spPr>
          <a:xfrm flipV="1">
            <a:off x="4089105" y="1194493"/>
            <a:ext cx="0" cy="282704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EB692B18-D241-8932-0A3C-D682756CD805}"/>
              </a:ext>
            </a:extLst>
          </p:cNvPr>
          <p:cNvSpPr txBox="1"/>
          <p:nvPr/>
        </p:nvSpPr>
        <p:spPr>
          <a:xfrm>
            <a:off x="3622915" y="1034710"/>
            <a:ext cx="293935" cy="557755"/>
          </a:xfrm>
          <a:prstGeom prst="rect">
            <a:avLst/>
          </a:prstGeom>
          <a:noFill/>
        </p:spPr>
        <p:txBody>
          <a:bodyPr wrap="square" rtlCol="0">
            <a:spAutoFit/>
          </a:bodyPr>
          <a:lstStyle/>
          <a:p>
            <a:r>
              <a:rPr lang="en-US" altLang="zh-CN" sz="3600" dirty="0">
                <a:solidFill>
                  <a:srgbClr val="FF0000"/>
                </a:solidFill>
              </a:rPr>
              <a:t>Q</a:t>
            </a:r>
            <a:endParaRPr lang="zh-CN" altLang="en-US" sz="3600" dirty="0">
              <a:solidFill>
                <a:srgbClr val="FF0000"/>
              </a:solidFill>
            </a:endParaRPr>
          </a:p>
        </p:txBody>
      </p:sp>
      <p:sp>
        <p:nvSpPr>
          <p:cNvPr id="5" name="椭圆 4">
            <a:extLst>
              <a:ext uri="{FF2B5EF4-FFF2-40B4-BE49-F238E27FC236}">
                <a16:creationId xmlns:a16="http://schemas.microsoft.com/office/drawing/2014/main" id="{0EE600FC-16A7-9F8D-A813-AA15C5A8CA38}"/>
              </a:ext>
            </a:extLst>
          </p:cNvPr>
          <p:cNvSpPr>
            <a:spLocks noChangeAspect="1"/>
          </p:cNvSpPr>
          <p:nvPr/>
        </p:nvSpPr>
        <p:spPr>
          <a:xfrm>
            <a:off x="5187555" y="2688962"/>
            <a:ext cx="124266" cy="1228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0B443BD7-9FB2-23E3-0E75-271749F71987}"/>
              </a:ext>
            </a:extLst>
          </p:cNvPr>
          <p:cNvSpPr>
            <a:spLocks noChangeAspect="1"/>
          </p:cNvSpPr>
          <p:nvPr/>
        </p:nvSpPr>
        <p:spPr>
          <a:xfrm>
            <a:off x="4026972" y="1592465"/>
            <a:ext cx="124266" cy="1228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箭头连接符 9">
            <a:extLst>
              <a:ext uri="{FF2B5EF4-FFF2-40B4-BE49-F238E27FC236}">
                <a16:creationId xmlns:a16="http://schemas.microsoft.com/office/drawing/2014/main" id="{8A06FD65-8BC7-9893-CA75-02F5CFDF3DDF}"/>
              </a:ext>
            </a:extLst>
          </p:cNvPr>
          <p:cNvCxnSpPr>
            <a:cxnSpLocks/>
          </p:cNvCxnSpPr>
          <p:nvPr/>
        </p:nvCxnSpPr>
        <p:spPr>
          <a:xfrm>
            <a:off x="4158840" y="1703878"/>
            <a:ext cx="1035115" cy="987680"/>
          </a:xfrm>
          <a:prstGeom prst="straightConnector1">
            <a:avLst/>
          </a:prstGeom>
          <a:ln w="22225">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3C615B6D-5EAE-9F86-B12B-56711EDA80A8}"/>
              </a:ext>
            </a:extLst>
          </p:cNvPr>
          <p:cNvSpPr txBox="1"/>
          <p:nvPr/>
        </p:nvSpPr>
        <p:spPr>
          <a:xfrm>
            <a:off x="5720403" y="2705351"/>
            <a:ext cx="293935" cy="557755"/>
          </a:xfrm>
          <a:prstGeom prst="rect">
            <a:avLst/>
          </a:prstGeom>
          <a:noFill/>
        </p:spPr>
        <p:txBody>
          <a:bodyPr wrap="square" rtlCol="0">
            <a:spAutoFit/>
          </a:bodyPr>
          <a:lstStyle/>
          <a:p>
            <a:r>
              <a:rPr lang="en-US" altLang="zh-CN" sz="3600" dirty="0">
                <a:solidFill>
                  <a:schemeClr val="accent5"/>
                </a:solidFill>
              </a:rPr>
              <a:t>I</a:t>
            </a:r>
            <a:endParaRPr lang="zh-CN" altLang="en-US" sz="3600" dirty="0">
              <a:solidFill>
                <a:schemeClr val="accent5"/>
              </a:solidFill>
            </a:endParaRPr>
          </a:p>
        </p:txBody>
      </p:sp>
      <p:sp>
        <p:nvSpPr>
          <p:cNvPr id="22" name="椭圆 21">
            <a:extLst>
              <a:ext uri="{FF2B5EF4-FFF2-40B4-BE49-F238E27FC236}">
                <a16:creationId xmlns:a16="http://schemas.microsoft.com/office/drawing/2014/main" id="{0F219E9A-B800-F347-A6B6-1D7F08C3D297}"/>
              </a:ext>
            </a:extLst>
          </p:cNvPr>
          <p:cNvSpPr>
            <a:spLocks noChangeAspect="1"/>
          </p:cNvSpPr>
          <p:nvPr/>
        </p:nvSpPr>
        <p:spPr>
          <a:xfrm>
            <a:off x="2975750" y="2691554"/>
            <a:ext cx="124266" cy="1228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B195CCEE-7435-0A67-F597-307FF2046A40}"/>
              </a:ext>
            </a:extLst>
          </p:cNvPr>
          <p:cNvSpPr>
            <a:spLocks noChangeAspect="1"/>
          </p:cNvSpPr>
          <p:nvPr/>
        </p:nvSpPr>
        <p:spPr>
          <a:xfrm>
            <a:off x="4026972" y="3662621"/>
            <a:ext cx="124266" cy="1228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0C90D1EF-40A9-3F0C-3EC7-2A48D8041EBD}"/>
              </a:ext>
            </a:extLst>
          </p:cNvPr>
          <p:cNvSpPr txBox="1"/>
          <p:nvPr/>
        </p:nvSpPr>
        <p:spPr>
          <a:xfrm>
            <a:off x="5159324" y="2789844"/>
            <a:ext cx="319222" cy="318717"/>
          </a:xfrm>
          <a:prstGeom prst="rect">
            <a:avLst/>
          </a:prstGeom>
          <a:noFill/>
        </p:spPr>
        <p:txBody>
          <a:bodyPr wrap="square" rtlCol="0">
            <a:spAutoFit/>
          </a:bodyPr>
          <a:lstStyle/>
          <a:p>
            <a:r>
              <a:rPr lang="en-US" altLang="zh-CN" dirty="0"/>
              <a:t>0</a:t>
            </a:r>
            <a:endParaRPr lang="zh-CN" altLang="en-US" dirty="0"/>
          </a:p>
        </p:txBody>
      </p:sp>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7BEFEFF2-221E-C19A-F8CE-720AEEBB9AFF}"/>
                  </a:ext>
                </a:extLst>
              </p:cNvPr>
              <p:cNvSpPr txBox="1"/>
              <p:nvPr/>
            </p:nvSpPr>
            <p:spPr>
              <a:xfrm>
                <a:off x="3769883" y="1826050"/>
                <a:ext cx="319222" cy="48582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CN" i="1" dirty="0" smtClean="0">
                              <a:latin typeface="Cambria Math" panose="02040503050406030204" pitchFamily="18" charset="0"/>
                            </a:rPr>
                          </m:ctrlPr>
                        </m:fPr>
                        <m:num>
                          <m:r>
                            <a:rPr lang="zh-CN" altLang="en-US" i="1" dirty="0" smtClean="0">
                              <a:latin typeface="Cambria Math" panose="02040503050406030204" pitchFamily="18" charset="0"/>
                            </a:rPr>
                            <m:t>𝜋</m:t>
                          </m:r>
                        </m:num>
                        <m:den>
                          <m:r>
                            <a:rPr lang="en-US" altLang="zh-CN" b="0" i="1" dirty="0" smtClean="0">
                              <a:latin typeface="Cambria Math" panose="02040503050406030204" pitchFamily="18" charset="0"/>
                            </a:rPr>
                            <m:t>2</m:t>
                          </m:r>
                        </m:den>
                      </m:f>
                    </m:oMath>
                  </m:oMathPara>
                </a14:m>
                <a:endParaRPr lang="zh-CN" altLang="en-US" dirty="0"/>
              </a:p>
            </p:txBody>
          </p:sp>
        </mc:Choice>
        <mc:Fallback xmlns="">
          <p:sp>
            <p:nvSpPr>
              <p:cNvPr id="25" name="文本框 24">
                <a:extLst>
                  <a:ext uri="{FF2B5EF4-FFF2-40B4-BE49-F238E27FC236}">
                    <a16:creationId xmlns:a16="http://schemas.microsoft.com/office/drawing/2014/main" id="{7BEFEFF2-221E-C19A-F8CE-720AEEBB9AFF}"/>
                  </a:ext>
                </a:extLst>
              </p:cNvPr>
              <p:cNvSpPr txBox="1">
                <a:spLocks noRot="1" noChangeAspect="1" noMove="1" noResize="1" noEditPoints="1" noAdjustHandles="1" noChangeArrowheads="1" noChangeShapeType="1" noTextEdit="1"/>
              </p:cNvSpPr>
              <p:nvPr/>
            </p:nvSpPr>
            <p:spPr>
              <a:xfrm>
                <a:off x="3769883" y="1826050"/>
                <a:ext cx="319222" cy="485822"/>
              </a:xfrm>
              <a:prstGeom prst="rect">
                <a:avLst/>
              </a:prstGeom>
              <a:blipFill>
                <a:blip r:embed="rId4"/>
                <a:stretch>
                  <a:fillRect b="-63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28B7243F-AC10-7066-B560-14A474492C83}"/>
                  </a:ext>
                </a:extLst>
              </p:cNvPr>
              <p:cNvSpPr txBox="1"/>
              <p:nvPr/>
            </p:nvSpPr>
            <p:spPr>
              <a:xfrm>
                <a:off x="3641339" y="3087174"/>
                <a:ext cx="319222" cy="48582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dirty="0" smtClean="0">
                          <a:latin typeface="Cambria Math" panose="02040503050406030204" pitchFamily="18" charset="0"/>
                        </a:rPr>
                        <m:t>−</m:t>
                      </m:r>
                      <m:f>
                        <m:fPr>
                          <m:ctrlPr>
                            <a:rPr lang="en-US" altLang="zh-CN" i="1" dirty="0" smtClean="0">
                              <a:latin typeface="Cambria Math" panose="02040503050406030204" pitchFamily="18" charset="0"/>
                            </a:rPr>
                          </m:ctrlPr>
                        </m:fPr>
                        <m:num>
                          <m:r>
                            <a:rPr lang="zh-CN" altLang="en-US" i="1" dirty="0" smtClean="0">
                              <a:latin typeface="Cambria Math" panose="02040503050406030204" pitchFamily="18" charset="0"/>
                            </a:rPr>
                            <m:t>𝜋</m:t>
                          </m:r>
                        </m:num>
                        <m:den>
                          <m:r>
                            <a:rPr lang="en-US" altLang="zh-CN" b="0" i="1" dirty="0" smtClean="0">
                              <a:latin typeface="Cambria Math" panose="02040503050406030204" pitchFamily="18" charset="0"/>
                            </a:rPr>
                            <m:t>2</m:t>
                          </m:r>
                        </m:den>
                      </m:f>
                    </m:oMath>
                  </m:oMathPara>
                </a14:m>
                <a:endParaRPr lang="zh-CN" altLang="en-US" dirty="0"/>
              </a:p>
            </p:txBody>
          </p:sp>
        </mc:Choice>
        <mc:Fallback xmlns="">
          <p:sp>
            <p:nvSpPr>
              <p:cNvPr id="26" name="文本框 25">
                <a:extLst>
                  <a:ext uri="{FF2B5EF4-FFF2-40B4-BE49-F238E27FC236}">
                    <a16:creationId xmlns:a16="http://schemas.microsoft.com/office/drawing/2014/main" id="{28B7243F-AC10-7066-B560-14A474492C83}"/>
                  </a:ext>
                </a:extLst>
              </p:cNvPr>
              <p:cNvSpPr txBox="1">
                <a:spLocks noRot="1" noChangeAspect="1" noMove="1" noResize="1" noEditPoints="1" noAdjustHandles="1" noChangeArrowheads="1" noChangeShapeType="1" noTextEdit="1"/>
              </p:cNvSpPr>
              <p:nvPr/>
            </p:nvSpPr>
            <p:spPr>
              <a:xfrm>
                <a:off x="3641339" y="3087174"/>
                <a:ext cx="319222" cy="485822"/>
              </a:xfrm>
              <a:prstGeom prst="rect">
                <a:avLst/>
              </a:prstGeom>
              <a:blipFill>
                <a:blip r:embed="rId5"/>
                <a:stretch>
                  <a:fillRect r="-37736" b="-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23CBDD58-87B7-5B9F-E7EE-926D01E0CF46}"/>
                  </a:ext>
                </a:extLst>
              </p:cNvPr>
              <p:cNvSpPr txBox="1"/>
              <p:nvPr/>
            </p:nvSpPr>
            <p:spPr>
              <a:xfrm>
                <a:off x="2810338" y="2750381"/>
                <a:ext cx="319222" cy="3187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CN" altLang="en-US" i="1" dirty="0" smtClean="0">
                          <a:latin typeface="Cambria Math" panose="02040503050406030204" pitchFamily="18" charset="0"/>
                        </a:rPr>
                        <m:t>𝜋</m:t>
                      </m:r>
                    </m:oMath>
                  </m:oMathPara>
                </a14:m>
                <a:endParaRPr lang="zh-CN" altLang="en-US" dirty="0"/>
              </a:p>
            </p:txBody>
          </p:sp>
        </mc:Choice>
        <mc:Fallback xmlns="">
          <p:sp>
            <p:nvSpPr>
              <p:cNvPr id="27" name="文本框 26">
                <a:extLst>
                  <a:ext uri="{FF2B5EF4-FFF2-40B4-BE49-F238E27FC236}">
                    <a16:creationId xmlns:a16="http://schemas.microsoft.com/office/drawing/2014/main" id="{23CBDD58-87B7-5B9F-E7EE-926D01E0CF46}"/>
                  </a:ext>
                </a:extLst>
              </p:cNvPr>
              <p:cNvSpPr txBox="1">
                <a:spLocks noRot="1" noChangeAspect="1" noMove="1" noResize="1" noEditPoints="1" noAdjustHandles="1" noChangeArrowheads="1" noChangeShapeType="1" noTextEdit="1"/>
              </p:cNvSpPr>
              <p:nvPr/>
            </p:nvSpPr>
            <p:spPr>
              <a:xfrm>
                <a:off x="2810338" y="2750381"/>
                <a:ext cx="319222" cy="318717"/>
              </a:xfrm>
              <a:prstGeom prst="rect">
                <a:avLst/>
              </a:prstGeom>
              <a:blipFill>
                <a:blip r:embed="rId6"/>
                <a:stretch>
                  <a:fillRect b="-3846"/>
                </a:stretch>
              </a:blipFill>
            </p:spPr>
            <p:txBody>
              <a:bodyPr/>
              <a:lstStyle/>
              <a:p>
                <a:r>
                  <a:rPr lang="zh-CN" altLang="en-US">
                    <a:noFill/>
                  </a:rPr>
                  <a:t> </a:t>
                </a:r>
              </a:p>
            </p:txBody>
          </p:sp>
        </mc:Fallback>
      </mc:AlternateContent>
      <p:cxnSp>
        <p:nvCxnSpPr>
          <p:cNvPr id="32" name="直接箭头连接符 31">
            <a:extLst>
              <a:ext uri="{FF2B5EF4-FFF2-40B4-BE49-F238E27FC236}">
                <a16:creationId xmlns:a16="http://schemas.microsoft.com/office/drawing/2014/main" id="{C1B1A46A-4682-E7DD-8DA0-239B77CACF23}"/>
              </a:ext>
            </a:extLst>
          </p:cNvPr>
          <p:cNvCxnSpPr>
            <a:cxnSpLocks/>
          </p:cNvCxnSpPr>
          <p:nvPr/>
        </p:nvCxnSpPr>
        <p:spPr>
          <a:xfrm>
            <a:off x="3155482" y="2834489"/>
            <a:ext cx="805079" cy="819650"/>
          </a:xfrm>
          <a:prstGeom prst="straightConnector1">
            <a:avLst/>
          </a:prstGeom>
          <a:ln w="22225">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E23886A5-D325-3D0C-6F5B-B2B9FA3BEFB8}"/>
              </a:ext>
            </a:extLst>
          </p:cNvPr>
          <p:cNvCxnSpPr>
            <a:cxnSpLocks/>
          </p:cNvCxnSpPr>
          <p:nvPr/>
        </p:nvCxnSpPr>
        <p:spPr>
          <a:xfrm flipV="1">
            <a:off x="4226565" y="2834489"/>
            <a:ext cx="932759" cy="828133"/>
          </a:xfrm>
          <a:prstGeom prst="straightConnector1">
            <a:avLst/>
          </a:prstGeom>
          <a:ln w="22225">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C2D2DB16-CAC4-AAE3-7AB9-1A1BAE216466}"/>
              </a:ext>
            </a:extLst>
          </p:cNvPr>
          <p:cNvCxnSpPr>
            <a:cxnSpLocks/>
          </p:cNvCxnSpPr>
          <p:nvPr/>
        </p:nvCxnSpPr>
        <p:spPr>
          <a:xfrm flipV="1">
            <a:off x="3090118" y="1715303"/>
            <a:ext cx="929253" cy="933557"/>
          </a:xfrm>
          <a:prstGeom prst="straightConnector1">
            <a:avLst/>
          </a:prstGeom>
          <a:ln w="22225">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D81FA728-2EB5-F42A-F892-EFD6C176D386}"/>
                  </a:ext>
                </a:extLst>
              </p:cNvPr>
              <p:cNvSpPr txBox="1"/>
              <p:nvPr/>
            </p:nvSpPr>
            <p:spPr>
              <a:xfrm>
                <a:off x="6596811" y="2004034"/>
                <a:ext cx="2743201" cy="4247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000" i="0" dirty="0" smtClean="0">
                          <a:latin typeface="Cambria Math" panose="02040503050406030204" pitchFamily="18" charset="0"/>
                        </a:rPr>
                        <m:t>sin</m:t>
                      </m:r>
                      <m:r>
                        <a:rPr lang="en-US" altLang="zh-CN" sz="2000" b="0" i="1" dirty="0" smtClean="0">
                          <a:latin typeface="Cambria Math" panose="02040503050406030204" pitchFamily="18" charset="0"/>
                        </a:rPr>
                        <m:t>⁡(2</m:t>
                      </m:r>
                      <m:r>
                        <a:rPr lang="zh-CN" altLang="en-US" sz="2000" b="0" i="1" dirty="0" smtClean="0">
                          <a:latin typeface="Cambria Math" panose="02040503050406030204" pitchFamily="18" charset="0"/>
                        </a:rPr>
                        <m:t>𝜋</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𝑓</m:t>
                          </m:r>
                        </m:e>
                        <m:sub>
                          <m:r>
                            <a:rPr lang="en-US" altLang="zh-CN" sz="2000" b="0" i="1" dirty="0" smtClean="0">
                              <a:latin typeface="Cambria Math" panose="02040503050406030204" pitchFamily="18" charset="0"/>
                            </a:rPr>
                            <m:t>𝑠h𝑖𝑓𝑡</m:t>
                          </m:r>
                        </m:sub>
                      </m:sSub>
                      <m:r>
                        <a:rPr lang="en-US" altLang="zh-CN" sz="2000" b="0" i="1" dirty="0" smtClean="0">
                          <a:latin typeface="Cambria Math" panose="02040503050406030204" pitchFamily="18" charset="0"/>
                        </a:rPr>
                        <m:t>𝑡</m:t>
                      </m:r>
                      <m:r>
                        <a:rPr lang="en-US" altLang="zh-CN" sz="2000" b="0" i="1" dirty="0" smtClean="0">
                          <a:latin typeface="Cambria Math" panose="02040503050406030204" pitchFamily="18" charset="0"/>
                        </a:rPr>
                        <m:t>+0)</m:t>
                      </m:r>
                    </m:oMath>
                  </m:oMathPara>
                </a14:m>
                <a:endParaRPr lang="zh-CN" altLang="en-US" sz="2000" dirty="0"/>
              </a:p>
            </p:txBody>
          </p:sp>
        </mc:Choice>
        <mc:Fallback xmlns="">
          <p:sp>
            <p:nvSpPr>
              <p:cNvPr id="42" name="文本框 41">
                <a:extLst>
                  <a:ext uri="{FF2B5EF4-FFF2-40B4-BE49-F238E27FC236}">
                    <a16:creationId xmlns:a16="http://schemas.microsoft.com/office/drawing/2014/main" id="{D81FA728-2EB5-F42A-F892-EFD6C176D386}"/>
                  </a:ext>
                </a:extLst>
              </p:cNvPr>
              <p:cNvSpPr txBox="1">
                <a:spLocks noRot="1" noChangeAspect="1" noMove="1" noResize="1" noEditPoints="1" noAdjustHandles="1" noChangeArrowheads="1" noChangeShapeType="1" noTextEdit="1"/>
              </p:cNvSpPr>
              <p:nvPr/>
            </p:nvSpPr>
            <p:spPr>
              <a:xfrm>
                <a:off x="6596811" y="2004034"/>
                <a:ext cx="2743201" cy="424732"/>
              </a:xfrm>
              <a:prstGeom prst="rect">
                <a:avLst/>
              </a:prstGeom>
              <a:blipFill>
                <a:blip r:embed="rId7"/>
                <a:stretch>
                  <a:fillRect b="-101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9FD70DB1-E7A3-5B13-16F2-A327685E9182}"/>
                  </a:ext>
                </a:extLst>
              </p:cNvPr>
              <p:cNvSpPr txBox="1"/>
              <p:nvPr/>
            </p:nvSpPr>
            <p:spPr>
              <a:xfrm>
                <a:off x="6505486" y="3065923"/>
                <a:ext cx="2743201" cy="4247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000" i="0" dirty="0" smtClean="0">
                          <a:latin typeface="Cambria Math" panose="02040503050406030204" pitchFamily="18" charset="0"/>
                        </a:rPr>
                        <m:t>sin</m:t>
                      </m:r>
                      <m:r>
                        <a:rPr lang="en-US" altLang="zh-CN" sz="2000" b="0" i="1" dirty="0" smtClean="0">
                          <a:latin typeface="Cambria Math" panose="02040503050406030204" pitchFamily="18" charset="0"/>
                        </a:rPr>
                        <m:t>⁡(2</m:t>
                      </m:r>
                      <m:r>
                        <a:rPr lang="zh-CN" altLang="en-US" sz="2000" b="0" i="1" dirty="0" smtClean="0">
                          <a:latin typeface="Cambria Math" panose="02040503050406030204" pitchFamily="18" charset="0"/>
                        </a:rPr>
                        <m:t>𝜋</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𝑓</m:t>
                          </m:r>
                        </m:e>
                        <m:sub>
                          <m:r>
                            <a:rPr lang="en-US" altLang="zh-CN" sz="2000" b="0" i="1" dirty="0" smtClean="0">
                              <a:latin typeface="Cambria Math" panose="02040503050406030204" pitchFamily="18" charset="0"/>
                            </a:rPr>
                            <m:t>𝑠h𝑖𝑓𝑡</m:t>
                          </m:r>
                        </m:sub>
                      </m:sSub>
                      <m:r>
                        <a:rPr lang="en-US" altLang="zh-CN" sz="2000" b="0" i="1" dirty="0" smtClean="0">
                          <a:latin typeface="Cambria Math" panose="02040503050406030204" pitchFamily="18" charset="0"/>
                        </a:rPr>
                        <m:t>𝑡</m:t>
                      </m:r>
                      <m:r>
                        <a:rPr lang="en-US" altLang="zh-CN" sz="2000" b="0" i="1" dirty="0" smtClean="0">
                          <a:latin typeface="Cambria Math" panose="02040503050406030204" pitchFamily="18" charset="0"/>
                        </a:rPr>
                        <m:t>+</m:t>
                      </m:r>
                      <m:r>
                        <a:rPr lang="zh-CN" altLang="en-US" sz="2000" b="0" i="1" dirty="0" smtClean="0">
                          <a:latin typeface="Cambria Math" panose="02040503050406030204" pitchFamily="18" charset="0"/>
                        </a:rPr>
                        <m:t>𝜋</m:t>
                      </m:r>
                      <m:r>
                        <a:rPr lang="en-US" altLang="zh-CN" sz="2000" b="0" i="1" dirty="0" smtClean="0">
                          <a:latin typeface="Cambria Math" panose="02040503050406030204" pitchFamily="18" charset="0"/>
                        </a:rPr>
                        <m:t>)</m:t>
                      </m:r>
                    </m:oMath>
                  </m:oMathPara>
                </a14:m>
                <a:endParaRPr lang="zh-CN" altLang="en-US" sz="2000" dirty="0"/>
              </a:p>
            </p:txBody>
          </p:sp>
        </mc:Choice>
        <mc:Fallback xmlns="">
          <p:sp>
            <p:nvSpPr>
              <p:cNvPr id="43" name="文本框 42">
                <a:extLst>
                  <a:ext uri="{FF2B5EF4-FFF2-40B4-BE49-F238E27FC236}">
                    <a16:creationId xmlns:a16="http://schemas.microsoft.com/office/drawing/2014/main" id="{9FD70DB1-E7A3-5B13-16F2-A327685E9182}"/>
                  </a:ext>
                </a:extLst>
              </p:cNvPr>
              <p:cNvSpPr txBox="1">
                <a:spLocks noRot="1" noChangeAspect="1" noMove="1" noResize="1" noEditPoints="1" noAdjustHandles="1" noChangeArrowheads="1" noChangeShapeType="1" noTextEdit="1"/>
              </p:cNvSpPr>
              <p:nvPr/>
            </p:nvSpPr>
            <p:spPr>
              <a:xfrm>
                <a:off x="6505486" y="3065923"/>
                <a:ext cx="2743201" cy="424732"/>
              </a:xfrm>
              <a:prstGeom prst="rect">
                <a:avLst/>
              </a:prstGeom>
              <a:blipFill>
                <a:blip r:embed="rId8"/>
                <a:stretch>
                  <a:fillRect b="-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1707D20D-4FE5-6CBE-6AB5-D5D2934FB716}"/>
                  </a:ext>
                </a:extLst>
              </p:cNvPr>
              <p:cNvSpPr txBox="1"/>
              <p:nvPr/>
            </p:nvSpPr>
            <p:spPr>
              <a:xfrm>
                <a:off x="6549779" y="3405450"/>
                <a:ext cx="2743201" cy="6152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000" i="0" dirty="0" smtClean="0">
                          <a:latin typeface="Cambria Math" panose="02040503050406030204" pitchFamily="18" charset="0"/>
                        </a:rPr>
                        <m:t>sin</m:t>
                      </m:r>
                      <m:r>
                        <a:rPr lang="en-US" altLang="zh-CN" sz="2000" b="0" i="1" dirty="0" smtClean="0">
                          <a:latin typeface="Cambria Math" panose="02040503050406030204" pitchFamily="18" charset="0"/>
                        </a:rPr>
                        <m:t>⁡(2</m:t>
                      </m:r>
                      <m:r>
                        <a:rPr lang="zh-CN" altLang="en-US" sz="2000" b="0" i="1" dirty="0" smtClean="0">
                          <a:latin typeface="Cambria Math" panose="02040503050406030204" pitchFamily="18" charset="0"/>
                        </a:rPr>
                        <m:t>𝜋</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𝑓</m:t>
                          </m:r>
                        </m:e>
                        <m:sub>
                          <m:r>
                            <a:rPr lang="en-US" altLang="zh-CN" sz="2000" b="0" i="1" dirty="0" smtClean="0">
                              <a:latin typeface="Cambria Math" panose="02040503050406030204" pitchFamily="18" charset="0"/>
                            </a:rPr>
                            <m:t>𝑠h𝑖𝑓𝑡</m:t>
                          </m:r>
                        </m:sub>
                      </m:sSub>
                      <m:r>
                        <a:rPr lang="en-US" altLang="zh-CN" sz="2000" b="0" i="1" dirty="0" smtClean="0">
                          <a:latin typeface="Cambria Math" panose="02040503050406030204" pitchFamily="18" charset="0"/>
                        </a:rPr>
                        <m:t>𝑡</m:t>
                      </m:r>
                      <m:r>
                        <a:rPr lang="en-US" altLang="zh-CN" sz="2000" b="0" i="1" dirty="0" smtClean="0">
                          <a:latin typeface="Cambria Math" panose="02040503050406030204" pitchFamily="18" charset="0"/>
                        </a:rPr>
                        <m:t>−</m:t>
                      </m:r>
                      <m:f>
                        <m:fPr>
                          <m:ctrlPr>
                            <a:rPr lang="en-US" altLang="zh-CN" sz="2000" b="0" i="1" dirty="0" smtClean="0">
                              <a:latin typeface="Cambria Math" panose="02040503050406030204" pitchFamily="18" charset="0"/>
                            </a:rPr>
                          </m:ctrlPr>
                        </m:fPr>
                        <m:num>
                          <m:r>
                            <a:rPr lang="zh-CN" altLang="en-US" sz="2000" b="0" i="1" dirty="0" smtClean="0">
                              <a:latin typeface="Cambria Math" panose="02040503050406030204" pitchFamily="18" charset="0"/>
                            </a:rPr>
                            <m:t>𝜋</m:t>
                          </m:r>
                        </m:num>
                        <m:den>
                          <m:r>
                            <a:rPr lang="en-US" altLang="zh-CN" sz="2000" b="0" i="1" dirty="0" smtClean="0">
                              <a:latin typeface="Cambria Math" panose="02040503050406030204" pitchFamily="18" charset="0"/>
                            </a:rPr>
                            <m:t>2</m:t>
                          </m:r>
                        </m:den>
                      </m:f>
                      <m:r>
                        <a:rPr lang="en-US" altLang="zh-CN" sz="2000" b="0" i="1" dirty="0" smtClean="0">
                          <a:latin typeface="Cambria Math" panose="02040503050406030204" pitchFamily="18" charset="0"/>
                        </a:rPr>
                        <m:t>)</m:t>
                      </m:r>
                    </m:oMath>
                  </m:oMathPara>
                </a14:m>
                <a:endParaRPr lang="zh-CN" altLang="en-US" sz="2000" dirty="0"/>
              </a:p>
            </p:txBody>
          </p:sp>
        </mc:Choice>
        <mc:Fallback xmlns="">
          <p:sp>
            <p:nvSpPr>
              <p:cNvPr id="44" name="文本框 43">
                <a:extLst>
                  <a:ext uri="{FF2B5EF4-FFF2-40B4-BE49-F238E27FC236}">
                    <a16:creationId xmlns:a16="http://schemas.microsoft.com/office/drawing/2014/main" id="{1707D20D-4FE5-6CBE-6AB5-D5D2934FB716}"/>
                  </a:ext>
                </a:extLst>
              </p:cNvPr>
              <p:cNvSpPr txBox="1">
                <a:spLocks noRot="1" noChangeAspect="1" noMove="1" noResize="1" noEditPoints="1" noAdjustHandles="1" noChangeArrowheads="1" noChangeShapeType="1" noTextEdit="1"/>
              </p:cNvSpPr>
              <p:nvPr/>
            </p:nvSpPr>
            <p:spPr>
              <a:xfrm>
                <a:off x="6549779" y="3405450"/>
                <a:ext cx="2743201" cy="615297"/>
              </a:xfrm>
              <a:prstGeom prst="rect">
                <a:avLst/>
              </a:prstGeom>
              <a:blipFill>
                <a:blip r:embed="rId9"/>
                <a:stretch>
                  <a:fillRect/>
                </a:stretch>
              </a:blipFill>
            </p:spPr>
            <p:txBody>
              <a:bodyPr/>
              <a:lstStyle/>
              <a:p>
                <a:r>
                  <a:rPr lang="zh-CN" altLang="en-US">
                    <a:noFill/>
                  </a:rPr>
                  <a:t> </a:t>
                </a:r>
              </a:p>
            </p:txBody>
          </p:sp>
        </mc:Fallback>
      </mc:AlternateContent>
      <p:grpSp>
        <p:nvGrpSpPr>
          <p:cNvPr id="48" name="组合 47">
            <a:extLst>
              <a:ext uri="{FF2B5EF4-FFF2-40B4-BE49-F238E27FC236}">
                <a16:creationId xmlns:a16="http://schemas.microsoft.com/office/drawing/2014/main" id="{360688B3-4574-B92D-C25D-A76F137501A8}"/>
              </a:ext>
            </a:extLst>
          </p:cNvPr>
          <p:cNvGrpSpPr/>
          <p:nvPr/>
        </p:nvGrpSpPr>
        <p:grpSpPr>
          <a:xfrm>
            <a:off x="9712488" y="4806210"/>
            <a:ext cx="517680" cy="370215"/>
            <a:chOff x="4359164" y="1312033"/>
            <a:chExt cx="699294" cy="1128015"/>
          </a:xfrm>
        </p:grpSpPr>
        <p:sp>
          <p:nvSpPr>
            <p:cNvPr id="70" name="任意多边形: 形状 69">
              <a:extLst>
                <a:ext uri="{FF2B5EF4-FFF2-40B4-BE49-F238E27FC236}">
                  <a16:creationId xmlns:a16="http://schemas.microsoft.com/office/drawing/2014/main" id="{9B0378B3-2842-7364-E067-2BF992FFD288}"/>
                </a:ext>
              </a:extLst>
            </p:cNvPr>
            <p:cNvSpPr/>
            <p:nvPr/>
          </p:nvSpPr>
          <p:spPr>
            <a:xfrm>
              <a:off x="4363795" y="1597112"/>
              <a:ext cx="694663" cy="529068"/>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357360"/>
                <a:gd name="connsiteY0" fmla="*/ 751851 h 1050429"/>
                <a:gd name="connsiteX1" fmla="*/ 731520 w 9357360"/>
                <a:gd name="connsiteY1" fmla="*/ 20331 h 1050429"/>
                <a:gd name="connsiteX2" fmla="*/ 1391588 w 9357360"/>
                <a:gd name="connsiteY2" fmla="*/ 1050427 h 1050429"/>
                <a:gd name="connsiteX3" fmla="*/ 2153920 w 9357360"/>
                <a:gd name="connsiteY3" fmla="*/ 30491 h 1050429"/>
                <a:gd name="connsiteX4" fmla="*/ 2885440 w 9357360"/>
                <a:gd name="connsiteY4" fmla="*/ 751851 h 1050429"/>
                <a:gd name="connsiteX5" fmla="*/ 3596640 w 9357360"/>
                <a:gd name="connsiteY5" fmla="*/ 30491 h 1050429"/>
                <a:gd name="connsiteX6" fmla="*/ 4318000 w 9357360"/>
                <a:gd name="connsiteY6" fmla="*/ 762011 h 1050429"/>
                <a:gd name="connsiteX7" fmla="*/ 5008880 w 9357360"/>
                <a:gd name="connsiteY7" fmla="*/ 11 h 1050429"/>
                <a:gd name="connsiteX8" fmla="*/ 5750560 w 9357360"/>
                <a:gd name="connsiteY8" fmla="*/ 741691 h 1050429"/>
                <a:gd name="connsiteX9" fmla="*/ 6471920 w 9357360"/>
                <a:gd name="connsiteY9" fmla="*/ 10171 h 1050429"/>
                <a:gd name="connsiteX10" fmla="*/ 7183120 w 9357360"/>
                <a:gd name="connsiteY10" fmla="*/ 751851 h 1050429"/>
                <a:gd name="connsiteX11" fmla="*/ 7904480 w 9357360"/>
                <a:gd name="connsiteY11" fmla="*/ 10171 h 1050429"/>
                <a:gd name="connsiteX12" fmla="*/ 8605520 w 9357360"/>
                <a:gd name="connsiteY12" fmla="*/ 751851 h 1050429"/>
                <a:gd name="connsiteX13" fmla="*/ 9357360 w 9357360"/>
                <a:gd name="connsiteY13" fmla="*/ 20331 h 1050429"/>
                <a:gd name="connsiteX0" fmla="*/ 0 w 9357360"/>
                <a:gd name="connsiteY0" fmla="*/ 1153322 h 1455250"/>
                <a:gd name="connsiteX1" fmla="*/ 731520 w 9357360"/>
                <a:gd name="connsiteY1" fmla="*/ 421802 h 1455250"/>
                <a:gd name="connsiteX2" fmla="*/ 1391588 w 9357360"/>
                <a:gd name="connsiteY2" fmla="*/ 1451898 h 1455250"/>
                <a:gd name="connsiteX3" fmla="*/ 2126605 w 9357360"/>
                <a:gd name="connsiteY3" fmla="*/ 1595 h 1455250"/>
                <a:gd name="connsiteX4" fmla="*/ 2885440 w 9357360"/>
                <a:gd name="connsiteY4" fmla="*/ 1153322 h 1455250"/>
                <a:gd name="connsiteX5" fmla="*/ 3596640 w 9357360"/>
                <a:gd name="connsiteY5" fmla="*/ 431962 h 1455250"/>
                <a:gd name="connsiteX6" fmla="*/ 4318000 w 9357360"/>
                <a:gd name="connsiteY6" fmla="*/ 1163482 h 1455250"/>
                <a:gd name="connsiteX7" fmla="*/ 5008880 w 9357360"/>
                <a:gd name="connsiteY7" fmla="*/ 401482 h 1455250"/>
                <a:gd name="connsiteX8" fmla="*/ 5750560 w 9357360"/>
                <a:gd name="connsiteY8" fmla="*/ 1143162 h 1455250"/>
                <a:gd name="connsiteX9" fmla="*/ 6471920 w 9357360"/>
                <a:gd name="connsiteY9" fmla="*/ 411642 h 1455250"/>
                <a:gd name="connsiteX10" fmla="*/ 7183120 w 9357360"/>
                <a:gd name="connsiteY10" fmla="*/ 1153322 h 1455250"/>
                <a:gd name="connsiteX11" fmla="*/ 7904480 w 9357360"/>
                <a:gd name="connsiteY11" fmla="*/ 411642 h 1455250"/>
                <a:gd name="connsiteX12" fmla="*/ 8605520 w 9357360"/>
                <a:gd name="connsiteY12" fmla="*/ 1153322 h 1455250"/>
                <a:gd name="connsiteX13" fmla="*/ 9357360 w 9357360"/>
                <a:gd name="connsiteY13" fmla="*/ 421802 h 1455250"/>
                <a:gd name="connsiteX0" fmla="*/ 0 w 9357360"/>
                <a:gd name="connsiteY0" fmla="*/ 1152503 h 1686044"/>
                <a:gd name="connsiteX1" fmla="*/ 731520 w 9357360"/>
                <a:gd name="connsiteY1" fmla="*/ 420983 h 1686044"/>
                <a:gd name="connsiteX2" fmla="*/ 1391588 w 9357360"/>
                <a:gd name="connsiteY2" fmla="*/ 1451079 h 1686044"/>
                <a:gd name="connsiteX3" fmla="*/ 2126605 w 9357360"/>
                <a:gd name="connsiteY3" fmla="*/ 776 h 1686044"/>
                <a:gd name="connsiteX4" fmla="*/ 2748874 w 9357360"/>
                <a:gd name="connsiteY4" fmla="*/ 1683043 h 1686044"/>
                <a:gd name="connsiteX5" fmla="*/ 3596640 w 9357360"/>
                <a:gd name="connsiteY5" fmla="*/ 431143 h 1686044"/>
                <a:gd name="connsiteX6" fmla="*/ 4318000 w 9357360"/>
                <a:gd name="connsiteY6" fmla="*/ 1162663 h 1686044"/>
                <a:gd name="connsiteX7" fmla="*/ 5008880 w 9357360"/>
                <a:gd name="connsiteY7" fmla="*/ 400663 h 1686044"/>
                <a:gd name="connsiteX8" fmla="*/ 5750560 w 9357360"/>
                <a:gd name="connsiteY8" fmla="*/ 1142343 h 1686044"/>
                <a:gd name="connsiteX9" fmla="*/ 6471920 w 9357360"/>
                <a:gd name="connsiteY9" fmla="*/ 410823 h 1686044"/>
                <a:gd name="connsiteX10" fmla="*/ 7183120 w 9357360"/>
                <a:gd name="connsiteY10" fmla="*/ 1152503 h 1686044"/>
                <a:gd name="connsiteX11" fmla="*/ 7904480 w 9357360"/>
                <a:gd name="connsiteY11" fmla="*/ 410823 h 1686044"/>
                <a:gd name="connsiteX12" fmla="*/ 8605520 w 9357360"/>
                <a:gd name="connsiteY12" fmla="*/ 1152503 h 1686044"/>
                <a:gd name="connsiteX13" fmla="*/ 9357360 w 9357360"/>
                <a:gd name="connsiteY13" fmla="*/ 420983 h 1686044"/>
                <a:gd name="connsiteX0" fmla="*/ 0 w 9357360"/>
                <a:gd name="connsiteY0" fmla="*/ 1537481 h 2069758"/>
                <a:gd name="connsiteX1" fmla="*/ 731520 w 9357360"/>
                <a:gd name="connsiteY1" fmla="*/ 805961 h 2069758"/>
                <a:gd name="connsiteX2" fmla="*/ 1391588 w 9357360"/>
                <a:gd name="connsiteY2" fmla="*/ 1836057 h 2069758"/>
                <a:gd name="connsiteX3" fmla="*/ 2126605 w 9357360"/>
                <a:gd name="connsiteY3" fmla="*/ 385754 h 2069758"/>
                <a:gd name="connsiteX4" fmla="*/ 2748874 w 9357360"/>
                <a:gd name="connsiteY4" fmla="*/ 2068021 h 2069758"/>
                <a:gd name="connsiteX5" fmla="*/ 3514698 w 9357360"/>
                <a:gd name="connsiteY5" fmla="*/ 3617 h 2069758"/>
                <a:gd name="connsiteX6" fmla="*/ 4318000 w 9357360"/>
                <a:gd name="connsiteY6" fmla="*/ 1547641 h 2069758"/>
                <a:gd name="connsiteX7" fmla="*/ 5008880 w 9357360"/>
                <a:gd name="connsiteY7" fmla="*/ 785641 h 2069758"/>
                <a:gd name="connsiteX8" fmla="*/ 5750560 w 9357360"/>
                <a:gd name="connsiteY8" fmla="*/ 1527321 h 2069758"/>
                <a:gd name="connsiteX9" fmla="*/ 6471920 w 9357360"/>
                <a:gd name="connsiteY9" fmla="*/ 795801 h 2069758"/>
                <a:gd name="connsiteX10" fmla="*/ 7183120 w 9357360"/>
                <a:gd name="connsiteY10" fmla="*/ 1537481 h 2069758"/>
                <a:gd name="connsiteX11" fmla="*/ 7904480 w 9357360"/>
                <a:gd name="connsiteY11" fmla="*/ 795801 h 2069758"/>
                <a:gd name="connsiteX12" fmla="*/ 8605520 w 9357360"/>
                <a:gd name="connsiteY12" fmla="*/ 1537481 h 2069758"/>
                <a:gd name="connsiteX13" fmla="*/ 9357360 w 9357360"/>
                <a:gd name="connsiteY13" fmla="*/ 805961 h 2069758"/>
                <a:gd name="connsiteX0" fmla="*/ 0 w 9357360"/>
                <a:gd name="connsiteY0" fmla="*/ 1534627 h 2066905"/>
                <a:gd name="connsiteX1" fmla="*/ 731520 w 9357360"/>
                <a:gd name="connsiteY1" fmla="*/ 803107 h 2066905"/>
                <a:gd name="connsiteX2" fmla="*/ 1391588 w 9357360"/>
                <a:gd name="connsiteY2" fmla="*/ 1833203 h 2066905"/>
                <a:gd name="connsiteX3" fmla="*/ 2126605 w 9357360"/>
                <a:gd name="connsiteY3" fmla="*/ 382900 h 2066905"/>
                <a:gd name="connsiteX4" fmla="*/ 2748874 w 9357360"/>
                <a:gd name="connsiteY4" fmla="*/ 2065167 h 2066905"/>
                <a:gd name="connsiteX5" fmla="*/ 3514698 w 9357360"/>
                <a:gd name="connsiteY5" fmla="*/ 763 h 2066905"/>
                <a:gd name="connsiteX6" fmla="*/ 4358972 w 9357360"/>
                <a:gd name="connsiteY6" fmla="*/ 1811911 h 2066905"/>
                <a:gd name="connsiteX7" fmla="*/ 5008880 w 9357360"/>
                <a:gd name="connsiteY7" fmla="*/ 782787 h 2066905"/>
                <a:gd name="connsiteX8" fmla="*/ 5750560 w 9357360"/>
                <a:gd name="connsiteY8" fmla="*/ 1524467 h 2066905"/>
                <a:gd name="connsiteX9" fmla="*/ 6471920 w 9357360"/>
                <a:gd name="connsiteY9" fmla="*/ 792947 h 2066905"/>
                <a:gd name="connsiteX10" fmla="*/ 7183120 w 9357360"/>
                <a:gd name="connsiteY10" fmla="*/ 1534627 h 2066905"/>
                <a:gd name="connsiteX11" fmla="*/ 7904480 w 9357360"/>
                <a:gd name="connsiteY11" fmla="*/ 792947 h 2066905"/>
                <a:gd name="connsiteX12" fmla="*/ 8605520 w 9357360"/>
                <a:gd name="connsiteY12" fmla="*/ 1534627 h 2066905"/>
                <a:gd name="connsiteX13" fmla="*/ 9357360 w 9357360"/>
                <a:gd name="connsiteY13" fmla="*/ 803107 h 2066905"/>
                <a:gd name="connsiteX0" fmla="*/ 0 w 9357360"/>
                <a:gd name="connsiteY0" fmla="*/ 1534599 h 2066877"/>
                <a:gd name="connsiteX1" fmla="*/ 731520 w 9357360"/>
                <a:gd name="connsiteY1" fmla="*/ 803079 h 2066877"/>
                <a:gd name="connsiteX2" fmla="*/ 1391588 w 9357360"/>
                <a:gd name="connsiteY2" fmla="*/ 1833175 h 2066877"/>
                <a:gd name="connsiteX3" fmla="*/ 2126605 w 9357360"/>
                <a:gd name="connsiteY3" fmla="*/ 382872 h 2066877"/>
                <a:gd name="connsiteX4" fmla="*/ 2748874 w 9357360"/>
                <a:gd name="connsiteY4" fmla="*/ 2065139 h 2066877"/>
                <a:gd name="connsiteX5" fmla="*/ 3514698 w 9357360"/>
                <a:gd name="connsiteY5" fmla="*/ 735 h 2066877"/>
                <a:gd name="connsiteX6" fmla="*/ 4358972 w 9357360"/>
                <a:gd name="connsiteY6" fmla="*/ 1811883 h 2066877"/>
                <a:gd name="connsiteX7" fmla="*/ 4926944 w 9357360"/>
                <a:gd name="connsiteY7" fmla="*/ 370942 h 2066877"/>
                <a:gd name="connsiteX8" fmla="*/ 5750560 w 9357360"/>
                <a:gd name="connsiteY8" fmla="*/ 1524439 h 2066877"/>
                <a:gd name="connsiteX9" fmla="*/ 6471920 w 9357360"/>
                <a:gd name="connsiteY9" fmla="*/ 792919 h 2066877"/>
                <a:gd name="connsiteX10" fmla="*/ 7183120 w 9357360"/>
                <a:gd name="connsiteY10" fmla="*/ 1534599 h 2066877"/>
                <a:gd name="connsiteX11" fmla="*/ 7904480 w 9357360"/>
                <a:gd name="connsiteY11" fmla="*/ 792919 h 2066877"/>
                <a:gd name="connsiteX12" fmla="*/ 8605520 w 9357360"/>
                <a:gd name="connsiteY12" fmla="*/ 1534599 h 2066877"/>
                <a:gd name="connsiteX13" fmla="*/ 9357360 w 9357360"/>
                <a:gd name="connsiteY13" fmla="*/ 803079 h 2066877"/>
                <a:gd name="connsiteX0" fmla="*/ 0 w 8605520"/>
                <a:gd name="connsiteY0" fmla="*/ 1534599 h 2066877"/>
                <a:gd name="connsiteX1" fmla="*/ 731520 w 8605520"/>
                <a:gd name="connsiteY1" fmla="*/ 803079 h 2066877"/>
                <a:gd name="connsiteX2" fmla="*/ 1391588 w 8605520"/>
                <a:gd name="connsiteY2" fmla="*/ 1833175 h 2066877"/>
                <a:gd name="connsiteX3" fmla="*/ 2126605 w 8605520"/>
                <a:gd name="connsiteY3" fmla="*/ 382872 h 2066877"/>
                <a:gd name="connsiteX4" fmla="*/ 2748874 w 8605520"/>
                <a:gd name="connsiteY4" fmla="*/ 2065139 h 2066877"/>
                <a:gd name="connsiteX5" fmla="*/ 3514698 w 8605520"/>
                <a:gd name="connsiteY5" fmla="*/ 735 h 2066877"/>
                <a:gd name="connsiteX6" fmla="*/ 4358972 w 8605520"/>
                <a:gd name="connsiteY6" fmla="*/ 1811883 h 2066877"/>
                <a:gd name="connsiteX7" fmla="*/ 4926944 w 8605520"/>
                <a:gd name="connsiteY7" fmla="*/ 370942 h 2066877"/>
                <a:gd name="connsiteX8" fmla="*/ 5750560 w 8605520"/>
                <a:gd name="connsiteY8" fmla="*/ 1524439 h 2066877"/>
                <a:gd name="connsiteX9" fmla="*/ 6471920 w 8605520"/>
                <a:gd name="connsiteY9" fmla="*/ 792919 h 2066877"/>
                <a:gd name="connsiteX10" fmla="*/ 7183120 w 8605520"/>
                <a:gd name="connsiteY10" fmla="*/ 1534599 h 2066877"/>
                <a:gd name="connsiteX11" fmla="*/ 7904480 w 8605520"/>
                <a:gd name="connsiteY11" fmla="*/ 792919 h 2066877"/>
                <a:gd name="connsiteX12" fmla="*/ 8605520 w 8605520"/>
                <a:gd name="connsiteY12" fmla="*/ 1534599 h 2066877"/>
                <a:gd name="connsiteX0" fmla="*/ 0 w 7904478"/>
                <a:gd name="connsiteY0" fmla="*/ 1534599 h 2066877"/>
                <a:gd name="connsiteX1" fmla="*/ 731520 w 7904478"/>
                <a:gd name="connsiteY1" fmla="*/ 803079 h 2066877"/>
                <a:gd name="connsiteX2" fmla="*/ 1391588 w 7904478"/>
                <a:gd name="connsiteY2" fmla="*/ 1833175 h 2066877"/>
                <a:gd name="connsiteX3" fmla="*/ 2126605 w 7904478"/>
                <a:gd name="connsiteY3" fmla="*/ 382872 h 2066877"/>
                <a:gd name="connsiteX4" fmla="*/ 2748874 w 7904478"/>
                <a:gd name="connsiteY4" fmla="*/ 2065139 h 2066877"/>
                <a:gd name="connsiteX5" fmla="*/ 3514698 w 7904478"/>
                <a:gd name="connsiteY5" fmla="*/ 735 h 2066877"/>
                <a:gd name="connsiteX6" fmla="*/ 4358972 w 7904478"/>
                <a:gd name="connsiteY6" fmla="*/ 1811883 h 2066877"/>
                <a:gd name="connsiteX7" fmla="*/ 4926944 w 7904478"/>
                <a:gd name="connsiteY7" fmla="*/ 370942 h 2066877"/>
                <a:gd name="connsiteX8" fmla="*/ 5750560 w 7904478"/>
                <a:gd name="connsiteY8" fmla="*/ 1524439 h 2066877"/>
                <a:gd name="connsiteX9" fmla="*/ 6471920 w 7904478"/>
                <a:gd name="connsiteY9" fmla="*/ 792919 h 2066877"/>
                <a:gd name="connsiteX10" fmla="*/ 7183120 w 7904478"/>
                <a:gd name="connsiteY10" fmla="*/ 1534599 h 2066877"/>
                <a:gd name="connsiteX11" fmla="*/ 7904480 w 7904478"/>
                <a:gd name="connsiteY11" fmla="*/ 792919 h 2066877"/>
                <a:gd name="connsiteX0" fmla="*/ 0 w 7183118"/>
                <a:gd name="connsiteY0" fmla="*/ 1534599 h 2066877"/>
                <a:gd name="connsiteX1" fmla="*/ 731520 w 7183118"/>
                <a:gd name="connsiteY1" fmla="*/ 803079 h 2066877"/>
                <a:gd name="connsiteX2" fmla="*/ 1391588 w 7183118"/>
                <a:gd name="connsiteY2" fmla="*/ 1833175 h 2066877"/>
                <a:gd name="connsiteX3" fmla="*/ 2126605 w 7183118"/>
                <a:gd name="connsiteY3" fmla="*/ 382872 h 2066877"/>
                <a:gd name="connsiteX4" fmla="*/ 2748874 w 7183118"/>
                <a:gd name="connsiteY4" fmla="*/ 2065139 h 2066877"/>
                <a:gd name="connsiteX5" fmla="*/ 3514698 w 7183118"/>
                <a:gd name="connsiteY5" fmla="*/ 735 h 2066877"/>
                <a:gd name="connsiteX6" fmla="*/ 4358972 w 7183118"/>
                <a:gd name="connsiteY6" fmla="*/ 1811883 h 2066877"/>
                <a:gd name="connsiteX7" fmla="*/ 4926944 w 7183118"/>
                <a:gd name="connsiteY7" fmla="*/ 370942 h 2066877"/>
                <a:gd name="connsiteX8" fmla="*/ 5750560 w 7183118"/>
                <a:gd name="connsiteY8" fmla="*/ 1524439 h 2066877"/>
                <a:gd name="connsiteX9" fmla="*/ 6471920 w 7183118"/>
                <a:gd name="connsiteY9" fmla="*/ 792919 h 2066877"/>
                <a:gd name="connsiteX10" fmla="*/ 7183120 w 7183118"/>
                <a:gd name="connsiteY10" fmla="*/ 1534599 h 206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83118" h="2066877">
                  <a:moveTo>
                    <a:pt x="0" y="1534599"/>
                  </a:moveTo>
                  <a:cubicBezTo>
                    <a:pt x="246380" y="1167145"/>
                    <a:pt x="499589" y="753316"/>
                    <a:pt x="731520" y="803079"/>
                  </a:cubicBezTo>
                  <a:cubicBezTo>
                    <a:pt x="963451" y="852842"/>
                    <a:pt x="1159074" y="1903210"/>
                    <a:pt x="1391588" y="1833175"/>
                  </a:cubicBezTo>
                  <a:cubicBezTo>
                    <a:pt x="1624102" y="1763141"/>
                    <a:pt x="1900391" y="344211"/>
                    <a:pt x="2126605" y="382872"/>
                  </a:cubicBezTo>
                  <a:cubicBezTo>
                    <a:pt x="2352819" y="421533"/>
                    <a:pt x="2517525" y="2128829"/>
                    <a:pt x="2748874" y="2065139"/>
                  </a:cubicBezTo>
                  <a:cubicBezTo>
                    <a:pt x="2980223" y="2001450"/>
                    <a:pt x="3246348" y="42944"/>
                    <a:pt x="3514698" y="735"/>
                  </a:cubicBezTo>
                  <a:cubicBezTo>
                    <a:pt x="3783048" y="-41474"/>
                    <a:pt x="4123598" y="1750182"/>
                    <a:pt x="4358972" y="1811883"/>
                  </a:cubicBezTo>
                  <a:cubicBezTo>
                    <a:pt x="4594346" y="1873584"/>
                    <a:pt x="4695013" y="418849"/>
                    <a:pt x="4926944" y="370942"/>
                  </a:cubicBezTo>
                  <a:cubicBezTo>
                    <a:pt x="5158875" y="323035"/>
                    <a:pt x="5493064" y="1454110"/>
                    <a:pt x="5750560" y="1524439"/>
                  </a:cubicBezTo>
                  <a:cubicBezTo>
                    <a:pt x="6008056" y="1594768"/>
                    <a:pt x="6233160" y="791226"/>
                    <a:pt x="6471920" y="792919"/>
                  </a:cubicBezTo>
                  <a:cubicBezTo>
                    <a:pt x="6710680" y="794612"/>
                    <a:pt x="6944360" y="1534599"/>
                    <a:pt x="7183120" y="1534599"/>
                  </a:cubicBezTo>
                </a:path>
              </a:pathLst>
            </a:cu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71" name="任意多边形: 形状 70">
              <a:extLst>
                <a:ext uri="{FF2B5EF4-FFF2-40B4-BE49-F238E27FC236}">
                  <a16:creationId xmlns:a16="http://schemas.microsoft.com/office/drawing/2014/main" id="{9D6278BA-25BE-4C9F-BD8B-06E39600B642}"/>
                </a:ext>
              </a:extLst>
            </p:cNvPr>
            <p:cNvSpPr/>
            <p:nvPr/>
          </p:nvSpPr>
          <p:spPr>
            <a:xfrm>
              <a:off x="4363794" y="1312033"/>
              <a:ext cx="694663" cy="252456"/>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357360"/>
                <a:gd name="connsiteY0" fmla="*/ 751851 h 1050429"/>
                <a:gd name="connsiteX1" fmla="*/ 731520 w 9357360"/>
                <a:gd name="connsiteY1" fmla="*/ 20331 h 1050429"/>
                <a:gd name="connsiteX2" fmla="*/ 1391588 w 9357360"/>
                <a:gd name="connsiteY2" fmla="*/ 1050427 h 1050429"/>
                <a:gd name="connsiteX3" fmla="*/ 2153920 w 9357360"/>
                <a:gd name="connsiteY3" fmla="*/ 30491 h 1050429"/>
                <a:gd name="connsiteX4" fmla="*/ 2885440 w 9357360"/>
                <a:gd name="connsiteY4" fmla="*/ 751851 h 1050429"/>
                <a:gd name="connsiteX5" fmla="*/ 3596640 w 9357360"/>
                <a:gd name="connsiteY5" fmla="*/ 30491 h 1050429"/>
                <a:gd name="connsiteX6" fmla="*/ 4318000 w 9357360"/>
                <a:gd name="connsiteY6" fmla="*/ 762011 h 1050429"/>
                <a:gd name="connsiteX7" fmla="*/ 5008880 w 9357360"/>
                <a:gd name="connsiteY7" fmla="*/ 11 h 1050429"/>
                <a:gd name="connsiteX8" fmla="*/ 5750560 w 9357360"/>
                <a:gd name="connsiteY8" fmla="*/ 741691 h 1050429"/>
                <a:gd name="connsiteX9" fmla="*/ 6471920 w 9357360"/>
                <a:gd name="connsiteY9" fmla="*/ 10171 h 1050429"/>
                <a:gd name="connsiteX10" fmla="*/ 7183120 w 9357360"/>
                <a:gd name="connsiteY10" fmla="*/ 751851 h 1050429"/>
                <a:gd name="connsiteX11" fmla="*/ 7904480 w 9357360"/>
                <a:gd name="connsiteY11" fmla="*/ 10171 h 1050429"/>
                <a:gd name="connsiteX12" fmla="*/ 8605520 w 9357360"/>
                <a:gd name="connsiteY12" fmla="*/ 751851 h 1050429"/>
                <a:gd name="connsiteX13" fmla="*/ 9357360 w 9357360"/>
                <a:gd name="connsiteY13" fmla="*/ 20331 h 1050429"/>
                <a:gd name="connsiteX0" fmla="*/ 0 w 9357360"/>
                <a:gd name="connsiteY0" fmla="*/ 1153322 h 1455250"/>
                <a:gd name="connsiteX1" fmla="*/ 731520 w 9357360"/>
                <a:gd name="connsiteY1" fmla="*/ 421802 h 1455250"/>
                <a:gd name="connsiteX2" fmla="*/ 1391588 w 9357360"/>
                <a:gd name="connsiteY2" fmla="*/ 1451898 h 1455250"/>
                <a:gd name="connsiteX3" fmla="*/ 2126605 w 9357360"/>
                <a:gd name="connsiteY3" fmla="*/ 1595 h 1455250"/>
                <a:gd name="connsiteX4" fmla="*/ 2885440 w 9357360"/>
                <a:gd name="connsiteY4" fmla="*/ 1153322 h 1455250"/>
                <a:gd name="connsiteX5" fmla="*/ 3596640 w 9357360"/>
                <a:gd name="connsiteY5" fmla="*/ 431962 h 1455250"/>
                <a:gd name="connsiteX6" fmla="*/ 4318000 w 9357360"/>
                <a:gd name="connsiteY6" fmla="*/ 1163482 h 1455250"/>
                <a:gd name="connsiteX7" fmla="*/ 5008880 w 9357360"/>
                <a:gd name="connsiteY7" fmla="*/ 401482 h 1455250"/>
                <a:gd name="connsiteX8" fmla="*/ 5750560 w 9357360"/>
                <a:gd name="connsiteY8" fmla="*/ 1143162 h 1455250"/>
                <a:gd name="connsiteX9" fmla="*/ 6471920 w 9357360"/>
                <a:gd name="connsiteY9" fmla="*/ 411642 h 1455250"/>
                <a:gd name="connsiteX10" fmla="*/ 7183120 w 9357360"/>
                <a:gd name="connsiteY10" fmla="*/ 1153322 h 1455250"/>
                <a:gd name="connsiteX11" fmla="*/ 7904480 w 9357360"/>
                <a:gd name="connsiteY11" fmla="*/ 411642 h 1455250"/>
                <a:gd name="connsiteX12" fmla="*/ 8605520 w 9357360"/>
                <a:gd name="connsiteY12" fmla="*/ 1153322 h 1455250"/>
                <a:gd name="connsiteX13" fmla="*/ 9357360 w 9357360"/>
                <a:gd name="connsiteY13" fmla="*/ 421802 h 1455250"/>
                <a:gd name="connsiteX0" fmla="*/ 0 w 9357360"/>
                <a:gd name="connsiteY0" fmla="*/ 1152503 h 1686044"/>
                <a:gd name="connsiteX1" fmla="*/ 731520 w 9357360"/>
                <a:gd name="connsiteY1" fmla="*/ 420983 h 1686044"/>
                <a:gd name="connsiteX2" fmla="*/ 1391588 w 9357360"/>
                <a:gd name="connsiteY2" fmla="*/ 1451079 h 1686044"/>
                <a:gd name="connsiteX3" fmla="*/ 2126605 w 9357360"/>
                <a:gd name="connsiteY3" fmla="*/ 776 h 1686044"/>
                <a:gd name="connsiteX4" fmla="*/ 2748874 w 9357360"/>
                <a:gd name="connsiteY4" fmla="*/ 1683043 h 1686044"/>
                <a:gd name="connsiteX5" fmla="*/ 3596640 w 9357360"/>
                <a:gd name="connsiteY5" fmla="*/ 431143 h 1686044"/>
                <a:gd name="connsiteX6" fmla="*/ 4318000 w 9357360"/>
                <a:gd name="connsiteY6" fmla="*/ 1162663 h 1686044"/>
                <a:gd name="connsiteX7" fmla="*/ 5008880 w 9357360"/>
                <a:gd name="connsiteY7" fmla="*/ 400663 h 1686044"/>
                <a:gd name="connsiteX8" fmla="*/ 5750560 w 9357360"/>
                <a:gd name="connsiteY8" fmla="*/ 1142343 h 1686044"/>
                <a:gd name="connsiteX9" fmla="*/ 6471920 w 9357360"/>
                <a:gd name="connsiteY9" fmla="*/ 410823 h 1686044"/>
                <a:gd name="connsiteX10" fmla="*/ 7183120 w 9357360"/>
                <a:gd name="connsiteY10" fmla="*/ 1152503 h 1686044"/>
                <a:gd name="connsiteX11" fmla="*/ 7904480 w 9357360"/>
                <a:gd name="connsiteY11" fmla="*/ 410823 h 1686044"/>
                <a:gd name="connsiteX12" fmla="*/ 8605520 w 9357360"/>
                <a:gd name="connsiteY12" fmla="*/ 1152503 h 1686044"/>
                <a:gd name="connsiteX13" fmla="*/ 9357360 w 9357360"/>
                <a:gd name="connsiteY13" fmla="*/ 420983 h 1686044"/>
                <a:gd name="connsiteX0" fmla="*/ 0 w 9357360"/>
                <a:gd name="connsiteY0" fmla="*/ 1537481 h 2069758"/>
                <a:gd name="connsiteX1" fmla="*/ 731520 w 9357360"/>
                <a:gd name="connsiteY1" fmla="*/ 805961 h 2069758"/>
                <a:gd name="connsiteX2" fmla="*/ 1391588 w 9357360"/>
                <a:gd name="connsiteY2" fmla="*/ 1836057 h 2069758"/>
                <a:gd name="connsiteX3" fmla="*/ 2126605 w 9357360"/>
                <a:gd name="connsiteY3" fmla="*/ 385754 h 2069758"/>
                <a:gd name="connsiteX4" fmla="*/ 2748874 w 9357360"/>
                <a:gd name="connsiteY4" fmla="*/ 2068021 h 2069758"/>
                <a:gd name="connsiteX5" fmla="*/ 3514698 w 9357360"/>
                <a:gd name="connsiteY5" fmla="*/ 3617 h 2069758"/>
                <a:gd name="connsiteX6" fmla="*/ 4318000 w 9357360"/>
                <a:gd name="connsiteY6" fmla="*/ 1547641 h 2069758"/>
                <a:gd name="connsiteX7" fmla="*/ 5008880 w 9357360"/>
                <a:gd name="connsiteY7" fmla="*/ 785641 h 2069758"/>
                <a:gd name="connsiteX8" fmla="*/ 5750560 w 9357360"/>
                <a:gd name="connsiteY8" fmla="*/ 1527321 h 2069758"/>
                <a:gd name="connsiteX9" fmla="*/ 6471920 w 9357360"/>
                <a:gd name="connsiteY9" fmla="*/ 795801 h 2069758"/>
                <a:gd name="connsiteX10" fmla="*/ 7183120 w 9357360"/>
                <a:gd name="connsiteY10" fmla="*/ 1537481 h 2069758"/>
                <a:gd name="connsiteX11" fmla="*/ 7904480 w 9357360"/>
                <a:gd name="connsiteY11" fmla="*/ 795801 h 2069758"/>
                <a:gd name="connsiteX12" fmla="*/ 8605520 w 9357360"/>
                <a:gd name="connsiteY12" fmla="*/ 1537481 h 2069758"/>
                <a:gd name="connsiteX13" fmla="*/ 9357360 w 9357360"/>
                <a:gd name="connsiteY13" fmla="*/ 805961 h 2069758"/>
                <a:gd name="connsiteX0" fmla="*/ 0 w 9357360"/>
                <a:gd name="connsiteY0" fmla="*/ 1534627 h 2066905"/>
                <a:gd name="connsiteX1" fmla="*/ 731520 w 9357360"/>
                <a:gd name="connsiteY1" fmla="*/ 803107 h 2066905"/>
                <a:gd name="connsiteX2" fmla="*/ 1391588 w 9357360"/>
                <a:gd name="connsiteY2" fmla="*/ 1833203 h 2066905"/>
                <a:gd name="connsiteX3" fmla="*/ 2126605 w 9357360"/>
                <a:gd name="connsiteY3" fmla="*/ 382900 h 2066905"/>
                <a:gd name="connsiteX4" fmla="*/ 2748874 w 9357360"/>
                <a:gd name="connsiteY4" fmla="*/ 2065167 h 2066905"/>
                <a:gd name="connsiteX5" fmla="*/ 3514698 w 9357360"/>
                <a:gd name="connsiteY5" fmla="*/ 763 h 2066905"/>
                <a:gd name="connsiteX6" fmla="*/ 4358972 w 9357360"/>
                <a:gd name="connsiteY6" fmla="*/ 1811911 h 2066905"/>
                <a:gd name="connsiteX7" fmla="*/ 5008880 w 9357360"/>
                <a:gd name="connsiteY7" fmla="*/ 782787 h 2066905"/>
                <a:gd name="connsiteX8" fmla="*/ 5750560 w 9357360"/>
                <a:gd name="connsiteY8" fmla="*/ 1524467 h 2066905"/>
                <a:gd name="connsiteX9" fmla="*/ 6471920 w 9357360"/>
                <a:gd name="connsiteY9" fmla="*/ 792947 h 2066905"/>
                <a:gd name="connsiteX10" fmla="*/ 7183120 w 9357360"/>
                <a:gd name="connsiteY10" fmla="*/ 1534627 h 2066905"/>
                <a:gd name="connsiteX11" fmla="*/ 7904480 w 9357360"/>
                <a:gd name="connsiteY11" fmla="*/ 792947 h 2066905"/>
                <a:gd name="connsiteX12" fmla="*/ 8605520 w 9357360"/>
                <a:gd name="connsiteY12" fmla="*/ 1534627 h 2066905"/>
                <a:gd name="connsiteX13" fmla="*/ 9357360 w 9357360"/>
                <a:gd name="connsiteY13" fmla="*/ 803107 h 2066905"/>
                <a:gd name="connsiteX0" fmla="*/ 0 w 9357360"/>
                <a:gd name="connsiteY0" fmla="*/ 1534599 h 2066877"/>
                <a:gd name="connsiteX1" fmla="*/ 731520 w 9357360"/>
                <a:gd name="connsiteY1" fmla="*/ 803079 h 2066877"/>
                <a:gd name="connsiteX2" fmla="*/ 1391588 w 9357360"/>
                <a:gd name="connsiteY2" fmla="*/ 1833175 h 2066877"/>
                <a:gd name="connsiteX3" fmla="*/ 2126605 w 9357360"/>
                <a:gd name="connsiteY3" fmla="*/ 382872 h 2066877"/>
                <a:gd name="connsiteX4" fmla="*/ 2748874 w 9357360"/>
                <a:gd name="connsiteY4" fmla="*/ 2065139 h 2066877"/>
                <a:gd name="connsiteX5" fmla="*/ 3514698 w 9357360"/>
                <a:gd name="connsiteY5" fmla="*/ 735 h 2066877"/>
                <a:gd name="connsiteX6" fmla="*/ 4358972 w 9357360"/>
                <a:gd name="connsiteY6" fmla="*/ 1811883 h 2066877"/>
                <a:gd name="connsiteX7" fmla="*/ 4926944 w 9357360"/>
                <a:gd name="connsiteY7" fmla="*/ 370942 h 2066877"/>
                <a:gd name="connsiteX8" fmla="*/ 5750560 w 9357360"/>
                <a:gd name="connsiteY8" fmla="*/ 1524439 h 2066877"/>
                <a:gd name="connsiteX9" fmla="*/ 6471920 w 9357360"/>
                <a:gd name="connsiteY9" fmla="*/ 792919 h 2066877"/>
                <a:gd name="connsiteX10" fmla="*/ 7183120 w 9357360"/>
                <a:gd name="connsiteY10" fmla="*/ 1534599 h 2066877"/>
                <a:gd name="connsiteX11" fmla="*/ 7904480 w 9357360"/>
                <a:gd name="connsiteY11" fmla="*/ 792919 h 2066877"/>
                <a:gd name="connsiteX12" fmla="*/ 8605520 w 9357360"/>
                <a:gd name="connsiteY12" fmla="*/ 1534599 h 2066877"/>
                <a:gd name="connsiteX13" fmla="*/ 9357360 w 9357360"/>
                <a:gd name="connsiteY13" fmla="*/ 803079 h 2066877"/>
                <a:gd name="connsiteX0" fmla="*/ 0 w 8605520"/>
                <a:gd name="connsiteY0" fmla="*/ 1534599 h 2066877"/>
                <a:gd name="connsiteX1" fmla="*/ 731520 w 8605520"/>
                <a:gd name="connsiteY1" fmla="*/ 803079 h 2066877"/>
                <a:gd name="connsiteX2" fmla="*/ 1391588 w 8605520"/>
                <a:gd name="connsiteY2" fmla="*/ 1833175 h 2066877"/>
                <a:gd name="connsiteX3" fmla="*/ 2126605 w 8605520"/>
                <a:gd name="connsiteY3" fmla="*/ 382872 h 2066877"/>
                <a:gd name="connsiteX4" fmla="*/ 2748874 w 8605520"/>
                <a:gd name="connsiteY4" fmla="*/ 2065139 h 2066877"/>
                <a:gd name="connsiteX5" fmla="*/ 3514698 w 8605520"/>
                <a:gd name="connsiteY5" fmla="*/ 735 h 2066877"/>
                <a:gd name="connsiteX6" fmla="*/ 4358972 w 8605520"/>
                <a:gd name="connsiteY6" fmla="*/ 1811883 h 2066877"/>
                <a:gd name="connsiteX7" fmla="*/ 4926944 w 8605520"/>
                <a:gd name="connsiteY7" fmla="*/ 370942 h 2066877"/>
                <a:gd name="connsiteX8" fmla="*/ 5750560 w 8605520"/>
                <a:gd name="connsiteY8" fmla="*/ 1524439 h 2066877"/>
                <a:gd name="connsiteX9" fmla="*/ 6471920 w 8605520"/>
                <a:gd name="connsiteY9" fmla="*/ 792919 h 2066877"/>
                <a:gd name="connsiteX10" fmla="*/ 7183120 w 8605520"/>
                <a:gd name="connsiteY10" fmla="*/ 1534599 h 2066877"/>
                <a:gd name="connsiteX11" fmla="*/ 7904480 w 8605520"/>
                <a:gd name="connsiteY11" fmla="*/ 792919 h 2066877"/>
                <a:gd name="connsiteX12" fmla="*/ 8605520 w 8605520"/>
                <a:gd name="connsiteY12" fmla="*/ 1534599 h 2066877"/>
                <a:gd name="connsiteX0" fmla="*/ 0 w 7904478"/>
                <a:gd name="connsiteY0" fmla="*/ 1534599 h 2066877"/>
                <a:gd name="connsiteX1" fmla="*/ 731520 w 7904478"/>
                <a:gd name="connsiteY1" fmla="*/ 803079 h 2066877"/>
                <a:gd name="connsiteX2" fmla="*/ 1391588 w 7904478"/>
                <a:gd name="connsiteY2" fmla="*/ 1833175 h 2066877"/>
                <a:gd name="connsiteX3" fmla="*/ 2126605 w 7904478"/>
                <a:gd name="connsiteY3" fmla="*/ 382872 h 2066877"/>
                <a:gd name="connsiteX4" fmla="*/ 2748874 w 7904478"/>
                <a:gd name="connsiteY4" fmla="*/ 2065139 h 2066877"/>
                <a:gd name="connsiteX5" fmla="*/ 3514698 w 7904478"/>
                <a:gd name="connsiteY5" fmla="*/ 735 h 2066877"/>
                <a:gd name="connsiteX6" fmla="*/ 4358972 w 7904478"/>
                <a:gd name="connsiteY6" fmla="*/ 1811883 h 2066877"/>
                <a:gd name="connsiteX7" fmla="*/ 4926944 w 7904478"/>
                <a:gd name="connsiteY7" fmla="*/ 370942 h 2066877"/>
                <a:gd name="connsiteX8" fmla="*/ 5750560 w 7904478"/>
                <a:gd name="connsiteY8" fmla="*/ 1524439 h 2066877"/>
                <a:gd name="connsiteX9" fmla="*/ 6471920 w 7904478"/>
                <a:gd name="connsiteY9" fmla="*/ 792919 h 2066877"/>
                <a:gd name="connsiteX10" fmla="*/ 7183120 w 7904478"/>
                <a:gd name="connsiteY10" fmla="*/ 1534599 h 2066877"/>
                <a:gd name="connsiteX11" fmla="*/ 7904480 w 7904478"/>
                <a:gd name="connsiteY11" fmla="*/ 792919 h 2066877"/>
                <a:gd name="connsiteX0" fmla="*/ 0 w 7183118"/>
                <a:gd name="connsiteY0" fmla="*/ 1534599 h 2066877"/>
                <a:gd name="connsiteX1" fmla="*/ 731520 w 7183118"/>
                <a:gd name="connsiteY1" fmla="*/ 803079 h 2066877"/>
                <a:gd name="connsiteX2" fmla="*/ 1391588 w 7183118"/>
                <a:gd name="connsiteY2" fmla="*/ 1833175 h 2066877"/>
                <a:gd name="connsiteX3" fmla="*/ 2126605 w 7183118"/>
                <a:gd name="connsiteY3" fmla="*/ 382872 h 2066877"/>
                <a:gd name="connsiteX4" fmla="*/ 2748874 w 7183118"/>
                <a:gd name="connsiteY4" fmla="*/ 2065139 h 2066877"/>
                <a:gd name="connsiteX5" fmla="*/ 3514698 w 7183118"/>
                <a:gd name="connsiteY5" fmla="*/ 735 h 2066877"/>
                <a:gd name="connsiteX6" fmla="*/ 4358972 w 7183118"/>
                <a:gd name="connsiteY6" fmla="*/ 1811883 h 2066877"/>
                <a:gd name="connsiteX7" fmla="*/ 4926944 w 7183118"/>
                <a:gd name="connsiteY7" fmla="*/ 370942 h 2066877"/>
                <a:gd name="connsiteX8" fmla="*/ 5750560 w 7183118"/>
                <a:gd name="connsiteY8" fmla="*/ 1524439 h 2066877"/>
                <a:gd name="connsiteX9" fmla="*/ 6471920 w 7183118"/>
                <a:gd name="connsiteY9" fmla="*/ 792919 h 2066877"/>
                <a:gd name="connsiteX10" fmla="*/ 7183120 w 7183118"/>
                <a:gd name="connsiteY10" fmla="*/ 1534599 h 206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83118" h="2066877">
                  <a:moveTo>
                    <a:pt x="0" y="1534599"/>
                  </a:moveTo>
                  <a:cubicBezTo>
                    <a:pt x="246380" y="1167145"/>
                    <a:pt x="499589" y="753316"/>
                    <a:pt x="731520" y="803079"/>
                  </a:cubicBezTo>
                  <a:cubicBezTo>
                    <a:pt x="963451" y="852842"/>
                    <a:pt x="1159074" y="1903210"/>
                    <a:pt x="1391588" y="1833175"/>
                  </a:cubicBezTo>
                  <a:cubicBezTo>
                    <a:pt x="1624102" y="1763141"/>
                    <a:pt x="1900391" y="344211"/>
                    <a:pt x="2126605" y="382872"/>
                  </a:cubicBezTo>
                  <a:cubicBezTo>
                    <a:pt x="2352819" y="421533"/>
                    <a:pt x="2517525" y="2128829"/>
                    <a:pt x="2748874" y="2065139"/>
                  </a:cubicBezTo>
                  <a:cubicBezTo>
                    <a:pt x="2980223" y="2001450"/>
                    <a:pt x="3246348" y="42944"/>
                    <a:pt x="3514698" y="735"/>
                  </a:cubicBezTo>
                  <a:cubicBezTo>
                    <a:pt x="3783048" y="-41474"/>
                    <a:pt x="4123598" y="1750182"/>
                    <a:pt x="4358972" y="1811883"/>
                  </a:cubicBezTo>
                  <a:cubicBezTo>
                    <a:pt x="4594346" y="1873584"/>
                    <a:pt x="4695013" y="418849"/>
                    <a:pt x="4926944" y="370942"/>
                  </a:cubicBezTo>
                  <a:cubicBezTo>
                    <a:pt x="5158875" y="323035"/>
                    <a:pt x="5493064" y="1454110"/>
                    <a:pt x="5750560" y="1524439"/>
                  </a:cubicBezTo>
                  <a:cubicBezTo>
                    <a:pt x="6008056" y="1594768"/>
                    <a:pt x="6233160" y="791226"/>
                    <a:pt x="6471920" y="792919"/>
                  </a:cubicBezTo>
                  <a:cubicBezTo>
                    <a:pt x="6710680" y="794612"/>
                    <a:pt x="6944360" y="1534599"/>
                    <a:pt x="7183120" y="1534599"/>
                  </a:cubicBezTo>
                </a:path>
              </a:pathLst>
            </a:cu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72" name="任意多边形: 形状 71">
              <a:extLst>
                <a:ext uri="{FF2B5EF4-FFF2-40B4-BE49-F238E27FC236}">
                  <a16:creationId xmlns:a16="http://schemas.microsoft.com/office/drawing/2014/main" id="{9E0FF85F-F285-606E-BF75-4DD0371BC0D2}"/>
                </a:ext>
              </a:extLst>
            </p:cNvPr>
            <p:cNvSpPr/>
            <p:nvPr/>
          </p:nvSpPr>
          <p:spPr>
            <a:xfrm>
              <a:off x="4359164" y="2187592"/>
              <a:ext cx="694663" cy="252456"/>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357360"/>
                <a:gd name="connsiteY0" fmla="*/ 751851 h 1050429"/>
                <a:gd name="connsiteX1" fmla="*/ 731520 w 9357360"/>
                <a:gd name="connsiteY1" fmla="*/ 20331 h 1050429"/>
                <a:gd name="connsiteX2" fmla="*/ 1391588 w 9357360"/>
                <a:gd name="connsiteY2" fmla="*/ 1050427 h 1050429"/>
                <a:gd name="connsiteX3" fmla="*/ 2153920 w 9357360"/>
                <a:gd name="connsiteY3" fmla="*/ 30491 h 1050429"/>
                <a:gd name="connsiteX4" fmla="*/ 2885440 w 9357360"/>
                <a:gd name="connsiteY4" fmla="*/ 751851 h 1050429"/>
                <a:gd name="connsiteX5" fmla="*/ 3596640 w 9357360"/>
                <a:gd name="connsiteY5" fmla="*/ 30491 h 1050429"/>
                <a:gd name="connsiteX6" fmla="*/ 4318000 w 9357360"/>
                <a:gd name="connsiteY6" fmla="*/ 762011 h 1050429"/>
                <a:gd name="connsiteX7" fmla="*/ 5008880 w 9357360"/>
                <a:gd name="connsiteY7" fmla="*/ 11 h 1050429"/>
                <a:gd name="connsiteX8" fmla="*/ 5750560 w 9357360"/>
                <a:gd name="connsiteY8" fmla="*/ 741691 h 1050429"/>
                <a:gd name="connsiteX9" fmla="*/ 6471920 w 9357360"/>
                <a:gd name="connsiteY9" fmla="*/ 10171 h 1050429"/>
                <a:gd name="connsiteX10" fmla="*/ 7183120 w 9357360"/>
                <a:gd name="connsiteY10" fmla="*/ 751851 h 1050429"/>
                <a:gd name="connsiteX11" fmla="*/ 7904480 w 9357360"/>
                <a:gd name="connsiteY11" fmla="*/ 10171 h 1050429"/>
                <a:gd name="connsiteX12" fmla="*/ 8605520 w 9357360"/>
                <a:gd name="connsiteY12" fmla="*/ 751851 h 1050429"/>
                <a:gd name="connsiteX13" fmla="*/ 9357360 w 9357360"/>
                <a:gd name="connsiteY13" fmla="*/ 20331 h 1050429"/>
                <a:gd name="connsiteX0" fmla="*/ 0 w 9357360"/>
                <a:gd name="connsiteY0" fmla="*/ 1153322 h 1455250"/>
                <a:gd name="connsiteX1" fmla="*/ 731520 w 9357360"/>
                <a:gd name="connsiteY1" fmla="*/ 421802 h 1455250"/>
                <a:gd name="connsiteX2" fmla="*/ 1391588 w 9357360"/>
                <a:gd name="connsiteY2" fmla="*/ 1451898 h 1455250"/>
                <a:gd name="connsiteX3" fmla="*/ 2126605 w 9357360"/>
                <a:gd name="connsiteY3" fmla="*/ 1595 h 1455250"/>
                <a:gd name="connsiteX4" fmla="*/ 2885440 w 9357360"/>
                <a:gd name="connsiteY4" fmla="*/ 1153322 h 1455250"/>
                <a:gd name="connsiteX5" fmla="*/ 3596640 w 9357360"/>
                <a:gd name="connsiteY5" fmla="*/ 431962 h 1455250"/>
                <a:gd name="connsiteX6" fmla="*/ 4318000 w 9357360"/>
                <a:gd name="connsiteY6" fmla="*/ 1163482 h 1455250"/>
                <a:gd name="connsiteX7" fmla="*/ 5008880 w 9357360"/>
                <a:gd name="connsiteY7" fmla="*/ 401482 h 1455250"/>
                <a:gd name="connsiteX8" fmla="*/ 5750560 w 9357360"/>
                <a:gd name="connsiteY8" fmla="*/ 1143162 h 1455250"/>
                <a:gd name="connsiteX9" fmla="*/ 6471920 w 9357360"/>
                <a:gd name="connsiteY9" fmla="*/ 411642 h 1455250"/>
                <a:gd name="connsiteX10" fmla="*/ 7183120 w 9357360"/>
                <a:gd name="connsiteY10" fmla="*/ 1153322 h 1455250"/>
                <a:gd name="connsiteX11" fmla="*/ 7904480 w 9357360"/>
                <a:gd name="connsiteY11" fmla="*/ 411642 h 1455250"/>
                <a:gd name="connsiteX12" fmla="*/ 8605520 w 9357360"/>
                <a:gd name="connsiteY12" fmla="*/ 1153322 h 1455250"/>
                <a:gd name="connsiteX13" fmla="*/ 9357360 w 9357360"/>
                <a:gd name="connsiteY13" fmla="*/ 421802 h 1455250"/>
                <a:gd name="connsiteX0" fmla="*/ 0 w 9357360"/>
                <a:gd name="connsiteY0" fmla="*/ 1152503 h 1686044"/>
                <a:gd name="connsiteX1" fmla="*/ 731520 w 9357360"/>
                <a:gd name="connsiteY1" fmla="*/ 420983 h 1686044"/>
                <a:gd name="connsiteX2" fmla="*/ 1391588 w 9357360"/>
                <a:gd name="connsiteY2" fmla="*/ 1451079 h 1686044"/>
                <a:gd name="connsiteX3" fmla="*/ 2126605 w 9357360"/>
                <a:gd name="connsiteY3" fmla="*/ 776 h 1686044"/>
                <a:gd name="connsiteX4" fmla="*/ 2748874 w 9357360"/>
                <a:gd name="connsiteY4" fmla="*/ 1683043 h 1686044"/>
                <a:gd name="connsiteX5" fmla="*/ 3596640 w 9357360"/>
                <a:gd name="connsiteY5" fmla="*/ 431143 h 1686044"/>
                <a:gd name="connsiteX6" fmla="*/ 4318000 w 9357360"/>
                <a:gd name="connsiteY6" fmla="*/ 1162663 h 1686044"/>
                <a:gd name="connsiteX7" fmla="*/ 5008880 w 9357360"/>
                <a:gd name="connsiteY7" fmla="*/ 400663 h 1686044"/>
                <a:gd name="connsiteX8" fmla="*/ 5750560 w 9357360"/>
                <a:gd name="connsiteY8" fmla="*/ 1142343 h 1686044"/>
                <a:gd name="connsiteX9" fmla="*/ 6471920 w 9357360"/>
                <a:gd name="connsiteY9" fmla="*/ 410823 h 1686044"/>
                <a:gd name="connsiteX10" fmla="*/ 7183120 w 9357360"/>
                <a:gd name="connsiteY10" fmla="*/ 1152503 h 1686044"/>
                <a:gd name="connsiteX11" fmla="*/ 7904480 w 9357360"/>
                <a:gd name="connsiteY11" fmla="*/ 410823 h 1686044"/>
                <a:gd name="connsiteX12" fmla="*/ 8605520 w 9357360"/>
                <a:gd name="connsiteY12" fmla="*/ 1152503 h 1686044"/>
                <a:gd name="connsiteX13" fmla="*/ 9357360 w 9357360"/>
                <a:gd name="connsiteY13" fmla="*/ 420983 h 1686044"/>
                <a:gd name="connsiteX0" fmla="*/ 0 w 9357360"/>
                <a:gd name="connsiteY0" fmla="*/ 1537481 h 2069758"/>
                <a:gd name="connsiteX1" fmla="*/ 731520 w 9357360"/>
                <a:gd name="connsiteY1" fmla="*/ 805961 h 2069758"/>
                <a:gd name="connsiteX2" fmla="*/ 1391588 w 9357360"/>
                <a:gd name="connsiteY2" fmla="*/ 1836057 h 2069758"/>
                <a:gd name="connsiteX3" fmla="*/ 2126605 w 9357360"/>
                <a:gd name="connsiteY3" fmla="*/ 385754 h 2069758"/>
                <a:gd name="connsiteX4" fmla="*/ 2748874 w 9357360"/>
                <a:gd name="connsiteY4" fmla="*/ 2068021 h 2069758"/>
                <a:gd name="connsiteX5" fmla="*/ 3514698 w 9357360"/>
                <a:gd name="connsiteY5" fmla="*/ 3617 h 2069758"/>
                <a:gd name="connsiteX6" fmla="*/ 4318000 w 9357360"/>
                <a:gd name="connsiteY6" fmla="*/ 1547641 h 2069758"/>
                <a:gd name="connsiteX7" fmla="*/ 5008880 w 9357360"/>
                <a:gd name="connsiteY7" fmla="*/ 785641 h 2069758"/>
                <a:gd name="connsiteX8" fmla="*/ 5750560 w 9357360"/>
                <a:gd name="connsiteY8" fmla="*/ 1527321 h 2069758"/>
                <a:gd name="connsiteX9" fmla="*/ 6471920 w 9357360"/>
                <a:gd name="connsiteY9" fmla="*/ 795801 h 2069758"/>
                <a:gd name="connsiteX10" fmla="*/ 7183120 w 9357360"/>
                <a:gd name="connsiteY10" fmla="*/ 1537481 h 2069758"/>
                <a:gd name="connsiteX11" fmla="*/ 7904480 w 9357360"/>
                <a:gd name="connsiteY11" fmla="*/ 795801 h 2069758"/>
                <a:gd name="connsiteX12" fmla="*/ 8605520 w 9357360"/>
                <a:gd name="connsiteY12" fmla="*/ 1537481 h 2069758"/>
                <a:gd name="connsiteX13" fmla="*/ 9357360 w 9357360"/>
                <a:gd name="connsiteY13" fmla="*/ 805961 h 2069758"/>
                <a:gd name="connsiteX0" fmla="*/ 0 w 9357360"/>
                <a:gd name="connsiteY0" fmla="*/ 1534627 h 2066905"/>
                <a:gd name="connsiteX1" fmla="*/ 731520 w 9357360"/>
                <a:gd name="connsiteY1" fmla="*/ 803107 h 2066905"/>
                <a:gd name="connsiteX2" fmla="*/ 1391588 w 9357360"/>
                <a:gd name="connsiteY2" fmla="*/ 1833203 h 2066905"/>
                <a:gd name="connsiteX3" fmla="*/ 2126605 w 9357360"/>
                <a:gd name="connsiteY3" fmla="*/ 382900 h 2066905"/>
                <a:gd name="connsiteX4" fmla="*/ 2748874 w 9357360"/>
                <a:gd name="connsiteY4" fmla="*/ 2065167 h 2066905"/>
                <a:gd name="connsiteX5" fmla="*/ 3514698 w 9357360"/>
                <a:gd name="connsiteY5" fmla="*/ 763 h 2066905"/>
                <a:gd name="connsiteX6" fmla="*/ 4358972 w 9357360"/>
                <a:gd name="connsiteY6" fmla="*/ 1811911 h 2066905"/>
                <a:gd name="connsiteX7" fmla="*/ 5008880 w 9357360"/>
                <a:gd name="connsiteY7" fmla="*/ 782787 h 2066905"/>
                <a:gd name="connsiteX8" fmla="*/ 5750560 w 9357360"/>
                <a:gd name="connsiteY8" fmla="*/ 1524467 h 2066905"/>
                <a:gd name="connsiteX9" fmla="*/ 6471920 w 9357360"/>
                <a:gd name="connsiteY9" fmla="*/ 792947 h 2066905"/>
                <a:gd name="connsiteX10" fmla="*/ 7183120 w 9357360"/>
                <a:gd name="connsiteY10" fmla="*/ 1534627 h 2066905"/>
                <a:gd name="connsiteX11" fmla="*/ 7904480 w 9357360"/>
                <a:gd name="connsiteY11" fmla="*/ 792947 h 2066905"/>
                <a:gd name="connsiteX12" fmla="*/ 8605520 w 9357360"/>
                <a:gd name="connsiteY12" fmla="*/ 1534627 h 2066905"/>
                <a:gd name="connsiteX13" fmla="*/ 9357360 w 9357360"/>
                <a:gd name="connsiteY13" fmla="*/ 803107 h 2066905"/>
                <a:gd name="connsiteX0" fmla="*/ 0 w 9357360"/>
                <a:gd name="connsiteY0" fmla="*/ 1534599 h 2066877"/>
                <a:gd name="connsiteX1" fmla="*/ 731520 w 9357360"/>
                <a:gd name="connsiteY1" fmla="*/ 803079 h 2066877"/>
                <a:gd name="connsiteX2" fmla="*/ 1391588 w 9357360"/>
                <a:gd name="connsiteY2" fmla="*/ 1833175 h 2066877"/>
                <a:gd name="connsiteX3" fmla="*/ 2126605 w 9357360"/>
                <a:gd name="connsiteY3" fmla="*/ 382872 h 2066877"/>
                <a:gd name="connsiteX4" fmla="*/ 2748874 w 9357360"/>
                <a:gd name="connsiteY4" fmla="*/ 2065139 h 2066877"/>
                <a:gd name="connsiteX5" fmla="*/ 3514698 w 9357360"/>
                <a:gd name="connsiteY5" fmla="*/ 735 h 2066877"/>
                <a:gd name="connsiteX6" fmla="*/ 4358972 w 9357360"/>
                <a:gd name="connsiteY6" fmla="*/ 1811883 h 2066877"/>
                <a:gd name="connsiteX7" fmla="*/ 4926944 w 9357360"/>
                <a:gd name="connsiteY7" fmla="*/ 370942 h 2066877"/>
                <a:gd name="connsiteX8" fmla="*/ 5750560 w 9357360"/>
                <a:gd name="connsiteY8" fmla="*/ 1524439 h 2066877"/>
                <a:gd name="connsiteX9" fmla="*/ 6471920 w 9357360"/>
                <a:gd name="connsiteY9" fmla="*/ 792919 h 2066877"/>
                <a:gd name="connsiteX10" fmla="*/ 7183120 w 9357360"/>
                <a:gd name="connsiteY10" fmla="*/ 1534599 h 2066877"/>
                <a:gd name="connsiteX11" fmla="*/ 7904480 w 9357360"/>
                <a:gd name="connsiteY11" fmla="*/ 792919 h 2066877"/>
                <a:gd name="connsiteX12" fmla="*/ 8605520 w 9357360"/>
                <a:gd name="connsiteY12" fmla="*/ 1534599 h 2066877"/>
                <a:gd name="connsiteX13" fmla="*/ 9357360 w 9357360"/>
                <a:gd name="connsiteY13" fmla="*/ 803079 h 2066877"/>
                <a:gd name="connsiteX0" fmla="*/ 0 w 8605520"/>
                <a:gd name="connsiteY0" fmla="*/ 1534599 h 2066877"/>
                <a:gd name="connsiteX1" fmla="*/ 731520 w 8605520"/>
                <a:gd name="connsiteY1" fmla="*/ 803079 h 2066877"/>
                <a:gd name="connsiteX2" fmla="*/ 1391588 w 8605520"/>
                <a:gd name="connsiteY2" fmla="*/ 1833175 h 2066877"/>
                <a:gd name="connsiteX3" fmla="*/ 2126605 w 8605520"/>
                <a:gd name="connsiteY3" fmla="*/ 382872 h 2066877"/>
                <a:gd name="connsiteX4" fmla="*/ 2748874 w 8605520"/>
                <a:gd name="connsiteY4" fmla="*/ 2065139 h 2066877"/>
                <a:gd name="connsiteX5" fmla="*/ 3514698 w 8605520"/>
                <a:gd name="connsiteY5" fmla="*/ 735 h 2066877"/>
                <a:gd name="connsiteX6" fmla="*/ 4358972 w 8605520"/>
                <a:gd name="connsiteY6" fmla="*/ 1811883 h 2066877"/>
                <a:gd name="connsiteX7" fmla="*/ 4926944 w 8605520"/>
                <a:gd name="connsiteY7" fmla="*/ 370942 h 2066877"/>
                <a:gd name="connsiteX8" fmla="*/ 5750560 w 8605520"/>
                <a:gd name="connsiteY8" fmla="*/ 1524439 h 2066877"/>
                <a:gd name="connsiteX9" fmla="*/ 6471920 w 8605520"/>
                <a:gd name="connsiteY9" fmla="*/ 792919 h 2066877"/>
                <a:gd name="connsiteX10" fmla="*/ 7183120 w 8605520"/>
                <a:gd name="connsiteY10" fmla="*/ 1534599 h 2066877"/>
                <a:gd name="connsiteX11" fmla="*/ 7904480 w 8605520"/>
                <a:gd name="connsiteY11" fmla="*/ 792919 h 2066877"/>
                <a:gd name="connsiteX12" fmla="*/ 8605520 w 8605520"/>
                <a:gd name="connsiteY12" fmla="*/ 1534599 h 2066877"/>
                <a:gd name="connsiteX0" fmla="*/ 0 w 7904478"/>
                <a:gd name="connsiteY0" fmla="*/ 1534599 h 2066877"/>
                <a:gd name="connsiteX1" fmla="*/ 731520 w 7904478"/>
                <a:gd name="connsiteY1" fmla="*/ 803079 h 2066877"/>
                <a:gd name="connsiteX2" fmla="*/ 1391588 w 7904478"/>
                <a:gd name="connsiteY2" fmla="*/ 1833175 h 2066877"/>
                <a:gd name="connsiteX3" fmla="*/ 2126605 w 7904478"/>
                <a:gd name="connsiteY3" fmla="*/ 382872 h 2066877"/>
                <a:gd name="connsiteX4" fmla="*/ 2748874 w 7904478"/>
                <a:gd name="connsiteY4" fmla="*/ 2065139 h 2066877"/>
                <a:gd name="connsiteX5" fmla="*/ 3514698 w 7904478"/>
                <a:gd name="connsiteY5" fmla="*/ 735 h 2066877"/>
                <a:gd name="connsiteX6" fmla="*/ 4358972 w 7904478"/>
                <a:gd name="connsiteY6" fmla="*/ 1811883 h 2066877"/>
                <a:gd name="connsiteX7" fmla="*/ 4926944 w 7904478"/>
                <a:gd name="connsiteY7" fmla="*/ 370942 h 2066877"/>
                <a:gd name="connsiteX8" fmla="*/ 5750560 w 7904478"/>
                <a:gd name="connsiteY8" fmla="*/ 1524439 h 2066877"/>
                <a:gd name="connsiteX9" fmla="*/ 6471920 w 7904478"/>
                <a:gd name="connsiteY9" fmla="*/ 792919 h 2066877"/>
                <a:gd name="connsiteX10" fmla="*/ 7183120 w 7904478"/>
                <a:gd name="connsiteY10" fmla="*/ 1534599 h 2066877"/>
                <a:gd name="connsiteX11" fmla="*/ 7904480 w 7904478"/>
                <a:gd name="connsiteY11" fmla="*/ 792919 h 2066877"/>
                <a:gd name="connsiteX0" fmla="*/ 0 w 7183118"/>
                <a:gd name="connsiteY0" fmla="*/ 1534599 h 2066877"/>
                <a:gd name="connsiteX1" fmla="*/ 731520 w 7183118"/>
                <a:gd name="connsiteY1" fmla="*/ 803079 h 2066877"/>
                <a:gd name="connsiteX2" fmla="*/ 1391588 w 7183118"/>
                <a:gd name="connsiteY2" fmla="*/ 1833175 h 2066877"/>
                <a:gd name="connsiteX3" fmla="*/ 2126605 w 7183118"/>
                <a:gd name="connsiteY3" fmla="*/ 382872 h 2066877"/>
                <a:gd name="connsiteX4" fmla="*/ 2748874 w 7183118"/>
                <a:gd name="connsiteY4" fmla="*/ 2065139 h 2066877"/>
                <a:gd name="connsiteX5" fmla="*/ 3514698 w 7183118"/>
                <a:gd name="connsiteY5" fmla="*/ 735 h 2066877"/>
                <a:gd name="connsiteX6" fmla="*/ 4358972 w 7183118"/>
                <a:gd name="connsiteY6" fmla="*/ 1811883 h 2066877"/>
                <a:gd name="connsiteX7" fmla="*/ 4926944 w 7183118"/>
                <a:gd name="connsiteY7" fmla="*/ 370942 h 2066877"/>
                <a:gd name="connsiteX8" fmla="*/ 5750560 w 7183118"/>
                <a:gd name="connsiteY8" fmla="*/ 1524439 h 2066877"/>
                <a:gd name="connsiteX9" fmla="*/ 6471920 w 7183118"/>
                <a:gd name="connsiteY9" fmla="*/ 792919 h 2066877"/>
                <a:gd name="connsiteX10" fmla="*/ 7183120 w 7183118"/>
                <a:gd name="connsiteY10" fmla="*/ 1534599 h 206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83118" h="2066877">
                  <a:moveTo>
                    <a:pt x="0" y="1534599"/>
                  </a:moveTo>
                  <a:cubicBezTo>
                    <a:pt x="246380" y="1167145"/>
                    <a:pt x="499589" y="753316"/>
                    <a:pt x="731520" y="803079"/>
                  </a:cubicBezTo>
                  <a:cubicBezTo>
                    <a:pt x="963451" y="852842"/>
                    <a:pt x="1159074" y="1903210"/>
                    <a:pt x="1391588" y="1833175"/>
                  </a:cubicBezTo>
                  <a:cubicBezTo>
                    <a:pt x="1624102" y="1763141"/>
                    <a:pt x="1900391" y="344211"/>
                    <a:pt x="2126605" y="382872"/>
                  </a:cubicBezTo>
                  <a:cubicBezTo>
                    <a:pt x="2352819" y="421533"/>
                    <a:pt x="2517525" y="2128829"/>
                    <a:pt x="2748874" y="2065139"/>
                  </a:cubicBezTo>
                  <a:cubicBezTo>
                    <a:pt x="2980223" y="2001450"/>
                    <a:pt x="3246348" y="42944"/>
                    <a:pt x="3514698" y="735"/>
                  </a:cubicBezTo>
                  <a:cubicBezTo>
                    <a:pt x="3783048" y="-41474"/>
                    <a:pt x="4123598" y="1750182"/>
                    <a:pt x="4358972" y="1811883"/>
                  </a:cubicBezTo>
                  <a:cubicBezTo>
                    <a:pt x="4594346" y="1873584"/>
                    <a:pt x="4695013" y="418849"/>
                    <a:pt x="4926944" y="370942"/>
                  </a:cubicBezTo>
                  <a:cubicBezTo>
                    <a:pt x="5158875" y="323035"/>
                    <a:pt x="5493064" y="1454110"/>
                    <a:pt x="5750560" y="1524439"/>
                  </a:cubicBezTo>
                  <a:cubicBezTo>
                    <a:pt x="6008056" y="1594768"/>
                    <a:pt x="6233160" y="791226"/>
                    <a:pt x="6471920" y="792919"/>
                  </a:cubicBezTo>
                  <a:cubicBezTo>
                    <a:pt x="6710680" y="794612"/>
                    <a:pt x="6944360" y="1534599"/>
                    <a:pt x="7183120" y="1534599"/>
                  </a:cubicBezTo>
                </a:path>
              </a:pathLst>
            </a:cu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grpSp>
      <p:sp>
        <p:nvSpPr>
          <p:cNvPr id="49" name="矩形 48">
            <a:extLst>
              <a:ext uri="{FF2B5EF4-FFF2-40B4-BE49-F238E27FC236}">
                <a16:creationId xmlns:a16="http://schemas.microsoft.com/office/drawing/2014/main" id="{58A486F7-6B1C-A886-08E9-7CEB2E3795BE}"/>
              </a:ext>
            </a:extLst>
          </p:cNvPr>
          <p:cNvSpPr/>
          <p:nvPr/>
        </p:nvSpPr>
        <p:spPr>
          <a:xfrm>
            <a:off x="7492484" y="5176425"/>
            <a:ext cx="428896" cy="652763"/>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a:extLst>
              <a:ext uri="{FF2B5EF4-FFF2-40B4-BE49-F238E27FC236}">
                <a16:creationId xmlns:a16="http://schemas.microsoft.com/office/drawing/2014/main" id="{2B919574-9E01-07D1-5EB2-D67ACFF84CF4}"/>
              </a:ext>
            </a:extLst>
          </p:cNvPr>
          <p:cNvSpPr/>
          <p:nvPr/>
        </p:nvSpPr>
        <p:spPr>
          <a:xfrm rot="21575471">
            <a:off x="9982423" y="5206668"/>
            <a:ext cx="1251303" cy="588596"/>
          </a:xfrm>
          <a:prstGeom prst="rect">
            <a:avLst/>
          </a:prstGeom>
          <a:solidFill>
            <a:srgbClr val="FF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任意多边形: 形状 50">
            <a:extLst>
              <a:ext uri="{FF2B5EF4-FFF2-40B4-BE49-F238E27FC236}">
                <a16:creationId xmlns:a16="http://schemas.microsoft.com/office/drawing/2014/main" id="{2F454DDA-DAA1-FD2E-99A7-517B07AFD978}"/>
              </a:ext>
            </a:extLst>
          </p:cNvPr>
          <p:cNvSpPr/>
          <p:nvPr/>
        </p:nvSpPr>
        <p:spPr>
          <a:xfrm rot="21498341">
            <a:off x="6712923" y="5284487"/>
            <a:ext cx="980843" cy="469768"/>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357360"/>
              <a:gd name="connsiteY0" fmla="*/ 741683 h 833564"/>
              <a:gd name="connsiteX1" fmla="*/ 731520 w 9357360"/>
              <a:gd name="connsiteY1" fmla="*/ 10163 h 833564"/>
              <a:gd name="connsiteX2" fmla="*/ 1432560 w 9357360"/>
              <a:gd name="connsiteY2" fmla="*/ 762003 h 833564"/>
              <a:gd name="connsiteX3" fmla="*/ 2153920 w 9357360"/>
              <a:gd name="connsiteY3" fmla="*/ 20323 h 833564"/>
              <a:gd name="connsiteX4" fmla="*/ 2885440 w 9357360"/>
              <a:gd name="connsiteY4" fmla="*/ 741683 h 833564"/>
              <a:gd name="connsiteX5" fmla="*/ 3596640 w 9357360"/>
              <a:gd name="connsiteY5" fmla="*/ 20323 h 833564"/>
              <a:gd name="connsiteX6" fmla="*/ 4318000 w 9357360"/>
              <a:gd name="connsiteY6" fmla="*/ 751843 h 833564"/>
              <a:gd name="connsiteX7" fmla="*/ 5750560 w 9357360"/>
              <a:gd name="connsiteY7" fmla="*/ 731523 h 833564"/>
              <a:gd name="connsiteX8" fmla="*/ 6471920 w 9357360"/>
              <a:gd name="connsiteY8" fmla="*/ 3 h 833564"/>
              <a:gd name="connsiteX9" fmla="*/ 7183120 w 9357360"/>
              <a:gd name="connsiteY9" fmla="*/ 741683 h 833564"/>
              <a:gd name="connsiteX10" fmla="*/ 7904480 w 9357360"/>
              <a:gd name="connsiteY10" fmla="*/ 3 h 833564"/>
              <a:gd name="connsiteX11" fmla="*/ 8605520 w 9357360"/>
              <a:gd name="connsiteY11" fmla="*/ 741683 h 833564"/>
              <a:gd name="connsiteX12" fmla="*/ 9357360 w 9357360"/>
              <a:gd name="connsiteY12" fmla="*/ 10163 h 833564"/>
              <a:gd name="connsiteX0" fmla="*/ 0 w 8605520"/>
              <a:gd name="connsiteY0" fmla="*/ 741683 h 833564"/>
              <a:gd name="connsiteX1" fmla="*/ 731520 w 8605520"/>
              <a:gd name="connsiteY1" fmla="*/ 10163 h 833564"/>
              <a:gd name="connsiteX2" fmla="*/ 1432560 w 8605520"/>
              <a:gd name="connsiteY2" fmla="*/ 762003 h 833564"/>
              <a:gd name="connsiteX3" fmla="*/ 2153920 w 8605520"/>
              <a:gd name="connsiteY3" fmla="*/ 20323 h 833564"/>
              <a:gd name="connsiteX4" fmla="*/ 2885440 w 8605520"/>
              <a:gd name="connsiteY4" fmla="*/ 741683 h 833564"/>
              <a:gd name="connsiteX5" fmla="*/ 3596640 w 8605520"/>
              <a:gd name="connsiteY5" fmla="*/ 20323 h 833564"/>
              <a:gd name="connsiteX6" fmla="*/ 4318000 w 8605520"/>
              <a:gd name="connsiteY6" fmla="*/ 751843 h 833564"/>
              <a:gd name="connsiteX7" fmla="*/ 5750560 w 8605520"/>
              <a:gd name="connsiteY7" fmla="*/ 731523 h 833564"/>
              <a:gd name="connsiteX8" fmla="*/ 6471920 w 8605520"/>
              <a:gd name="connsiteY8" fmla="*/ 3 h 833564"/>
              <a:gd name="connsiteX9" fmla="*/ 7183120 w 8605520"/>
              <a:gd name="connsiteY9" fmla="*/ 741683 h 833564"/>
              <a:gd name="connsiteX10" fmla="*/ 7904480 w 8605520"/>
              <a:gd name="connsiteY10" fmla="*/ 3 h 833564"/>
              <a:gd name="connsiteX11" fmla="*/ 8605520 w 8605520"/>
              <a:gd name="connsiteY11" fmla="*/ 741683 h 833564"/>
              <a:gd name="connsiteX0" fmla="*/ 0 w 7904480"/>
              <a:gd name="connsiteY0" fmla="*/ 741683 h 833564"/>
              <a:gd name="connsiteX1" fmla="*/ 731520 w 7904480"/>
              <a:gd name="connsiteY1" fmla="*/ 10163 h 833564"/>
              <a:gd name="connsiteX2" fmla="*/ 1432560 w 7904480"/>
              <a:gd name="connsiteY2" fmla="*/ 762003 h 833564"/>
              <a:gd name="connsiteX3" fmla="*/ 2153920 w 7904480"/>
              <a:gd name="connsiteY3" fmla="*/ 20323 h 833564"/>
              <a:gd name="connsiteX4" fmla="*/ 2885440 w 7904480"/>
              <a:gd name="connsiteY4" fmla="*/ 741683 h 833564"/>
              <a:gd name="connsiteX5" fmla="*/ 3596640 w 7904480"/>
              <a:gd name="connsiteY5" fmla="*/ 20323 h 833564"/>
              <a:gd name="connsiteX6" fmla="*/ 4318000 w 7904480"/>
              <a:gd name="connsiteY6" fmla="*/ 751843 h 833564"/>
              <a:gd name="connsiteX7" fmla="*/ 5750560 w 7904480"/>
              <a:gd name="connsiteY7" fmla="*/ 731523 h 833564"/>
              <a:gd name="connsiteX8" fmla="*/ 6471920 w 7904480"/>
              <a:gd name="connsiteY8" fmla="*/ 3 h 833564"/>
              <a:gd name="connsiteX9" fmla="*/ 7183120 w 7904480"/>
              <a:gd name="connsiteY9" fmla="*/ 741683 h 833564"/>
              <a:gd name="connsiteX10" fmla="*/ 7904480 w 7904480"/>
              <a:gd name="connsiteY10" fmla="*/ 3 h 833564"/>
              <a:gd name="connsiteX0" fmla="*/ 0 w 7183118"/>
              <a:gd name="connsiteY0" fmla="*/ 741683 h 833564"/>
              <a:gd name="connsiteX1" fmla="*/ 731520 w 7183118"/>
              <a:gd name="connsiteY1" fmla="*/ 10163 h 833564"/>
              <a:gd name="connsiteX2" fmla="*/ 1432560 w 7183118"/>
              <a:gd name="connsiteY2" fmla="*/ 762003 h 833564"/>
              <a:gd name="connsiteX3" fmla="*/ 2153920 w 7183118"/>
              <a:gd name="connsiteY3" fmla="*/ 20323 h 833564"/>
              <a:gd name="connsiteX4" fmla="*/ 2885440 w 7183118"/>
              <a:gd name="connsiteY4" fmla="*/ 741683 h 833564"/>
              <a:gd name="connsiteX5" fmla="*/ 3596640 w 7183118"/>
              <a:gd name="connsiteY5" fmla="*/ 20323 h 833564"/>
              <a:gd name="connsiteX6" fmla="*/ 4318000 w 7183118"/>
              <a:gd name="connsiteY6" fmla="*/ 751843 h 833564"/>
              <a:gd name="connsiteX7" fmla="*/ 5750560 w 7183118"/>
              <a:gd name="connsiteY7" fmla="*/ 731523 h 833564"/>
              <a:gd name="connsiteX8" fmla="*/ 6471920 w 7183118"/>
              <a:gd name="connsiteY8" fmla="*/ 3 h 833564"/>
              <a:gd name="connsiteX9" fmla="*/ 7183120 w 7183118"/>
              <a:gd name="connsiteY9" fmla="*/ 741683 h 833564"/>
              <a:gd name="connsiteX0" fmla="*/ 0 w 6471922"/>
              <a:gd name="connsiteY0" fmla="*/ 741683 h 833564"/>
              <a:gd name="connsiteX1" fmla="*/ 731520 w 6471922"/>
              <a:gd name="connsiteY1" fmla="*/ 10163 h 833564"/>
              <a:gd name="connsiteX2" fmla="*/ 1432560 w 6471922"/>
              <a:gd name="connsiteY2" fmla="*/ 762003 h 833564"/>
              <a:gd name="connsiteX3" fmla="*/ 2153920 w 6471922"/>
              <a:gd name="connsiteY3" fmla="*/ 20323 h 833564"/>
              <a:gd name="connsiteX4" fmla="*/ 2885440 w 6471922"/>
              <a:gd name="connsiteY4" fmla="*/ 741683 h 833564"/>
              <a:gd name="connsiteX5" fmla="*/ 3596640 w 6471922"/>
              <a:gd name="connsiteY5" fmla="*/ 20323 h 833564"/>
              <a:gd name="connsiteX6" fmla="*/ 4318000 w 6471922"/>
              <a:gd name="connsiteY6" fmla="*/ 751843 h 833564"/>
              <a:gd name="connsiteX7" fmla="*/ 5750560 w 6471922"/>
              <a:gd name="connsiteY7" fmla="*/ 731523 h 833564"/>
              <a:gd name="connsiteX8" fmla="*/ 6471920 w 6471922"/>
              <a:gd name="connsiteY8" fmla="*/ 3 h 833564"/>
              <a:gd name="connsiteX0" fmla="*/ 0 w 5750560"/>
              <a:gd name="connsiteY0" fmla="*/ 731545 h 823426"/>
              <a:gd name="connsiteX1" fmla="*/ 731520 w 5750560"/>
              <a:gd name="connsiteY1" fmla="*/ 25 h 823426"/>
              <a:gd name="connsiteX2" fmla="*/ 1432560 w 5750560"/>
              <a:gd name="connsiteY2" fmla="*/ 751865 h 823426"/>
              <a:gd name="connsiteX3" fmla="*/ 2153920 w 5750560"/>
              <a:gd name="connsiteY3" fmla="*/ 10185 h 823426"/>
              <a:gd name="connsiteX4" fmla="*/ 2885440 w 5750560"/>
              <a:gd name="connsiteY4" fmla="*/ 731545 h 823426"/>
              <a:gd name="connsiteX5" fmla="*/ 3596640 w 5750560"/>
              <a:gd name="connsiteY5" fmla="*/ 10185 h 823426"/>
              <a:gd name="connsiteX6" fmla="*/ 4318000 w 5750560"/>
              <a:gd name="connsiteY6" fmla="*/ 741705 h 823426"/>
              <a:gd name="connsiteX7" fmla="*/ 5750560 w 5750560"/>
              <a:gd name="connsiteY7" fmla="*/ 721385 h 823426"/>
              <a:gd name="connsiteX0" fmla="*/ 0 w 4318002"/>
              <a:gd name="connsiteY0" fmla="*/ 731545 h 751867"/>
              <a:gd name="connsiteX1" fmla="*/ 731520 w 4318002"/>
              <a:gd name="connsiteY1" fmla="*/ 25 h 751867"/>
              <a:gd name="connsiteX2" fmla="*/ 1432560 w 4318002"/>
              <a:gd name="connsiteY2" fmla="*/ 751865 h 751867"/>
              <a:gd name="connsiteX3" fmla="*/ 2153920 w 4318002"/>
              <a:gd name="connsiteY3" fmla="*/ 10185 h 751867"/>
              <a:gd name="connsiteX4" fmla="*/ 2885440 w 4318002"/>
              <a:gd name="connsiteY4" fmla="*/ 731545 h 751867"/>
              <a:gd name="connsiteX5" fmla="*/ 3596640 w 4318002"/>
              <a:gd name="connsiteY5" fmla="*/ 10185 h 751867"/>
              <a:gd name="connsiteX6" fmla="*/ 4318000 w 4318002"/>
              <a:gd name="connsiteY6" fmla="*/ 741705 h 75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8002" h="751867">
                <a:moveTo>
                  <a:pt x="0" y="731545"/>
                </a:moveTo>
                <a:cubicBezTo>
                  <a:pt x="246380" y="364091"/>
                  <a:pt x="492760" y="-3362"/>
                  <a:pt x="731520" y="25"/>
                </a:cubicBezTo>
                <a:cubicBezTo>
                  <a:pt x="970280" y="3412"/>
                  <a:pt x="1195493" y="750172"/>
                  <a:pt x="1432560" y="751865"/>
                </a:cubicBezTo>
                <a:cubicBezTo>
                  <a:pt x="1669627" y="753558"/>
                  <a:pt x="1911773" y="13572"/>
                  <a:pt x="2153920" y="10185"/>
                </a:cubicBezTo>
                <a:cubicBezTo>
                  <a:pt x="2396067" y="6798"/>
                  <a:pt x="2644987" y="731545"/>
                  <a:pt x="2885440" y="731545"/>
                </a:cubicBezTo>
                <a:cubicBezTo>
                  <a:pt x="3125893" y="731545"/>
                  <a:pt x="3357880" y="8492"/>
                  <a:pt x="3596640" y="10185"/>
                </a:cubicBezTo>
                <a:cubicBezTo>
                  <a:pt x="3835400" y="11878"/>
                  <a:pt x="3959013" y="623172"/>
                  <a:pt x="4318000" y="741705"/>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52" name="任意多边形: 形状 51">
            <a:extLst>
              <a:ext uri="{FF2B5EF4-FFF2-40B4-BE49-F238E27FC236}">
                <a16:creationId xmlns:a16="http://schemas.microsoft.com/office/drawing/2014/main" id="{6CB1A7E3-6E62-4513-1D43-B82188BC97B9}"/>
              </a:ext>
            </a:extLst>
          </p:cNvPr>
          <p:cNvSpPr/>
          <p:nvPr/>
        </p:nvSpPr>
        <p:spPr>
          <a:xfrm rot="10698341">
            <a:off x="8846583" y="5282375"/>
            <a:ext cx="1137776" cy="476123"/>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8605520"/>
              <a:gd name="connsiteY0" fmla="*/ 751851 h 772173"/>
              <a:gd name="connsiteX1" fmla="*/ 731520 w 8605520"/>
              <a:gd name="connsiteY1" fmla="*/ 20331 h 772173"/>
              <a:gd name="connsiteX2" fmla="*/ 1432560 w 8605520"/>
              <a:gd name="connsiteY2" fmla="*/ 772171 h 772173"/>
              <a:gd name="connsiteX3" fmla="*/ 2153920 w 8605520"/>
              <a:gd name="connsiteY3" fmla="*/ 30491 h 772173"/>
              <a:gd name="connsiteX4" fmla="*/ 2885440 w 8605520"/>
              <a:gd name="connsiteY4" fmla="*/ 751851 h 772173"/>
              <a:gd name="connsiteX5" fmla="*/ 3596640 w 8605520"/>
              <a:gd name="connsiteY5" fmla="*/ 30491 h 772173"/>
              <a:gd name="connsiteX6" fmla="*/ 4318000 w 8605520"/>
              <a:gd name="connsiteY6" fmla="*/ 762011 h 772173"/>
              <a:gd name="connsiteX7" fmla="*/ 5008880 w 8605520"/>
              <a:gd name="connsiteY7" fmla="*/ 11 h 772173"/>
              <a:gd name="connsiteX8" fmla="*/ 5750560 w 8605520"/>
              <a:gd name="connsiteY8" fmla="*/ 741691 h 772173"/>
              <a:gd name="connsiteX9" fmla="*/ 6471920 w 8605520"/>
              <a:gd name="connsiteY9" fmla="*/ 10171 h 772173"/>
              <a:gd name="connsiteX10" fmla="*/ 7183120 w 8605520"/>
              <a:gd name="connsiteY10" fmla="*/ 751851 h 772173"/>
              <a:gd name="connsiteX11" fmla="*/ 7904480 w 8605520"/>
              <a:gd name="connsiteY11" fmla="*/ 10171 h 772173"/>
              <a:gd name="connsiteX12" fmla="*/ 8605520 w 8605520"/>
              <a:gd name="connsiteY12" fmla="*/ 751851 h 772173"/>
              <a:gd name="connsiteX0" fmla="*/ 2 w 7874002"/>
              <a:gd name="connsiteY0" fmla="*/ 20331 h 772173"/>
              <a:gd name="connsiteX1" fmla="*/ 701042 w 7874002"/>
              <a:gd name="connsiteY1" fmla="*/ 772171 h 772173"/>
              <a:gd name="connsiteX2" fmla="*/ 1422402 w 7874002"/>
              <a:gd name="connsiteY2" fmla="*/ 30491 h 772173"/>
              <a:gd name="connsiteX3" fmla="*/ 2153922 w 7874002"/>
              <a:gd name="connsiteY3" fmla="*/ 751851 h 772173"/>
              <a:gd name="connsiteX4" fmla="*/ 2865122 w 7874002"/>
              <a:gd name="connsiteY4" fmla="*/ 30491 h 772173"/>
              <a:gd name="connsiteX5" fmla="*/ 3586482 w 7874002"/>
              <a:gd name="connsiteY5" fmla="*/ 762011 h 772173"/>
              <a:gd name="connsiteX6" fmla="*/ 4277362 w 7874002"/>
              <a:gd name="connsiteY6" fmla="*/ 11 h 772173"/>
              <a:gd name="connsiteX7" fmla="*/ 5019042 w 7874002"/>
              <a:gd name="connsiteY7" fmla="*/ 741691 h 772173"/>
              <a:gd name="connsiteX8" fmla="*/ 5740402 w 7874002"/>
              <a:gd name="connsiteY8" fmla="*/ 10171 h 772173"/>
              <a:gd name="connsiteX9" fmla="*/ 6451602 w 7874002"/>
              <a:gd name="connsiteY9" fmla="*/ 751851 h 772173"/>
              <a:gd name="connsiteX10" fmla="*/ 7172962 w 7874002"/>
              <a:gd name="connsiteY10" fmla="*/ 10171 h 772173"/>
              <a:gd name="connsiteX11" fmla="*/ 7874002 w 7874002"/>
              <a:gd name="connsiteY11" fmla="*/ 751851 h 772173"/>
              <a:gd name="connsiteX0" fmla="*/ 2 w 7172962"/>
              <a:gd name="connsiteY0" fmla="*/ 772171 h 772173"/>
              <a:gd name="connsiteX1" fmla="*/ 721362 w 7172962"/>
              <a:gd name="connsiteY1" fmla="*/ 30491 h 772173"/>
              <a:gd name="connsiteX2" fmla="*/ 1452882 w 7172962"/>
              <a:gd name="connsiteY2" fmla="*/ 751851 h 772173"/>
              <a:gd name="connsiteX3" fmla="*/ 2164082 w 7172962"/>
              <a:gd name="connsiteY3" fmla="*/ 30491 h 772173"/>
              <a:gd name="connsiteX4" fmla="*/ 2885442 w 7172962"/>
              <a:gd name="connsiteY4" fmla="*/ 762011 h 772173"/>
              <a:gd name="connsiteX5" fmla="*/ 3576322 w 7172962"/>
              <a:gd name="connsiteY5" fmla="*/ 11 h 772173"/>
              <a:gd name="connsiteX6" fmla="*/ 4318002 w 7172962"/>
              <a:gd name="connsiteY6" fmla="*/ 741691 h 772173"/>
              <a:gd name="connsiteX7" fmla="*/ 5039362 w 7172962"/>
              <a:gd name="connsiteY7" fmla="*/ 10171 h 772173"/>
              <a:gd name="connsiteX8" fmla="*/ 5750562 w 7172962"/>
              <a:gd name="connsiteY8" fmla="*/ 751851 h 772173"/>
              <a:gd name="connsiteX9" fmla="*/ 6471922 w 7172962"/>
              <a:gd name="connsiteY9" fmla="*/ 10171 h 772173"/>
              <a:gd name="connsiteX10" fmla="*/ 7172962 w 7172962"/>
              <a:gd name="connsiteY10" fmla="*/ 751851 h 772173"/>
              <a:gd name="connsiteX0" fmla="*/ 0 w 6451600"/>
              <a:gd name="connsiteY0" fmla="*/ 30491 h 762037"/>
              <a:gd name="connsiteX1" fmla="*/ 731520 w 6451600"/>
              <a:gd name="connsiteY1" fmla="*/ 751851 h 762037"/>
              <a:gd name="connsiteX2" fmla="*/ 1442720 w 6451600"/>
              <a:gd name="connsiteY2" fmla="*/ 30491 h 762037"/>
              <a:gd name="connsiteX3" fmla="*/ 2164080 w 6451600"/>
              <a:gd name="connsiteY3" fmla="*/ 762011 h 762037"/>
              <a:gd name="connsiteX4" fmla="*/ 2854960 w 6451600"/>
              <a:gd name="connsiteY4" fmla="*/ 11 h 762037"/>
              <a:gd name="connsiteX5" fmla="*/ 3596640 w 6451600"/>
              <a:gd name="connsiteY5" fmla="*/ 741691 h 762037"/>
              <a:gd name="connsiteX6" fmla="*/ 4318000 w 6451600"/>
              <a:gd name="connsiteY6" fmla="*/ 10171 h 762037"/>
              <a:gd name="connsiteX7" fmla="*/ 5029200 w 6451600"/>
              <a:gd name="connsiteY7" fmla="*/ 751851 h 762037"/>
              <a:gd name="connsiteX8" fmla="*/ 5750560 w 6451600"/>
              <a:gd name="connsiteY8" fmla="*/ 10171 h 762037"/>
              <a:gd name="connsiteX9" fmla="*/ 6451600 w 6451600"/>
              <a:gd name="connsiteY9" fmla="*/ 751851 h 762037"/>
              <a:gd name="connsiteX0" fmla="*/ 2 w 5720082"/>
              <a:gd name="connsiteY0" fmla="*/ 751851 h 762037"/>
              <a:gd name="connsiteX1" fmla="*/ 711202 w 5720082"/>
              <a:gd name="connsiteY1" fmla="*/ 30491 h 762037"/>
              <a:gd name="connsiteX2" fmla="*/ 1432562 w 5720082"/>
              <a:gd name="connsiteY2" fmla="*/ 762011 h 762037"/>
              <a:gd name="connsiteX3" fmla="*/ 2123442 w 5720082"/>
              <a:gd name="connsiteY3" fmla="*/ 11 h 762037"/>
              <a:gd name="connsiteX4" fmla="*/ 2865122 w 5720082"/>
              <a:gd name="connsiteY4" fmla="*/ 741691 h 762037"/>
              <a:gd name="connsiteX5" fmla="*/ 3586482 w 5720082"/>
              <a:gd name="connsiteY5" fmla="*/ 10171 h 762037"/>
              <a:gd name="connsiteX6" fmla="*/ 4297682 w 5720082"/>
              <a:gd name="connsiteY6" fmla="*/ 751851 h 762037"/>
              <a:gd name="connsiteX7" fmla="*/ 5019042 w 5720082"/>
              <a:gd name="connsiteY7" fmla="*/ 10171 h 762037"/>
              <a:gd name="connsiteX8" fmla="*/ 5720082 w 5720082"/>
              <a:gd name="connsiteY8" fmla="*/ 751851 h 762037"/>
              <a:gd name="connsiteX0" fmla="*/ 1 w 5008881"/>
              <a:gd name="connsiteY0" fmla="*/ 30491 h 762037"/>
              <a:gd name="connsiteX1" fmla="*/ 721361 w 5008881"/>
              <a:gd name="connsiteY1" fmla="*/ 762011 h 762037"/>
              <a:gd name="connsiteX2" fmla="*/ 1412241 w 5008881"/>
              <a:gd name="connsiteY2" fmla="*/ 11 h 762037"/>
              <a:gd name="connsiteX3" fmla="*/ 2153921 w 5008881"/>
              <a:gd name="connsiteY3" fmla="*/ 741691 h 762037"/>
              <a:gd name="connsiteX4" fmla="*/ 2875281 w 5008881"/>
              <a:gd name="connsiteY4" fmla="*/ 10171 h 762037"/>
              <a:gd name="connsiteX5" fmla="*/ 3586481 w 5008881"/>
              <a:gd name="connsiteY5" fmla="*/ 751851 h 762037"/>
              <a:gd name="connsiteX6" fmla="*/ 4307841 w 5008881"/>
              <a:gd name="connsiteY6" fmla="*/ 10171 h 762037"/>
              <a:gd name="connsiteX7" fmla="*/ 5008881 w 5008881"/>
              <a:gd name="connsiteY7" fmla="*/ 751851 h 76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8881" h="762037">
                <a:moveTo>
                  <a:pt x="1" y="30491"/>
                </a:moveTo>
                <a:cubicBezTo>
                  <a:pt x="238761" y="32184"/>
                  <a:pt x="485988" y="767091"/>
                  <a:pt x="721361" y="762011"/>
                </a:cubicBezTo>
                <a:cubicBezTo>
                  <a:pt x="956734" y="756931"/>
                  <a:pt x="1173481" y="3398"/>
                  <a:pt x="1412241" y="11"/>
                </a:cubicBezTo>
                <a:cubicBezTo>
                  <a:pt x="1651001" y="-3376"/>
                  <a:pt x="1910081" y="739998"/>
                  <a:pt x="2153921" y="741691"/>
                </a:cubicBezTo>
                <a:cubicBezTo>
                  <a:pt x="2397761" y="743384"/>
                  <a:pt x="2636521" y="8478"/>
                  <a:pt x="2875281" y="10171"/>
                </a:cubicBezTo>
                <a:cubicBezTo>
                  <a:pt x="3114041" y="11864"/>
                  <a:pt x="3347721" y="751851"/>
                  <a:pt x="3586481" y="751851"/>
                </a:cubicBezTo>
                <a:cubicBezTo>
                  <a:pt x="3825241" y="751851"/>
                  <a:pt x="4070774" y="10171"/>
                  <a:pt x="4307841" y="10171"/>
                </a:cubicBezTo>
                <a:cubicBezTo>
                  <a:pt x="4544908" y="10171"/>
                  <a:pt x="4766734" y="750158"/>
                  <a:pt x="5008881" y="751851"/>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53" name="矩形 52">
            <a:extLst>
              <a:ext uri="{FF2B5EF4-FFF2-40B4-BE49-F238E27FC236}">
                <a16:creationId xmlns:a16="http://schemas.microsoft.com/office/drawing/2014/main" id="{F0CD63AD-F868-4EE0-DBEB-D826AA895A8F}"/>
              </a:ext>
            </a:extLst>
          </p:cNvPr>
          <p:cNvSpPr/>
          <p:nvPr/>
        </p:nvSpPr>
        <p:spPr>
          <a:xfrm>
            <a:off x="6625726" y="5211109"/>
            <a:ext cx="1063841" cy="596481"/>
          </a:xfrm>
          <a:prstGeom prst="rect">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a:extLst>
              <a:ext uri="{FF2B5EF4-FFF2-40B4-BE49-F238E27FC236}">
                <a16:creationId xmlns:a16="http://schemas.microsoft.com/office/drawing/2014/main" id="{5FCC80A6-5382-BC9B-FEDD-60397E19B77A}"/>
              </a:ext>
            </a:extLst>
          </p:cNvPr>
          <p:cNvSpPr/>
          <p:nvPr/>
        </p:nvSpPr>
        <p:spPr>
          <a:xfrm>
            <a:off x="7688689" y="5209006"/>
            <a:ext cx="1140272" cy="585873"/>
          </a:xfrm>
          <a:prstGeom prst="rect">
            <a:avLst/>
          </a:prstGeom>
          <a:solidFill>
            <a:srgbClr val="FF00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a:extLst>
              <a:ext uri="{FF2B5EF4-FFF2-40B4-BE49-F238E27FC236}">
                <a16:creationId xmlns:a16="http://schemas.microsoft.com/office/drawing/2014/main" id="{8DB61009-7E07-E3BF-F6BB-64FEA7493420}"/>
              </a:ext>
            </a:extLst>
          </p:cNvPr>
          <p:cNvSpPr/>
          <p:nvPr/>
        </p:nvSpPr>
        <p:spPr>
          <a:xfrm rot="21575471">
            <a:off x="8832152" y="5211808"/>
            <a:ext cx="1151603" cy="588596"/>
          </a:xfrm>
          <a:prstGeom prst="rect">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任意多边形: 形状 55">
            <a:extLst>
              <a:ext uri="{FF2B5EF4-FFF2-40B4-BE49-F238E27FC236}">
                <a16:creationId xmlns:a16="http://schemas.microsoft.com/office/drawing/2014/main" id="{918667A3-2FB3-1F2C-6F4D-5B580A2DDE8E}"/>
              </a:ext>
            </a:extLst>
          </p:cNvPr>
          <p:cNvSpPr/>
          <p:nvPr/>
        </p:nvSpPr>
        <p:spPr>
          <a:xfrm rot="10698341">
            <a:off x="7695421" y="5270221"/>
            <a:ext cx="1137776" cy="476123"/>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8605520"/>
              <a:gd name="connsiteY0" fmla="*/ 751851 h 772173"/>
              <a:gd name="connsiteX1" fmla="*/ 731520 w 8605520"/>
              <a:gd name="connsiteY1" fmla="*/ 20331 h 772173"/>
              <a:gd name="connsiteX2" fmla="*/ 1432560 w 8605520"/>
              <a:gd name="connsiteY2" fmla="*/ 772171 h 772173"/>
              <a:gd name="connsiteX3" fmla="*/ 2153920 w 8605520"/>
              <a:gd name="connsiteY3" fmla="*/ 30491 h 772173"/>
              <a:gd name="connsiteX4" fmla="*/ 2885440 w 8605520"/>
              <a:gd name="connsiteY4" fmla="*/ 751851 h 772173"/>
              <a:gd name="connsiteX5" fmla="*/ 3596640 w 8605520"/>
              <a:gd name="connsiteY5" fmla="*/ 30491 h 772173"/>
              <a:gd name="connsiteX6" fmla="*/ 4318000 w 8605520"/>
              <a:gd name="connsiteY6" fmla="*/ 762011 h 772173"/>
              <a:gd name="connsiteX7" fmla="*/ 5008880 w 8605520"/>
              <a:gd name="connsiteY7" fmla="*/ 11 h 772173"/>
              <a:gd name="connsiteX8" fmla="*/ 5750560 w 8605520"/>
              <a:gd name="connsiteY8" fmla="*/ 741691 h 772173"/>
              <a:gd name="connsiteX9" fmla="*/ 6471920 w 8605520"/>
              <a:gd name="connsiteY9" fmla="*/ 10171 h 772173"/>
              <a:gd name="connsiteX10" fmla="*/ 7183120 w 8605520"/>
              <a:gd name="connsiteY10" fmla="*/ 751851 h 772173"/>
              <a:gd name="connsiteX11" fmla="*/ 7904480 w 8605520"/>
              <a:gd name="connsiteY11" fmla="*/ 10171 h 772173"/>
              <a:gd name="connsiteX12" fmla="*/ 8605520 w 8605520"/>
              <a:gd name="connsiteY12" fmla="*/ 751851 h 772173"/>
              <a:gd name="connsiteX0" fmla="*/ 2 w 7874002"/>
              <a:gd name="connsiteY0" fmla="*/ 20331 h 772173"/>
              <a:gd name="connsiteX1" fmla="*/ 701042 w 7874002"/>
              <a:gd name="connsiteY1" fmla="*/ 772171 h 772173"/>
              <a:gd name="connsiteX2" fmla="*/ 1422402 w 7874002"/>
              <a:gd name="connsiteY2" fmla="*/ 30491 h 772173"/>
              <a:gd name="connsiteX3" fmla="*/ 2153922 w 7874002"/>
              <a:gd name="connsiteY3" fmla="*/ 751851 h 772173"/>
              <a:gd name="connsiteX4" fmla="*/ 2865122 w 7874002"/>
              <a:gd name="connsiteY4" fmla="*/ 30491 h 772173"/>
              <a:gd name="connsiteX5" fmla="*/ 3586482 w 7874002"/>
              <a:gd name="connsiteY5" fmla="*/ 762011 h 772173"/>
              <a:gd name="connsiteX6" fmla="*/ 4277362 w 7874002"/>
              <a:gd name="connsiteY6" fmla="*/ 11 h 772173"/>
              <a:gd name="connsiteX7" fmla="*/ 5019042 w 7874002"/>
              <a:gd name="connsiteY7" fmla="*/ 741691 h 772173"/>
              <a:gd name="connsiteX8" fmla="*/ 5740402 w 7874002"/>
              <a:gd name="connsiteY8" fmla="*/ 10171 h 772173"/>
              <a:gd name="connsiteX9" fmla="*/ 6451602 w 7874002"/>
              <a:gd name="connsiteY9" fmla="*/ 751851 h 772173"/>
              <a:gd name="connsiteX10" fmla="*/ 7172962 w 7874002"/>
              <a:gd name="connsiteY10" fmla="*/ 10171 h 772173"/>
              <a:gd name="connsiteX11" fmla="*/ 7874002 w 7874002"/>
              <a:gd name="connsiteY11" fmla="*/ 751851 h 772173"/>
              <a:gd name="connsiteX0" fmla="*/ 2 w 7172962"/>
              <a:gd name="connsiteY0" fmla="*/ 772171 h 772173"/>
              <a:gd name="connsiteX1" fmla="*/ 721362 w 7172962"/>
              <a:gd name="connsiteY1" fmla="*/ 30491 h 772173"/>
              <a:gd name="connsiteX2" fmla="*/ 1452882 w 7172962"/>
              <a:gd name="connsiteY2" fmla="*/ 751851 h 772173"/>
              <a:gd name="connsiteX3" fmla="*/ 2164082 w 7172962"/>
              <a:gd name="connsiteY3" fmla="*/ 30491 h 772173"/>
              <a:gd name="connsiteX4" fmla="*/ 2885442 w 7172962"/>
              <a:gd name="connsiteY4" fmla="*/ 762011 h 772173"/>
              <a:gd name="connsiteX5" fmla="*/ 3576322 w 7172962"/>
              <a:gd name="connsiteY5" fmla="*/ 11 h 772173"/>
              <a:gd name="connsiteX6" fmla="*/ 4318002 w 7172962"/>
              <a:gd name="connsiteY6" fmla="*/ 741691 h 772173"/>
              <a:gd name="connsiteX7" fmla="*/ 5039362 w 7172962"/>
              <a:gd name="connsiteY7" fmla="*/ 10171 h 772173"/>
              <a:gd name="connsiteX8" fmla="*/ 5750562 w 7172962"/>
              <a:gd name="connsiteY8" fmla="*/ 751851 h 772173"/>
              <a:gd name="connsiteX9" fmla="*/ 6471922 w 7172962"/>
              <a:gd name="connsiteY9" fmla="*/ 10171 h 772173"/>
              <a:gd name="connsiteX10" fmla="*/ 7172962 w 7172962"/>
              <a:gd name="connsiteY10" fmla="*/ 751851 h 772173"/>
              <a:gd name="connsiteX0" fmla="*/ 0 w 6451600"/>
              <a:gd name="connsiteY0" fmla="*/ 30491 h 762037"/>
              <a:gd name="connsiteX1" fmla="*/ 731520 w 6451600"/>
              <a:gd name="connsiteY1" fmla="*/ 751851 h 762037"/>
              <a:gd name="connsiteX2" fmla="*/ 1442720 w 6451600"/>
              <a:gd name="connsiteY2" fmla="*/ 30491 h 762037"/>
              <a:gd name="connsiteX3" fmla="*/ 2164080 w 6451600"/>
              <a:gd name="connsiteY3" fmla="*/ 762011 h 762037"/>
              <a:gd name="connsiteX4" fmla="*/ 2854960 w 6451600"/>
              <a:gd name="connsiteY4" fmla="*/ 11 h 762037"/>
              <a:gd name="connsiteX5" fmla="*/ 3596640 w 6451600"/>
              <a:gd name="connsiteY5" fmla="*/ 741691 h 762037"/>
              <a:gd name="connsiteX6" fmla="*/ 4318000 w 6451600"/>
              <a:gd name="connsiteY6" fmla="*/ 10171 h 762037"/>
              <a:gd name="connsiteX7" fmla="*/ 5029200 w 6451600"/>
              <a:gd name="connsiteY7" fmla="*/ 751851 h 762037"/>
              <a:gd name="connsiteX8" fmla="*/ 5750560 w 6451600"/>
              <a:gd name="connsiteY8" fmla="*/ 10171 h 762037"/>
              <a:gd name="connsiteX9" fmla="*/ 6451600 w 6451600"/>
              <a:gd name="connsiteY9" fmla="*/ 751851 h 762037"/>
              <a:gd name="connsiteX0" fmla="*/ 2 w 5720082"/>
              <a:gd name="connsiteY0" fmla="*/ 751851 h 762037"/>
              <a:gd name="connsiteX1" fmla="*/ 711202 w 5720082"/>
              <a:gd name="connsiteY1" fmla="*/ 30491 h 762037"/>
              <a:gd name="connsiteX2" fmla="*/ 1432562 w 5720082"/>
              <a:gd name="connsiteY2" fmla="*/ 762011 h 762037"/>
              <a:gd name="connsiteX3" fmla="*/ 2123442 w 5720082"/>
              <a:gd name="connsiteY3" fmla="*/ 11 h 762037"/>
              <a:gd name="connsiteX4" fmla="*/ 2865122 w 5720082"/>
              <a:gd name="connsiteY4" fmla="*/ 741691 h 762037"/>
              <a:gd name="connsiteX5" fmla="*/ 3586482 w 5720082"/>
              <a:gd name="connsiteY5" fmla="*/ 10171 h 762037"/>
              <a:gd name="connsiteX6" fmla="*/ 4297682 w 5720082"/>
              <a:gd name="connsiteY6" fmla="*/ 751851 h 762037"/>
              <a:gd name="connsiteX7" fmla="*/ 5019042 w 5720082"/>
              <a:gd name="connsiteY7" fmla="*/ 10171 h 762037"/>
              <a:gd name="connsiteX8" fmla="*/ 5720082 w 5720082"/>
              <a:gd name="connsiteY8" fmla="*/ 751851 h 762037"/>
              <a:gd name="connsiteX0" fmla="*/ 1 w 5008881"/>
              <a:gd name="connsiteY0" fmla="*/ 30491 h 762037"/>
              <a:gd name="connsiteX1" fmla="*/ 721361 w 5008881"/>
              <a:gd name="connsiteY1" fmla="*/ 762011 h 762037"/>
              <a:gd name="connsiteX2" fmla="*/ 1412241 w 5008881"/>
              <a:gd name="connsiteY2" fmla="*/ 11 h 762037"/>
              <a:gd name="connsiteX3" fmla="*/ 2153921 w 5008881"/>
              <a:gd name="connsiteY3" fmla="*/ 741691 h 762037"/>
              <a:gd name="connsiteX4" fmla="*/ 2875281 w 5008881"/>
              <a:gd name="connsiteY4" fmla="*/ 10171 h 762037"/>
              <a:gd name="connsiteX5" fmla="*/ 3586481 w 5008881"/>
              <a:gd name="connsiteY5" fmla="*/ 751851 h 762037"/>
              <a:gd name="connsiteX6" fmla="*/ 4307841 w 5008881"/>
              <a:gd name="connsiteY6" fmla="*/ 10171 h 762037"/>
              <a:gd name="connsiteX7" fmla="*/ 5008881 w 5008881"/>
              <a:gd name="connsiteY7" fmla="*/ 751851 h 76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8881" h="762037">
                <a:moveTo>
                  <a:pt x="1" y="30491"/>
                </a:moveTo>
                <a:cubicBezTo>
                  <a:pt x="238761" y="32184"/>
                  <a:pt x="485988" y="767091"/>
                  <a:pt x="721361" y="762011"/>
                </a:cubicBezTo>
                <a:cubicBezTo>
                  <a:pt x="956734" y="756931"/>
                  <a:pt x="1173481" y="3398"/>
                  <a:pt x="1412241" y="11"/>
                </a:cubicBezTo>
                <a:cubicBezTo>
                  <a:pt x="1651001" y="-3376"/>
                  <a:pt x="1910081" y="739998"/>
                  <a:pt x="2153921" y="741691"/>
                </a:cubicBezTo>
                <a:cubicBezTo>
                  <a:pt x="2397761" y="743384"/>
                  <a:pt x="2636521" y="8478"/>
                  <a:pt x="2875281" y="10171"/>
                </a:cubicBezTo>
                <a:cubicBezTo>
                  <a:pt x="3114041" y="11864"/>
                  <a:pt x="3347721" y="751851"/>
                  <a:pt x="3586481" y="751851"/>
                </a:cubicBezTo>
                <a:cubicBezTo>
                  <a:pt x="3825241" y="751851"/>
                  <a:pt x="4070774" y="10171"/>
                  <a:pt x="4307841" y="10171"/>
                </a:cubicBezTo>
                <a:cubicBezTo>
                  <a:pt x="4544908" y="10171"/>
                  <a:pt x="4766734" y="750158"/>
                  <a:pt x="5008881" y="751851"/>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57" name="任意多边形: 形状 56">
            <a:extLst>
              <a:ext uri="{FF2B5EF4-FFF2-40B4-BE49-F238E27FC236}">
                <a16:creationId xmlns:a16="http://schemas.microsoft.com/office/drawing/2014/main" id="{500BE8EB-E034-531F-B0DE-61A804AA3A3D}"/>
              </a:ext>
            </a:extLst>
          </p:cNvPr>
          <p:cNvSpPr/>
          <p:nvPr/>
        </p:nvSpPr>
        <p:spPr>
          <a:xfrm rot="10800000">
            <a:off x="9992547" y="5272849"/>
            <a:ext cx="1137776" cy="476123"/>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8605520"/>
              <a:gd name="connsiteY0" fmla="*/ 751851 h 772173"/>
              <a:gd name="connsiteX1" fmla="*/ 731520 w 8605520"/>
              <a:gd name="connsiteY1" fmla="*/ 20331 h 772173"/>
              <a:gd name="connsiteX2" fmla="*/ 1432560 w 8605520"/>
              <a:gd name="connsiteY2" fmla="*/ 772171 h 772173"/>
              <a:gd name="connsiteX3" fmla="*/ 2153920 w 8605520"/>
              <a:gd name="connsiteY3" fmla="*/ 30491 h 772173"/>
              <a:gd name="connsiteX4" fmla="*/ 2885440 w 8605520"/>
              <a:gd name="connsiteY4" fmla="*/ 751851 h 772173"/>
              <a:gd name="connsiteX5" fmla="*/ 3596640 w 8605520"/>
              <a:gd name="connsiteY5" fmla="*/ 30491 h 772173"/>
              <a:gd name="connsiteX6" fmla="*/ 4318000 w 8605520"/>
              <a:gd name="connsiteY6" fmla="*/ 762011 h 772173"/>
              <a:gd name="connsiteX7" fmla="*/ 5008880 w 8605520"/>
              <a:gd name="connsiteY7" fmla="*/ 11 h 772173"/>
              <a:gd name="connsiteX8" fmla="*/ 5750560 w 8605520"/>
              <a:gd name="connsiteY8" fmla="*/ 741691 h 772173"/>
              <a:gd name="connsiteX9" fmla="*/ 6471920 w 8605520"/>
              <a:gd name="connsiteY9" fmla="*/ 10171 h 772173"/>
              <a:gd name="connsiteX10" fmla="*/ 7183120 w 8605520"/>
              <a:gd name="connsiteY10" fmla="*/ 751851 h 772173"/>
              <a:gd name="connsiteX11" fmla="*/ 7904480 w 8605520"/>
              <a:gd name="connsiteY11" fmla="*/ 10171 h 772173"/>
              <a:gd name="connsiteX12" fmla="*/ 8605520 w 8605520"/>
              <a:gd name="connsiteY12" fmla="*/ 751851 h 772173"/>
              <a:gd name="connsiteX0" fmla="*/ 2 w 7874002"/>
              <a:gd name="connsiteY0" fmla="*/ 20331 h 772173"/>
              <a:gd name="connsiteX1" fmla="*/ 701042 w 7874002"/>
              <a:gd name="connsiteY1" fmla="*/ 772171 h 772173"/>
              <a:gd name="connsiteX2" fmla="*/ 1422402 w 7874002"/>
              <a:gd name="connsiteY2" fmla="*/ 30491 h 772173"/>
              <a:gd name="connsiteX3" fmla="*/ 2153922 w 7874002"/>
              <a:gd name="connsiteY3" fmla="*/ 751851 h 772173"/>
              <a:gd name="connsiteX4" fmla="*/ 2865122 w 7874002"/>
              <a:gd name="connsiteY4" fmla="*/ 30491 h 772173"/>
              <a:gd name="connsiteX5" fmla="*/ 3586482 w 7874002"/>
              <a:gd name="connsiteY5" fmla="*/ 762011 h 772173"/>
              <a:gd name="connsiteX6" fmla="*/ 4277362 w 7874002"/>
              <a:gd name="connsiteY6" fmla="*/ 11 h 772173"/>
              <a:gd name="connsiteX7" fmla="*/ 5019042 w 7874002"/>
              <a:gd name="connsiteY7" fmla="*/ 741691 h 772173"/>
              <a:gd name="connsiteX8" fmla="*/ 5740402 w 7874002"/>
              <a:gd name="connsiteY8" fmla="*/ 10171 h 772173"/>
              <a:gd name="connsiteX9" fmla="*/ 6451602 w 7874002"/>
              <a:gd name="connsiteY9" fmla="*/ 751851 h 772173"/>
              <a:gd name="connsiteX10" fmla="*/ 7172962 w 7874002"/>
              <a:gd name="connsiteY10" fmla="*/ 10171 h 772173"/>
              <a:gd name="connsiteX11" fmla="*/ 7874002 w 7874002"/>
              <a:gd name="connsiteY11" fmla="*/ 751851 h 772173"/>
              <a:gd name="connsiteX0" fmla="*/ 2 w 7172962"/>
              <a:gd name="connsiteY0" fmla="*/ 772171 h 772173"/>
              <a:gd name="connsiteX1" fmla="*/ 721362 w 7172962"/>
              <a:gd name="connsiteY1" fmla="*/ 30491 h 772173"/>
              <a:gd name="connsiteX2" fmla="*/ 1452882 w 7172962"/>
              <a:gd name="connsiteY2" fmla="*/ 751851 h 772173"/>
              <a:gd name="connsiteX3" fmla="*/ 2164082 w 7172962"/>
              <a:gd name="connsiteY3" fmla="*/ 30491 h 772173"/>
              <a:gd name="connsiteX4" fmla="*/ 2885442 w 7172962"/>
              <a:gd name="connsiteY4" fmla="*/ 762011 h 772173"/>
              <a:gd name="connsiteX5" fmla="*/ 3576322 w 7172962"/>
              <a:gd name="connsiteY5" fmla="*/ 11 h 772173"/>
              <a:gd name="connsiteX6" fmla="*/ 4318002 w 7172962"/>
              <a:gd name="connsiteY6" fmla="*/ 741691 h 772173"/>
              <a:gd name="connsiteX7" fmla="*/ 5039362 w 7172962"/>
              <a:gd name="connsiteY7" fmla="*/ 10171 h 772173"/>
              <a:gd name="connsiteX8" fmla="*/ 5750562 w 7172962"/>
              <a:gd name="connsiteY8" fmla="*/ 751851 h 772173"/>
              <a:gd name="connsiteX9" fmla="*/ 6471922 w 7172962"/>
              <a:gd name="connsiteY9" fmla="*/ 10171 h 772173"/>
              <a:gd name="connsiteX10" fmla="*/ 7172962 w 7172962"/>
              <a:gd name="connsiteY10" fmla="*/ 751851 h 772173"/>
              <a:gd name="connsiteX0" fmla="*/ 0 w 6451600"/>
              <a:gd name="connsiteY0" fmla="*/ 30491 h 762037"/>
              <a:gd name="connsiteX1" fmla="*/ 731520 w 6451600"/>
              <a:gd name="connsiteY1" fmla="*/ 751851 h 762037"/>
              <a:gd name="connsiteX2" fmla="*/ 1442720 w 6451600"/>
              <a:gd name="connsiteY2" fmla="*/ 30491 h 762037"/>
              <a:gd name="connsiteX3" fmla="*/ 2164080 w 6451600"/>
              <a:gd name="connsiteY3" fmla="*/ 762011 h 762037"/>
              <a:gd name="connsiteX4" fmla="*/ 2854960 w 6451600"/>
              <a:gd name="connsiteY4" fmla="*/ 11 h 762037"/>
              <a:gd name="connsiteX5" fmla="*/ 3596640 w 6451600"/>
              <a:gd name="connsiteY5" fmla="*/ 741691 h 762037"/>
              <a:gd name="connsiteX6" fmla="*/ 4318000 w 6451600"/>
              <a:gd name="connsiteY6" fmla="*/ 10171 h 762037"/>
              <a:gd name="connsiteX7" fmla="*/ 5029200 w 6451600"/>
              <a:gd name="connsiteY7" fmla="*/ 751851 h 762037"/>
              <a:gd name="connsiteX8" fmla="*/ 5750560 w 6451600"/>
              <a:gd name="connsiteY8" fmla="*/ 10171 h 762037"/>
              <a:gd name="connsiteX9" fmla="*/ 6451600 w 6451600"/>
              <a:gd name="connsiteY9" fmla="*/ 751851 h 762037"/>
              <a:gd name="connsiteX0" fmla="*/ 2 w 5720082"/>
              <a:gd name="connsiteY0" fmla="*/ 751851 h 762037"/>
              <a:gd name="connsiteX1" fmla="*/ 711202 w 5720082"/>
              <a:gd name="connsiteY1" fmla="*/ 30491 h 762037"/>
              <a:gd name="connsiteX2" fmla="*/ 1432562 w 5720082"/>
              <a:gd name="connsiteY2" fmla="*/ 762011 h 762037"/>
              <a:gd name="connsiteX3" fmla="*/ 2123442 w 5720082"/>
              <a:gd name="connsiteY3" fmla="*/ 11 h 762037"/>
              <a:gd name="connsiteX4" fmla="*/ 2865122 w 5720082"/>
              <a:gd name="connsiteY4" fmla="*/ 741691 h 762037"/>
              <a:gd name="connsiteX5" fmla="*/ 3586482 w 5720082"/>
              <a:gd name="connsiteY5" fmla="*/ 10171 h 762037"/>
              <a:gd name="connsiteX6" fmla="*/ 4297682 w 5720082"/>
              <a:gd name="connsiteY6" fmla="*/ 751851 h 762037"/>
              <a:gd name="connsiteX7" fmla="*/ 5019042 w 5720082"/>
              <a:gd name="connsiteY7" fmla="*/ 10171 h 762037"/>
              <a:gd name="connsiteX8" fmla="*/ 5720082 w 5720082"/>
              <a:gd name="connsiteY8" fmla="*/ 751851 h 762037"/>
              <a:gd name="connsiteX0" fmla="*/ 1 w 5008881"/>
              <a:gd name="connsiteY0" fmla="*/ 30491 h 762037"/>
              <a:gd name="connsiteX1" fmla="*/ 721361 w 5008881"/>
              <a:gd name="connsiteY1" fmla="*/ 762011 h 762037"/>
              <a:gd name="connsiteX2" fmla="*/ 1412241 w 5008881"/>
              <a:gd name="connsiteY2" fmla="*/ 11 h 762037"/>
              <a:gd name="connsiteX3" fmla="*/ 2153921 w 5008881"/>
              <a:gd name="connsiteY3" fmla="*/ 741691 h 762037"/>
              <a:gd name="connsiteX4" fmla="*/ 2875281 w 5008881"/>
              <a:gd name="connsiteY4" fmla="*/ 10171 h 762037"/>
              <a:gd name="connsiteX5" fmla="*/ 3586481 w 5008881"/>
              <a:gd name="connsiteY5" fmla="*/ 751851 h 762037"/>
              <a:gd name="connsiteX6" fmla="*/ 4307841 w 5008881"/>
              <a:gd name="connsiteY6" fmla="*/ 10171 h 762037"/>
              <a:gd name="connsiteX7" fmla="*/ 5008881 w 5008881"/>
              <a:gd name="connsiteY7" fmla="*/ 751851 h 76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8881" h="762037">
                <a:moveTo>
                  <a:pt x="1" y="30491"/>
                </a:moveTo>
                <a:cubicBezTo>
                  <a:pt x="238761" y="32184"/>
                  <a:pt x="485988" y="767091"/>
                  <a:pt x="721361" y="762011"/>
                </a:cubicBezTo>
                <a:cubicBezTo>
                  <a:pt x="956734" y="756931"/>
                  <a:pt x="1173481" y="3398"/>
                  <a:pt x="1412241" y="11"/>
                </a:cubicBezTo>
                <a:cubicBezTo>
                  <a:pt x="1651001" y="-3376"/>
                  <a:pt x="1910081" y="739998"/>
                  <a:pt x="2153921" y="741691"/>
                </a:cubicBezTo>
                <a:cubicBezTo>
                  <a:pt x="2397761" y="743384"/>
                  <a:pt x="2636521" y="8478"/>
                  <a:pt x="2875281" y="10171"/>
                </a:cubicBezTo>
                <a:cubicBezTo>
                  <a:pt x="3114041" y="11864"/>
                  <a:pt x="3347721" y="751851"/>
                  <a:pt x="3586481" y="751851"/>
                </a:cubicBezTo>
                <a:cubicBezTo>
                  <a:pt x="3825241" y="751851"/>
                  <a:pt x="4070774" y="10171"/>
                  <a:pt x="4307841" y="10171"/>
                </a:cubicBezTo>
                <a:cubicBezTo>
                  <a:pt x="4544908" y="10171"/>
                  <a:pt x="4766734" y="750158"/>
                  <a:pt x="5008881" y="751851"/>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58" name="矩形 57">
            <a:extLst>
              <a:ext uri="{FF2B5EF4-FFF2-40B4-BE49-F238E27FC236}">
                <a16:creationId xmlns:a16="http://schemas.microsoft.com/office/drawing/2014/main" id="{81B6B833-ACE0-0DFE-F183-A64FB8D4ADC1}"/>
              </a:ext>
            </a:extLst>
          </p:cNvPr>
          <p:cNvSpPr/>
          <p:nvPr/>
        </p:nvSpPr>
        <p:spPr>
          <a:xfrm>
            <a:off x="8621057" y="5176425"/>
            <a:ext cx="428896" cy="652763"/>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a:extLst>
              <a:ext uri="{FF2B5EF4-FFF2-40B4-BE49-F238E27FC236}">
                <a16:creationId xmlns:a16="http://schemas.microsoft.com/office/drawing/2014/main" id="{A4BDBFB3-76F6-CA42-58C7-ADD233D35F74}"/>
              </a:ext>
            </a:extLst>
          </p:cNvPr>
          <p:cNvSpPr/>
          <p:nvPr/>
        </p:nvSpPr>
        <p:spPr>
          <a:xfrm>
            <a:off x="9751623" y="5160638"/>
            <a:ext cx="428896" cy="668550"/>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a:extLst>
              <a:ext uri="{FF2B5EF4-FFF2-40B4-BE49-F238E27FC236}">
                <a16:creationId xmlns:a16="http://schemas.microsoft.com/office/drawing/2014/main" id="{A7A2D66E-5EA6-A031-B75F-48161470A3CB}"/>
              </a:ext>
            </a:extLst>
          </p:cNvPr>
          <p:cNvSpPr txBox="1"/>
          <p:nvPr/>
        </p:nvSpPr>
        <p:spPr>
          <a:xfrm>
            <a:off x="8041632" y="4419765"/>
            <a:ext cx="2635504" cy="369332"/>
          </a:xfrm>
          <a:prstGeom prst="rect">
            <a:avLst/>
          </a:prstGeom>
          <a:noFill/>
        </p:spPr>
        <p:txBody>
          <a:bodyPr wrap="square" rtlCol="0">
            <a:spAutoFit/>
          </a:bodyPr>
          <a:lstStyle/>
          <a:p>
            <a:r>
              <a:rPr lang="en-US" altLang="zh-CN" dirty="0"/>
              <a:t>Frequency harmonics!</a:t>
            </a:r>
            <a:endParaRPr lang="zh-CN" altLang="en-US" dirty="0"/>
          </a:p>
        </p:txBody>
      </p:sp>
      <p:grpSp>
        <p:nvGrpSpPr>
          <p:cNvPr id="62" name="组合 61">
            <a:extLst>
              <a:ext uri="{FF2B5EF4-FFF2-40B4-BE49-F238E27FC236}">
                <a16:creationId xmlns:a16="http://schemas.microsoft.com/office/drawing/2014/main" id="{03C10AB4-2E4C-0AB3-06F8-802F53BF9288}"/>
              </a:ext>
            </a:extLst>
          </p:cNvPr>
          <p:cNvGrpSpPr/>
          <p:nvPr/>
        </p:nvGrpSpPr>
        <p:grpSpPr>
          <a:xfrm>
            <a:off x="8625825" y="4773218"/>
            <a:ext cx="517680" cy="370215"/>
            <a:chOff x="4359164" y="1312033"/>
            <a:chExt cx="699294" cy="1128015"/>
          </a:xfrm>
        </p:grpSpPr>
        <p:sp>
          <p:nvSpPr>
            <p:cNvPr id="67" name="任意多边形: 形状 66">
              <a:extLst>
                <a:ext uri="{FF2B5EF4-FFF2-40B4-BE49-F238E27FC236}">
                  <a16:creationId xmlns:a16="http://schemas.microsoft.com/office/drawing/2014/main" id="{601F9622-B1B2-670E-F020-111DD36D9DF6}"/>
                </a:ext>
              </a:extLst>
            </p:cNvPr>
            <p:cNvSpPr/>
            <p:nvPr/>
          </p:nvSpPr>
          <p:spPr>
            <a:xfrm>
              <a:off x="4363795" y="1597112"/>
              <a:ext cx="694663" cy="529068"/>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357360"/>
                <a:gd name="connsiteY0" fmla="*/ 751851 h 1050429"/>
                <a:gd name="connsiteX1" fmla="*/ 731520 w 9357360"/>
                <a:gd name="connsiteY1" fmla="*/ 20331 h 1050429"/>
                <a:gd name="connsiteX2" fmla="*/ 1391588 w 9357360"/>
                <a:gd name="connsiteY2" fmla="*/ 1050427 h 1050429"/>
                <a:gd name="connsiteX3" fmla="*/ 2153920 w 9357360"/>
                <a:gd name="connsiteY3" fmla="*/ 30491 h 1050429"/>
                <a:gd name="connsiteX4" fmla="*/ 2885440 w 9357360"/>
                <a:gd name="connsiteY4" fmla="*/ 751851 h 1050429"/>
                <a:gd name="connsiteX5" fmla="*/ 3596640 w 9357360"/>
                <a:gd name="connsiteY5" fmla="*/ 30491 h 1050429"/>
                <a:gd name="connsiteX6" fmla="*/ 4318000 w 9357360"/>
                <a:gd name="connsiteY6" fmla="*/ 762011 h 1050429"/>
                <a:gd name="connsiteX7" fmla="*/ 5008880 w 9357360"/>
                <a:gd name="connsiteY7" fmla="*/ 11 h 1050429"/>
                <a:gd name="connsiteX8" fmla="*/ 5750560 w 9357360"/>
                <a:gd name="connsiteY8" fmla="*/ 741691 h 1050429"/>
                <a:gd name="connsiteX9" fmla="*/ 6471920 w 9357360"/>
                <a:gd name="connsiteY9" fmla="*/ 10171 h 1050429"/>
                <a:gd name="connsiteX10" fmla="*/ 7183120 w 9357360"/>
                <a:gd name="connsiteY10" fmla="*/ 751851 h 1050429"/>
                <a:gd name="connsiteX11" fmla="*/ 7904480 w 9357360"/>
                <a:gd name="connsiteY11" fmla="*/ 10171 h 1050429"/>
                <a:gd name="connsiteX12" fmla="*/ 8605520 w 9357360"/>
                <a:gd name="connsiteY12" fmla="*/ 751851 h 1050429"/>
                <a:gd name="connsiteX13" fmla="*/ 9357360 w 9357360"/>
                <a:gd name="connsiteY13" fmla="*/ 20331 h 1050429"/>
                <a:gd name="connsiteX0" fmla="*/ 0 w 9357360"/>
                <a:gd name="connsiteY0" fmla="*/ 1153322 h 1455250"/>
                <a:gd name="connsiteX1" fmla="*/ 731520 w 9357360"/>
                <a:gd name="connsiteY1" fmla="*/ 421802 h 1455250"/>
                <a:gd name="connsiteX2" fmla="*/ 1391588 w 9357360"/>
                <a:gd name="connsiteY2" fmla="*/ 1451898 h 1455250"/>
                <a:gd name="connsiteX3" fmla="*/ 2126605 w 9357360"/>
                <a:gd name="connsiteY3" fmla="*/ 1595 h 1455250"/>
                <a:gd name="connsiteX4" fmla="*/ 2885440 w 9357360"/>
                <a:gd name="connsiteY4" fmla="*/ 1153322 h 1455250"/>
                <a:gd name="connsiteX5" fmla="*/ 3596640 w 9357360"/>
                <a:gd name="connsiteY5" fmla="*/ 431962 h 1455250"/>
                <a:gd name="connsiteX6" fmla="*/ 4318000 w 9357360"/>
                <a:gd name="connsiteY6" fmla="*/ 1163482 h 1455250"/>
                <a:gd name="connsiteX7" fmla="*/ 5008880 w 9357360"/>
                <a:gd name="connsiteY7" fmla="*/ 401482 h 1455250"/>
                <a:gd name="connsiteX8" fmla="*/ 5750560 w 9357360"/>
                <a:gd name="connsiteY8" fmla="*/ 1143162 h 1455250"/>
                <a:gd name="connsiteX9" fmla="*/ 6471920 w 9357360"/>
                <a:gd name="connsiteY9" fmla="*/ 411642 h 1455250"/>
                <a:gd name="connsiteX10" fmla="*/ 7183120 w 9357360"/>
                <a:gd name="connsiteY10" fmla="*/ 1153322 h 1455250"/>
                <a:gd name="connsiteX11" fmla="*/ 7904480 w 9357360"/>
                <a:gd name="connsiteY11" fmla="*/ 411642 h 1455250"/>
                <a:gd name="connsiteX12" fmla="*/ 8605520 w 9357360"/>
                <a:gd name="connsiteY12" fmla="*/ 1153322 h 1455250"/>
                <a:gd name="connsiteX13" fmla="*/ 9357360 w 9357360"/>
                <a:gd name="connsiteY13" fmla="*/ 421802 h 1455250"/>
                <a:gd name="connsiteX0" fmla="*/ 0 w 9357360"/>
                <a:gd name="connsiteY0" fmla="*/ 1152503 h 1686044"/>
                <a:gd name="connsiteX1" fmla="*/ 731520 w 9357360"/>
                <a:gd name="connsiteY1" fmla="*/ 420983 h 1686044"/>
                <a:gd name="connsiteX2" fmla="*/ 1391588 w 9357360"/>
                <a:gd name="connsiteY2" fmla="*/ 1451079 h 1686044"/>
                <a:gd name="connsiteX3" fmla="*/ 2126605 w 9357360"/>
                <a:gd name="connsiteY3" fmla="*/ 776 h 1686044"/>
                <a:gd name="connsiteX4" fmla="*/ 2748874 w 9357360"/>
                <a:gd name="connsiteY4" fmla="*/ 1683043 h 1686044"/>
                <a:gd name="connsiteX5" fmla="*/ 3596640 w 9357360"/>
                <a:gd name="connsiteY5" fmla="*/ 431143 h 1686044"/>
                <a:gd name="connsiteX6" fmla="*/ 4318000 w 9357360"/>
                <a:gd name="connsiteY6" fmla="*/ 1162663 h 1686044"/>
                <a:gd name="connsiteX7" fmla="*/ 5008880 w 9357360"/>
                <a:gd name="connsiteY7" fmla="*/ 400663 h 1686044"/>
                <a:gd name="connsiteX8" fmla="*/ 5750560 w 9357360"/>
                <a:gd name="connsiteY8" fmla="*/ 1142343 h 1686044"/>
                <a:gd name="connsiteX9" fmla="*/ 6471920 w 9357360"/>
                <a:gd name="connsiteY9" fmla="*/ 410823 h 1686044"/>
                <a:gd name="connsiteX10" fmla="*/ 7183120 w 9357360"/>
                <a:gd name="connsiteY10" fmla="*/ 1152503 h 1686044"/>
                <a:gd name="connsiteX11" fmla="*/ 7904480 w 9357360"/>
                <a:gd name="connsiteY11" fmla="*/ 410823 h 1686044"/>
                <a:gd name="connsiteX12" fmla="*/ 8605520 w 9357360"/>
                <a:gd name="connsiteY12" fmla="*/ 1152503 h 1686044"/>
                <a:gd name="connsiteX13" fmla="*/ 9357360 w 9357360"/>
                <a:gd name="connsiteY13" fmla="*/ 420983 h 1686044"/>
                <a:gd name="connsiteX0" fmla="*/ 0 w 9357360"/>
                <a:gd name="connsiteY0" fmla="*/ 1537481 h 2069758"/>
                <a:gd name="connsiteX1" fmla="*/ 731520 w 9357360"/>
                <a:gd name="connsiteY1" fmla="*/ 805961 h 2069758"/>
                <a:gd name="connsiteX2" fmla="*/ 1391588 w 9357360"/>
                <a:gd name="connsiteY2" fmla="*/ 1836057 h 2069758"/>
                <a:gd name="connsiteX3" fmla="*/ 2126605 w 9357360"/>
                <a:gd name="connsiteY3" fmla="*/ 385754 h 2069758"/>
                <a:gd name="connsiteX4" fmla="*/ 2748874 w 9357360"/>
                <a:gd name="connsiteY4" fmla="*/ 2068021 h 2069758"/>
                <a:gd name="connsiteX5" fmla="*/ 3514698 w 9357360"/>
                <a:gd name="connsiteY5" fmla="*/ 3617 h 2069758"/>
                <a:gd name="connsiteX6" fmla="*/ 4318000 w 9357360"/>
                <a:gd name="connsiteY6" fmla="*/ 1547641 h 2069758"/>
                <a:gd name="connsiteX7" fmla="*/ 5008880 w 9357360"/>
                <a:gd name="connsiteY7" fmla="*/ 785641 h 2069758"/>
                <a:gd name="connsiteX8" fmla="*/ 5750560 w 9357360"/>
                <a:gd name="connsiteY8" fmla="*/ 1527321 h 2069758"/>
                <a:gd name="connsiteX9" fmla="*/ 6471920 w 9357360"/>
                <a:gd name="connsiteY9" fmla="*/ 795801 h 2069758"/>
                <a:gd name="connsiteX10" fmla="*/ 7183120 w 9357360"/>
                <a:gd name="connsiteY10" fmla="*/ 1537481 h 2069758"/>
                <a:gd name="connsiteX11" fmla="*/ 7904480 w 9357360"/>
                <a:gd name="connsiteY11" fmla="*/ 795801 h 2069758"/>
                <a:gd name="connsiteX12" fmla="*/ 8605520 w 9357360"/>
                <a:gd name="connsiteY12" fmla="*/ 1537481 h 2069758"/>
                <a:gd name="connsiteX13" fmla="*/ 9357360 w 9357360"/>
                <a:gd name="connsiteY13" fmla="*/ 805961 h 2069758"/>
                <a:gd name="connsiteX0" fmla="*/ 0 w 9357360"/>
                <a:gd name="connsiteY0" fmla="*/ 1534627 h 2066905"/>
                <a:gd name="connsiteX1" fmla="*/ 731520 w 9357360"/>
                <a:gd name="connsiteY1" fmla="*/ 803107 h 2066905"/>
                <a:gd name="connsiteX2" fmla="*/ 1391588 w 9357360"/>
                <a:gd name="connsiteY2" fmla="*/ 1833203 h 2066905"/>
                <a:gd name="connsiteX3" fmla="*/ 2126605 w 9357360"/>
                <a:gd name="connsiteY3" fmla="*/ 382900 h 2066905"/>
                <a:gd name="connsiteX4" fmla="*/ 2748874 w 9357360"/>
                <a:gd name="connsiteY4" fmla="*/ 2065167 h 2066905"/>
                <a:gd name="connsiteX5" fmla="*/ 3514698 w 9357360"/>
                <a:gd name="connsiteY5" fmla="*/ 763 h 2066905"/>
                <a:gd name="connsiteX6" fmla="*/ 4358972 w 9357360"/>
                <a:gd name="connsiteY6" fmla="*/ 1811911 h 2066905"/>
                <a:gd name="connsiteX7" fmla="*/ 5008880 w 9357360"/>
                <a:gd name="connsiteY7" fmla="*/ 782787 h 2066905"/>
                <a:gd name="connsiteX8" fmla="*/ 5750560 w 9357360"/>
                <a:gd name="connsiteY8" fmla="*/ 1524467 h 2066905"/>
                <a:gd name="connsiteX9" fmla="*/ 6471920 w 9357360"/>
                <a:gd name="connsiteY9" fmla="*/ 792947 h 2066905"/>
                <a:gd name="connsiteX10" fmla="*/ 7183120 w 9357360"/>
                <a:gd name="connsiteY10" fmla="*/ 1534627 h 2066905"/>
                <a:gd name="connsiteX11" fmla="*/ 7904480 w 9357360"/>
                <a:gd name="connsiteY11" fmla="*/ 792947 h 2066905"/>
                <a:gd name="connsiteX12" fmla="*/ 8605520 w 9357360"/>
                <a:gd name="connsiteY12" fmla="*/ 1534627 h 2066905"/>
                <a:gd name="connsiteX13" fmla="*/ 9357360 w 9357360"/>
                <a:gd name="connsiteY13" fmla="*/ 803107 h 2066905"/>
                <a:gd name="connsiteX0" fmla="*/ 0 w 9357360"/>
                <a:gd name="connsiteY0" fmla="*/ 1534599 h 2066877"/>
                <a:gd name="connsiteX1" fmla="*/ 731520 w 9357360"/>
                <a:gd name="connsiteY1" fmla="*/ 803079 h 2066877"/>
                <a:gd name="connsiteX2" fmla="*/ 1391588 w 9357360"/>
                <a:gd name="connsiteY2" fmla="*/ 1833175 h 2066877"/>
                <a:gd name="connsiteX3" fmla="*/ 2126605 w 9357360"/>
                <a:gd name="connsiteY3" fmla="*/ 382872 h 2066877"/>
                <a:gd name="connsiteX4" fmla="*/ 2748874 w 9357360"/>
                <a:gd name="connsiteY4" fmla="*/ 2065139 h 2066877"/>
                <a:gd name="connsiteX5" fmla="*/ 3514698 w 9357360"/>
                <a:gd name="connsiteY5" fmla="*/ 735 h 2066877"/>
                <a:gd name="connsiteX6" fmla="*/ 4358972 w 9357360"/>
                <a:gd name="connsiteY6" fmla="*/ 1811883 h 2066877"/>
                <a:gd name="connsiteX7" fmla="*/ 4926944 w 9357360"/>
                <a:gd name="connsiteY7" fmla="*/ 370942 h 2066877"/>
                <a:gd name="connsiteX8" fmla="*/ 5750560 w 9357360"/>
                <a:gd name="connsiteY8" fmla="*/ 1524439 h 2066877"/>
                <a:gd name="connsiteX9" fmla="*/ 6471920 w 9357360"/>
                <a:gd name="connsiteY9" fmla="*/ 792919 h 2066877"/>
                <a:gd name="connsiteX10" fmla="*/ 7183120 w 9357360"/>
                <a:gd name="connsiteY10" fmla="*/ 1534599 h 2066877"/>
                <a:gd name="connsiteX11" fmla="*/ 7904480 w 9357360"/>
                <a:gd name="connsiteY11" fmla="*/ 792919 h 2066877"/>
                <a:gd name="connsiteX12" fmla="*/ 8605520 w 9357360"/>
                <a:gd name="connsiteY12" fmla="*/ 1534599 h 2066877"/>
                <a:gd name="connsiteX13" fmla="*/ 9357360 w 9357360"/>
                <a:gd name="connsiteY13" fmla="*/ 803079 h 2066877"/>
                <a:gd name="connsiteX0" fmla="*/ 0 w 8605520"/>
                <a:gd name="connsiteY0" fmla="*/ 1534599 h 2066877"/>
                <a:gd name="connsiteX1" fmla="*/ 731520 w 8605520"/>
                <a:gd name="connsiteY1" fmla="*/ 803079 h 2066877"/>
                <a:gd name="connsiteX2" fmla="*/ 1391588 w 8605520"/>
                <a:gd name="connsiteY2" fmla="*/ 1833175 h 2066877"/>
                <a:gd name="connsiteX3" fmla="*/ 2126605 w 8605520"/>
                <a:gd name="connsiteY3" fmla="*/ 382872 h 2066877"/>
                <a:gd name="connsiteX4" fmla="*/ 2748874 w 8605520"/>
                <a:gd name="connsiteY4" fmla="*/ 2065139 h 2066877"/>
                <a:gd name="connsiteX5" fmla="*/ 3514698 w 8605520"/>
                <a:gd name="connsiteY5" fmla="*/ 735 h 2066877"/>
                <a:gd name="connsiteX6" fmla="*/ 4358972 w 8605520"/>
                <a:gd name="connsiteY6" fmla="*/ 1811883 h 2066877"/>
                <a:gd name="connsiteX7" fmla="*/ 4926944 w 8605520"/>
                <a:gd name="connsiteY7" fmla="*/ 370942 h 2066877"/>
                <a:gd name="connsiteX8" fmla="*/ 5750560 w 8605520"/>
                <a:gd name="connsiteY8" fmla="*/ 1524439 h 2066877"/>
                <a:gd name="connsiteX9" fmla="*/ 6471920 w 8605520"/>
                <a:gd name="connsiteY9" fmla="*/ 792919 h 2066877"/>
                <a:gd name="connsiteX10" fmla="*/ 7183120 w 8605520"/>
                <a:gd name="connsiteY10" fmla="*/ 1534599 h 2066877"/>
                <a:gd name="connsiteX11" fmla="*/ 7904480 w 8605520"/>
                <a:gd name="connsiteY11" fmla="*/ 792919 h 2066877"/>
                <a:gd name="connsiteX12" fmla="*/ 8605520 w 8605520"/>
                <a:gd name="connsiteY12" fmla="*/ 1534599 h 2066877"/>
                <a:gd name="connsiteX0" fmla="*/ 0 w 7904478"/>
                <a:gd name="connsiteY0" fmla="*/ 1534599 h 2066877"/>
                <a:gd name="connsiteX1" fmla="*/ 731520 w 7904478"/>
                <a:gd name="connsiteY1" fmla="*/ 803079 h 2066877"/>
                <a:gd name="connsiteX2" fmla="*/ 1391588 w 7904478"/>
                <a:gd name="connsiteY2" fmla="*/ 1833175 h 2066877"/>
                <a:gd name="connsiteX3" fmla="*/ 2126605 w 7904478"/>
                <a:gd name="connsiteY3" fmla="*/ 382872 h 2066877"/>
                <a:gd name="connsiteX4" fmla="*/ 2748874 w 7904478"/>
                <a:gd name="connsiteY4" fmla="*/ 2065139 h 2066877"/>
                <a:gd name="connsiteX5" fmla="*/ 3514698 w 7904478"/>
                <a:gd name="connsiteY5" fmla="*/ 735 h 2066877"/>
                <a:gd name="connsiteX6" fmla="*/ 4358972 w 7904478"/>
                <a:gd name="connsiteY6" fmla="*/ 1811883 h 2066877"/>
                <a:gd name="connsiteX7" fmla="*/ 4926944 w 7904478"/>
                <a:gd name="connsiteY7" fmla="*/ 370942 h 2066877"/>
                <a:gd name="connsiteX8" fmla="*/ 5750560 w 7904478"/>
                <a:gd name="connsiteY8" fmla="*/ 1524439 h 2066877"/>
                <a:gd name="connsiteX9" fmla="*/ 6471920 w 7904478"/>
                <a:gd name="connsiteY9" fmla="*/ 792919 h 2066877"/>
                <a:gd name="connsiteX10" fmla="*/ 7183120 w 7904478"/>
                <a:gd name="connsiteY10" fmla="*/ 1534599 h 2066877"/>
                <a:gd name="connsiteX11" fmla="*/ 7904480 w 7904478"/>
                <a:gd name="connsiteY11" fmla="*/ 792919 h 2066877"/>
                <a:gd name="connsiteX0" fmla="*/ 0 w 7183118"/>
                <a:gd name="connsiteY0" fmla="*/ 1534599 h 2066877"/>
                <a:gd name="connsiteX1" fmla="*/ 731520 w 7183118"/>
                <a:gd name="connsiteY1" fmla="*/ 803079 h 2066877"/>
                <a:gd name="connsiteX2" fmla="*/ 1391588 w 7183118"/>
                <a:gd name="connsiteY2" fmla="*/ 1833175 h 2066877"/>
                <a:gd name="connsiteX3" fmla="*/ 2126605 w 7183118"/>
                <a:gd name="connsiteY3" fmla="*/ 382872 h 2066877"/>
                <a:gd name="connsiteX4" fmla="*/ 2748874 w 7183118"/>
                <a:gd name="connsiteY4" fmla="*/ 2065139 h 2066877"/>
                <a:gd name="connsiteX5" fmla="*/ 3514698 w 7183118"/>
                <a:gd name="connsiteY5" fmla="*/ 735 h 2066877"/>
                <a:gd name="connsiteX6" fmla="*/ 4358972 w 7183118"/>
                <a:gd name="connsiteY6" fmla="*/ 1811883 h 2066877"/>
                <a:gd name="connsiteX7" fmla="*/ 4926944 w 7183118"/>
                <a:gd name="connsiteY7" fmla="*/ 370942 h 2066877"/>
                <a:gd name="connsiteX8" fmla="*/ 5750560 w 7183118"/>
                <a:gd name="connsiteY8" fmla="*/ 1524439 h 2066877"/>
                <a:gd name="connsiteX9" fmla="*/ 6471920 w 7183118"/>
                <a:gd name="connsiteY9" fmla="*/ 792919 h 2066877"/>
                <a:gd name="connsiteX10" fmla="*/ 7183120 w 7183118"/>
                <a:gd name="connsiteY10" fmla="*/ 1534599 h 206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83118" h="2066877">
                  <a:moveTo>
                    <a:pt x="0" y="1534599"/>
                  </a:moveTo>
                  <a:cubicBezTo>
                    <a:pt x="246380" y="1167145"/>
                    <a:pt x="499589" y="753316"/>
                    <a:pt x="731520" y="803079"/>
                  </a:cubicBezTo>
                  <a:cubicBezTo>
                    <a:pt x="963451" y="852842"/>
                    <a:pt x="1159074" y="1903210"/>
                    <a:pt x="1391588" y="1833175"/>
                  </a:cubicBezTo>
                  <a:cubicBezTo>
                    <a:pt x="1624102" y="1763141"/>
                    <a:pt x="1900391" y="344211"/>
                    <a:pt x="2126605" y="382872"/>
                  </a:cubicBezTo>
                  <a:cubicBezTo>
                    <a:pt x="2352819" y="421533"/>
                    <a:pt x="2517525" y="2128829"/>
                    <a:pt x="2748874" y="2065139"/>
                  </a:cubicBezTo>
                  <a:cubicBezTo>
                    <a:pt x="2980223" y="2001450"/>
                    <a:pt x="3246348" y="42944"/>
                    <a:pt x="3514698" y="735"/>
                  </a:cubicBezTo>
                  <a:cubicBezTo>
                    <a:pt x="3783048" y="-41474"/>
                    <a:pt x="4123598" y="1750182"/>
                    <a:pt x="4358972" y="1811883"/>
                  </a:cubicBezTo>
                  <a:cubicBezTo>
                    <a:pt x="4594346" y="1873584"/>
                    <a:pt x="4695013" y="418849"/>
                    <a:pt x="4926944" y="370942"/>
                  </a:cubicBezTo>
                  <a:cubicBezTo>
                    <a:pt x="5158875" y="323035"/>
                    <a:pt x="5493064" y="1454110"/>
                    <a:pt x="5750560" y="1524439"/>
                  </a:cubicBezTo>
                  <a:cubicBezTo>
                    <a:pt x="6008056" y="1594768"/>
                    <a:pt x="6233160" y="791226"/>
                    <a:pt x="6471920" y="792919"/>
                  </a:cubicBezTo>
                  <a:cubicBezTo>
                    <a:pt x="6710680" y="794612"/>
                    <a:pt x="6944360" y="1534599"/>
                    <a:pt x="7183120" y="1534599"/>
                  </a:cubicBezTo>
                </a:path>
              </a:pathLst>
            </a:cu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68" name="任意多边形: 形状 67">
              <a:extLst>
                <a:ext uri="{FF2B5EF4-FFF2-40B4-BE49-F238E27FC236}">
                  <a16:creationId xmlns:a16="http://schemas.microsoft.com/office/drawing/2014/main" id="{B2A7E275-1997-8FA9-B69D-1BBA0879D75C}"/>
                </a:ext>
              </a:extLst>
            </p:cNvPr>
            <p:cNvSpPr/>
            <p:nvPr/>
          </p:nvSpPr>
          <p:spPr>
            <a:xfrm>
              <a:off x="4363794" y="1312033"/>
              <a:ext cx="694663" cy="252456"/>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357360"/>
                <a:gd name="connsiteY0" fmla="*/ 751851 h 1050429"/>
                <a:gd name="connsiteX1" fmla="*/ 731520 w 9357360"/>
                <a:gd name="connsiteY1" fmla="*/ 20331 h 1050429"/>
                <a:gd name="connsiteX2" fmla="*/ 1391588 w 9357360"/>
                <a:gd name="connsiteY2" fmla="*/ 1050427 h 1050429"/>
                <a:gd name="connsiteX3" fmla="*/ 2153920 w 9357360"/>
                <a:gd name="connsiteY3" fmla="*/ 30491 h 1050429"/>
                <a:gd name="connsiteX4" fmla="*/ 2885440 w 9357360"/>
                <a:gd name="connsiteY4" fmla="*/ 751851 h 1050429"/>
                <a:gd name="connsiteX5" fmla="*/ 3596640 w 9357360"/>
                <a:gd name="connsiteY5" fmla="*/ 30491 h 1050429"/>
                <a:gd name="connsiteX6" fmla="*/ 4318000 w 9357360"/>
                <a:gd name="connsiteY6" fmla="*/ 762011 h 1050429"/>
                <a:gd name="connsiteX7" fmla="*/ 5008880 w 9357360"/>
                <a:gd name="connsiteY7" fmla="*/ 11 h 1050429"/>
                <a:gd name="connsiteX8" fmla="*/ 5750560 w 9357360"/>
                <a:gd name="connsiteY8" fmla="*/ 741691 h 1050429"/>
                <a:gd name="connsiteX9" fmla="*/ 6471920 w 9357360"/>
                <a:gd name="connsiteY9" fmla="*/ 10171 h 1050429"/>
                <a:gd name="connsiteX10" fmla="*/ 7183120 w 9357360"/>
                <a:gd name="connsiteY10" fmla="*/ 751851 h 1050429"/>
                <a:gd name="connsiteX11" fmla="*/ 7904480 w 9357360"/>
                <a:gd name="connsiteY11" fmla="*/ 10171 h 1050429"/>
                <a:gd name="connsiteX12" fmla="*/ 8605520 w 9357360"/>
                <a:gd name="connsiteY12" fmla="*/ 751851 h 1050429"/>
                <a:gd name="connsiteX13" fmla="*/ 9357360 w 9357360"/>
                <a:gd name="connsiteY13" fmla="*/ 20331 h 1050429"/>
                <a:gd name="connsiteX0" fmla="*/ 0 w 9357360"/>
                <a:gd name="connsiteY0" fmla="*/ 1153322 h 1455250"/>
                <a:gd name="connsiteX1" fmla="*/ 731520 w 9357360"/>
                <a:gd name="connsiteY1" fmla="*/ 421802 h 1455250"/>
                <a:gd name="connsiteX2" fmla="*/ 1391588 w 9357360"/>
                <a:gd name="connsiteY2" fmla="*/ 1451898 h 1455250"/>
                <a:gd name="connsiteX3" fmla="*/ 2126605 w 9357360"/>
                <a:gd name="connsiteY3" fmla="*/ 1595 h 1455250"/>
                <a:gd name="connsiteX4" fmla="*/ 2885440 w 9357360"/>
                <a:gd name="connsiteY4" fmla="*/ 1153322 h 1455250"/>
                <a:gd name="connsiteX5" fmla="*/ 3596640 w 9357360"/>
                <a:gd name="connsiteY5" fmla="*/ 431962 h 1455250"/>
                <a:gd name="connsiteX6" fmla="*/ 4318000 w 9357360"/>
                <a:gd name="connsiteY6" fmla="*/ 1163482 h 1455250"/>
                <a:gd name="connsiteX7" fmla="*/ 5008880 w 9357360"/>
                <a:gd name="connsiteY7" fmla="*/ 401482 h 1455250"/>
                <a:gd name="connsiteX8" fmla="*/ 5750560 w 9357360"/>
                <a:gd name="connsiteY8" fmla="*/ 1143162 h 1455250"/>
                <a:gd name="connsiteX9" fmla="*/ 6471920 w 9357360"/>
                <a:gd name="connsiteY9" fmla="*/ 411642 h 1455250"/>
                <a:gd name="connsiteX10" fmla="*/ 7183120 w 9357360"/>
                <a:gd name="connsiteY10" fmla="*/ 1153322 h 1455250"/>
                <a:gd name="connsiteX11" fmla="*/ 7904480 w 9357360"/>
                <a:gd name="connsiteY11" fmla="*/ 411642 h 1455250"/>
                <a:gd name="connsiteX12" fmla="*/ 8605520 w 9357360"/>
                <a:gd name="connsiteY12" fmla="*/ 1153322 h 1455250"/>
                <a:gd name="connsiteX13" fmla="*/ 9357360 w 9357360"/>
                <a:gd name="connsiteY13" fmla="*/ 421802 h 1455250"/>
                <a:gd name="connsiteX0" fmla="*/ 0 w 9357360"/>
                <a:gd name="connsiteY0" fmla="*/ 1152503 h 1686044"/>
                <a:gd name="connsiteX1" fmla="*/ 731520 w 9357360"/>
                <a:gd name="connsiteY1" fmla="*/ 420983 h 1686044"/>
                <a:gd name="connsiteX2" fmla="*/ 1391588 w 9357360"/>
                <a:gd name="connsiteY2" fmla="*/ 1451079 h 1686044"/>
                <a:gd name="connsiteX3" fmla="*/ 2126605 w 9357360"/>
                <a:gd name="connsiteY3" fmla="*/ 776 h 1686044"/>
                <a:gd name="connsiteX4" fmla="*/ 2748874 w 9357360"/>
                <a:gd name="connsiteY4" fmla="*/ 1683043 h 1686044"/>
                <a:gd name="connsiteX5" fmla="*/ 3596640 w 9357360"/>
                <a:gd name="connsiteY5" fmla="*/ 431143 h 1686044"/>
                <a:gd name="connsiteX6" fmla="*/ 4318000 w 9357360"/>
                <a:gd name="connsiteY6" fmla="*/ 1162663 h 1686044"/>
                <a:gd name="connsiteX7" fmla="*/ 5008880 w 9357360"/>
                <a:gd name="connsiteY7" fmla="*/ 400663 h 1686044"/>
                <a:gd name="connsiteX8" fmla="*/ 5750560 w 9357360"/>
                <a:gd name="connsiteY8" fmla="*/ 1142343 h 1686044"/>
                <a:gd name="connsiteX9" fmla="*/ 6471920 w 9357360"/>
                <a:gd name="connsiteY9" fmla="*/ 410823 h 1686044"/>
                <a:gd name="connsiteX10" fmla="*/ 7183120 w 9357360"/>
                <a:gd name="connsiteY10" fmla="*/ 1152503 h 1686044"/>
                <a:gd name="connsiteX11" fmla="*/ 7904480 w 9357360"/>
                <a:gd name="connsiteY11" fmla="*/ 410823 h 1686044"/>
                <a:gd name="connsiteX12" fmla="*/ 8605520 w 9357360"/>
                <a:gd name="connsiteY12" fmla="*/ 1152503 h 1686044"/>
                <a:gd name="connsiteX13" fmla="*/ 9357360 w 9357360"/>
                <a:gd name="connsiteY13" fmla="*/ 420983 h 1686044"/>
                <a:gd name="connsiteX0" fmla="*/ 0 w 9357360"/>
                <a:gd name="connsiteY0" fmla="*/ 1537481 h 2069758"/>
                <a:gd name="connsiteX1" fmla="*/ 731520 w 9357360"/>
                <a:gd name="connsiteY1" fmla="*/ 805961 h 2069758"/>
                <a:gd name="connsiteX2" fmla="*/ 1391588 w 9357360"/>
                <a:gd name="connsiteY2" fmla="*/ 1836057 h 2069758"/>
                <a:gd name="connsiteX3" fmla="*/ 2126605 w 9357360"/>
                <a:gd name="connsiteY3" fmla="*/ 385754 h 2069758"/>
                <a:gd name="connsiteX4" fmla="*/ 2748874 w 9357360"/>
                <a:gd name="connsiteY4" fmla="*/ 2068021 h 2069758"/>
                <a:gd name="connsiteX5" fmla="*/ 3514698 w 9357360"/>
                <a:gd name="connsiteY5" fmla="*/ 3617 h 2069758"/>
                <a:gd name="connsiteX6" fmla="*/ 4318000 w 9357360"/>
                <a:gd name="connsiteY6" fmla="*/ 1547641 h 2069758"/>
                <a:gd name="connsiteX7" fmla="*/ 5008880 w 9357360"/>
                <a:gd name="connsiteY7" fmla="*/ 785641 h 2069758"/>
                <a:gd name="connsiteX8" fmla="*/ 5750560 w 9357360"/>
                <a:gd name="connsiteY8" fmla="*/ 1527321 h 2069758"/>
                <a:gd name="connsiteX9" fmla="*/ 6471920 w 9357360"/>
                <a:gd name="connsiteY9" fmla="*/ 795801 h 2069758"/>
                <a:gd name="connsiteX10" fmla="*/ 7183120 w 9357360"/>
                <a:gd name="connsiteY10" fmla="*/ 1537481 h 2069758"/>
                <a:gd name="connsiteX11" fmla="*/ 7904480 w 9357360"/>
                <a:gd name="connsiteY11" fmla="*/ 795801 h 2069758"/>
                <a:gd name="connsiteX12" fmla="*/ 8605520 w 9357360"/>
                <a:gd name="connsiteY12" fmla="*/ 1537481 h 2069758"/>
                <a:gd name="connsiteX13" fmla="*/ 9357360 w 9357360"/>
                <a:gd name="connsiteY13" fmla="*/ 805961 h 2069758"/>
                <a:gd name="connsiteX0" fmla="*/ 0 w 9357360"/>
                <a:gd name="connsiteY0" fmla="*/ 1534627 h 2066905"/>
                <a:gd name="connsiteX1" fmla="*/ 731520 w 9357360"/>
                <a:gd name="connsiteY1" fmla="*/ 803107 h 2066905"/>
                <a:gd name="connsiteX2" fmla="*/ 1391588 w 9357360"/>
                <a:gd name="connsiteY2" fmla="*/ 1833203 h 2066905"/>
                <a:gd name="connsiteX3" fmla="*/ 2126605 w 9357360"/>
                <a:gd name="connsiteY3" fmla="*/ 382900 h 2066905"/>
                <a:gd name="connsiteX4" fmla="*/ 2748874 w 9357360"/>
                <a:gd name="connsiteY4" fmla="*/ 2065167 h 2066905"/>
                <a:gd name="connsiteX5" fmla="*/ 3514698 w 9357360"/>
                <a:gd name="connsiteY5" fmla="*/ 763 h 2066905"/>
                <a:gd name="connsiteX6" fmla="*/ 4358972 w 9357360"/>
                <a:gd name="connsiteY6" fmla="*/ 1811911 h 2066905"/>
                <a:gd name="connsiteX7" fmla="*/ 5008880 w 9357360"/>
                <a:gd name="connsiteY7" fmla="*/ 782787 h 2066905"/>
                <a:gd name="connsiteX8" fmla="*/ 5750560 w 9357360"/>
                <a:gd name="connsiteY8" fmla="*/ 1524467 h 2066905"/>
                <a:gd name="connsiteX9" fmla="*/ 6471920 w 9357360"/>
                <a:gd name="connsiteY9" fmla="*/ 792947 h 2066905"/>
                <a:gd name="connsiteX10" fmla="*/ 7183120 w 9357360"/>
                <a:gd name="connsiteY10" fmla="*/ 1534627 h 2066905"/>
                <a:gd name="connsiteX11" fmla="*/ 7904480 w 9357360"/>
                <a:gd name="connsiteY11" fmla="*/ 792947 h 2066905"/>
                <a:gd name="connsiteX12" fmla="*/ 8605520 w 9357360"/>
                <a:gd name="connsiteY12" fmla="*/ 1534627 h 2066905"/>
                <a:gd name="connsiteX13" fmla="*/ 9357360 w 9357360"/>
                <a:gd name="connsiteY13" fmla="*/ 803107 h 2066905"/>
                <a:gd name="connsiteX0" fmla="*/ 0 w 9357360"/>
                <a:gd name="connsiteY0" fmla="*/ 1534599 h 2066877"/>
                <a:gd name="connsiteX1" fmla="*/ 731520 w 9357360"/>
                <a:gd name="connsiteY1" fmla="*/ 803079 h 2066877"/>
                <a:gd name="connsiteX2" fmla="*/ 1391588 w 9357360"/>
                <a:gd name="connsiteY2" fmla="*/ 1833175 h 2066877"/>
                <a:gd name="connsiteX3" fmla="*/ 2126605 w 9357360"/>
                <a:gd name="connsiteY3" fmla="*/ 382872 h 2066877"/>
                <a:gd name="connsiteX4" fmla="*/ 2748874 w 9357360"/>
                <a:gd name="connsiteY4" fmla="*/ 2065139 h 2066877"/>
                <a:gd name="connsiteX5" fmla="*/ 3514698 w 9357360"/>
                <a:gd name="connsiteY5" fmla="*/ 735 h 2066877"/>
                <a:gd name="connsiteX6" fmla="*/ 4358972 w 9357360"/>
                <a:gd name="connsiteY6" fmla="*/ 1811883 h 2066877"/>
                <a:gd name="connsiteX7" fmla="*/ 4926944 w 9357360"/>
                <a:gd name="connsiteY7" fmla="*/ 370942 h 2066877"/>
                <a:gd name="connsiteX8" fmla="*/ 5750560 w 9357360"/>
                <a:gd name="connsiteY8" fmla="*/ 1524439 h 2066877"/>
                <a:gd name="connsiteX9" fmla="*/ 6471920 w 9357360"/>
                <a:gd name="connsiteY9" fmla="*/ 792919 h 2066877"/>
                <a:gd name="connsiteX10" fmla="*/ 7183120 w 9357360"/>
                <a:gd name="connsiteY10" fmla="*/ 1534599 h 2066877"/>
                <a:gd name="connsiteX11" fmla="*/ 7904480 w 9357360"/>
                <a:gd name="connsiteY11" fmla="*/ 792919 h 2066877"/>
                <a:gd name="connsiteX12" fmla="*/ 8605520 w 9357360"/>
                <a:gd name="connsiteY12" fmla="*/ 1534599 h 2066877"/>
                <a:gd name="connsiteX13" fmla="*/ 9357360 w 9357360"/>
                <a:gd name="connsiteY13" fmla="*/ 803079 h 2066877"/>
                <a:gd name="connsiteX0" fmla="*/ 0 w 8605520"/>
                <a:gd name="connsiteY0" fmla="*/ 1534599 h 2066877"/>
                <a:gd name="connsiteX1" fmla="*/ 731520 w 8605520"/>
                <a:gd name="connsiteY1" fmla="*/ 803079 h 2066877"/>
                <a:gd name="connsiteX2" fmla="*/ 1391588 w 8605520"/>
                <a:gd name="connsiteY2" fmla="*/ 1833175 h 2066877"/>
                <a:gd name="connsiteX3" fmla="*/ 2126605 w 8605520"/>
                <a:gd name="connsiteY3" fmla="*/ 382872 h 2066877"/>
                <a:gd name="connsiteX4" fmla="*/ 2748874 w 8605520"/>
                <a:gd name="connsiteY4" fmla="*/ 2065139 h 2066877"/>
                <a:gd name="connsiteX5" fmla="*/ 3514698 w 8605520"/>
                <a:gd name="connsiteY5" fmla="*/ 735 h 2066877"/>
                <a:gd name="connsiteX6" fmla="*/ 4358972 w 8605520"/>
                <a:gd name="connsiteY6" fmla="*/ 1811883 h 2066877"/>
                <a:gd name="connsiteX7" fmla="*/ 4926944 w 8605520"/>
                <a:gd name="connsiteY7" fmla="*/ 370942 h 2066877"/>
                <a:gd name="connsiteX8" fmla="*/ 5750560 w 8605520"/>
                <a:gd name="connsiteY8" fmla="*/ 1524439 h 2066877"/>
                <a:gd name="connsiteX9" fmla="*/ 6471920 w 8605520"/>
                <a:gd name="connsiteY9" fmla="*/ 792919 h 2066877"/>
                <a:gd name="connsiteX10" fmla="*/ 7183120 w 8605520"/>
                <a:gd name="connsiteY10" fmla="*/ 1534599 h 2066877"/>
                <a:gd name="connsiteX11" fmla="*/ 7904480 w 8605520"/>
                <a:gd name="connsiteY11" fmla="*/ 792919 h 2066877"/>
                <a:gd name="connsiteX12" fmla="*/ 8605520 w 8605520"/>
                <a:gd name="connsiteY12" fmla="*/ 1534599 h 2066877"/>
                <a:gd name="connsiteX0" fmla="*/ 0 w 7904478"/>
                <a:gd name="connsiteY0" fmla="*/ 1534599 h 2066877"/>
                <a:gd name="connsiteX1" fmla="*/ 731520 w 7904478"/>
                <a:gd name="connsiteY1" fmla="*/ 803079 h 2066877"/>
                <a:gd name="connsiteX2" fmla="*/ 1391588 w 7904478"/>
                <a:gd name="connsiteY2" fmla="*/ 1833175 h 2066877"/>
                <a:gd name="connsiteX3" fmla="*/ 2126605 w 7904478"/>
                <a:gd name="connsiteY3" fmla="*/ 382872 h 2066877"/>
                <a:gd name="connsiteX4" fmla="*/ 2748874 w 7904478"/>
                <a:gd name="connsiteY4" fmla="*/ 2065139 h 2066877"/>
                <a:gd name="connsiteX5" fmla="*/ 3514698 w 7904478"/>
                <a:gd name="connsiteY5" fmla="*/ 735 h 2066877"/>
                <a:gd name="connsiteX6" fmla="*/ 4358972 w 7904478"/>
                <a:gd name="connsiteY6" fmla="*/ 1811883 h 2066877"/>
                <a:gd name="connsiteX7" fmla="*/ 4926944 w 7904478"/>
                <a:gd name="connsiteY7" fmla="*/ 370942 h 2066877"/>
                <a:gd name="connsiteX8" fmla="*/ 5750560 w 7904478"/>
                <a:gd name="connsiteY8" fmla="*/ 1524439 h 2066877"/>
                <a:gd name="connsiteX9" fmla="*/ 6471920 w 7904478"/>
                <a:gd name="connsiteY9" fmla="*/ 792919 h 2066877"/>
                <a:gd name="connsiteX10" fmla="*/ 7183120 w 7904478"/>
                <a:gd name="connsiteY10" fmla="*/ 1534599 h 2066877"/>
                <a:gd name="connsiteX11" fmla="*/ 7904480 w 7904478"/>
                <a:gd name="connsiteY11" fmla="*/ 792919 h 2066877"/>
                <a:gd name="connsiteX0" fmla="*/ 0 w 7183118"/>
                <a:gd name="connsiteY0" fmla="*/ 1534599 h 2066877"/>
                <a:gd name="connsiteX1" fmla="*/ 731520 w 7183118"/>
                <a:gd name="connsiteY1" fmla="*/ 803079 h 2066877"/>
                <a:gd name="connsiteX2" fmla="*/ 1391588 w 7183118"/>
                <a:gd name="connsiteY2" fmla="*/ 1833175 h 2066877"/>
                <a:gd name="connsiteX3" fmla="*/ 2126605 w 7183118"/>
                <a:gd name="connsiteY3" fmla="*/ 382872 h 2066877"/>
                <a:gd name="connsiteX4" fmla="*/ 2748874 w 7183118"/>
                <a:gd name="connsiteY4" fmla="*/ 2065139 h 2066877"/>
                <a:gd name="connsiteX5" fmla="*/ 3514698 w 7183118"/>
                <a:gd name="connsiteY5" fmla="*/ 735 h 2066877"/>
                <a:gd name="connsiteX6" fmla="*/ 4358972 w 7183118"/>
                <a:gd name="connsiteY6" fmla="*/ 1811883 h 2066877"/>
                <a:gd name="connsiteX7" fmla="*/ 4926944 w 7183118"/>
                <a:gd name="connsiteY7" fmla="*/ 370942 h 2066877"/>
                <a:gd name="connsiteX8" fmla="*/ 5750560 w 7183118"/>
                <a:gd name="connsiteY8" fmla="*/ 1524439 h 2066877"/>
                <a:gd name="connsiteX9" fmla="*/ 6471920 w 7183118"/>
                <a:gd name="connsiteY9" fmla="*/ 792919 h 2066877"/>
                <a:gd name="connsiteX10" fmla="*/ 7183120 w 7183118"/>
                <a:gd name="connsiteY10" fmla="*/ 1534599 h 206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83118" h="2066877">
                  <a:moveTo>
                    <a:pt x="0" y="1534599"/>
                  </a:moveTo>
                  <a:cubicBezTo>
                    <a:pt x="246380" y="1167145"/>
                    <a:pt x="499589" y="753316"/>
                    <a:pt x="731520" y="803079"/>
                  </a:cubicBezTo>
                  <a:cubicBezTo>
                    <a:pt x="963451" y="852842"/>
                    <a:pt x="1159074" y="1903210"/>
                    <a:pt x="1391588" y="1833175"/>
                  </a:cubicBezTo>
                  <a:cubicBezTo>
                    <a:pt x="1624102" y="1763141"/>
                    <a:pt x="1900391" y="344211"/>
                    <a:pt x="2126605" y="382872"/>
                  </a:cubicBezTo>
                  <a:cubicBezTo>
                    <a:pt x="2352819" y="421533"/>
                    <a:pt x="2517525" y="2128829"/>
                    <a:pt x="2748874" y="2065139"/>
                  </a:cubicBezTo>
                  <a:cubicBezTo>
                    <a:pt x="2980223" y="2001450"/>
                    <a:pt x="3246348" y="42944"/>
                    <a:pt x="3514698" y="735"/>
                  </a:cubicBezTo>
                  <a:cubicBezTo>
                    <a:pt x="3783048" y="-41474"/>
                    <a:pt x="4123598" y="1750182"/>
                    <a:pt x="4358972" y="1811883"/>
                  </a:cubicBezTo>
                  <a:cubicBezTo>
                    <a:pt x="4594346" y="1873584"/>
                    <a:pt x="4695013" y="418849"/>
                    <a:pt x="4926944" y="370942"/>
                  </a:cubicBezTo>
                  <a:cubicBezTo>
                    <a:pt x="5158875" y="323035"/>
                    <a:pt x="5493064" y="1454110"/>
                    <a:pt x="5750560" y="1524439"/>
                  </a:cubicBezTo>
                  <a:cubicBezTo>
                    <a:pt x="6008056" y="1594768"/>
                    <a:pt x="6233160" y="791226"/>
                    <a:pt x="6471920" y="792919"/>
                  </a:cubicBezTo>
                  <a:cubicBezTo>
                    <a:pt x="6710680" y="794612"/>
                    <a:pt x="6944360" y="1534599"/>
                    <a:pt x="7183120" y="1534599"/>
                  </a:cubicBezTo>
                </a:path>
              </a:pathLst>
            </a:cu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69" name="任意多边形: 形状 68">
              <a:extLst>
                <a:ext uri="{FF2B5EF4-FFF2-40B4-BE49-F238E27FC236}">
                  <a16:creationId xmlns:a16="http://schemas.microsoft.com/office/drawing/2014/main" id="{5A80A80A-14EF-F656-3C51-F33FD8D09BEF}"/>
                </a:ext>
              </a:extLst>
            </p:cNvPr>
            <p:cNvSpPr/>
            <p:nvPr/>
          </p:nvSpPr>
          <p:spPr>
            <a:xfrm>
              <a:off x="4359164" y="2187592"/>
              <a:ext cx="694663" cy="252456"/>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357360"/>
                <a:gd name="connsiteY0" fmla="*/ 751851 h 1050429"/>
                <a:gd name="connsiteX1" fmla="*/ 731520 w 9357360"/>
                <a:gd name="connsiteY1" fmla="*/ 20331 h 1050429"/>
                <a:gd name="connsiteX2" fmla="*/ 1391588 w 9357360"/>
                <a:gd name="connsiteY2" fmla="*/ 1050427 h 1050429"/>
                <a:gd name="connsiteX3" fmla="*/ 2153920 w 9357360"/>
                <a:gd name="connsiteY3" fmla="*/ 30491 h 1050429"/>
                <a:gd name="connsiteX4" fmla="*/ 2885440 w 9357360"/>
                <a:gd name="connsiteY4" fmla="*/ 751851 h 1050429"/>
                <a:gd name="connsiteX5" fmla="*/ 3596640 w 9357360"/>
                <a:gd name="connsiteY5" fmla="*/ 30491 h 1050429"/>
                <a:gd name="connsiteX6" fmla="*/ 4318000 w 9357360"/>
                <a:gd name="connsiteY6" fmla="*/ 762011 h 1050429"/>
                <a:gd name="connsiteX7" fmla="*/ 5008880 w 9357360"/>
                <a:gd name="connsiteY7" fmla="*/ 11 h 1050429"/>
                <a:gd name="connsiteX8" fmla="*/ 5750560 w 9357360"/>
                <a:gd name="connsiteY8" fmla="*/ 741691 h 1050429"/>
                <a:gd name="connsiteX9" fmla="*/ 6471920 w 9357360"/>
                <a:gd name="connsiteY9" fmla="*/ 10171 h 1050429"/>
                <a:gd name="connsiteX10" fmla="*/ 7183120 w 9357360"/>
                <a:gd name="connsiteY10" fmla="*/ 751851 h 1050429"/>
                <a:gd name="connsiteX11" fmla="*/ 7904480 w 9357360"/>
                <a:gd name="connsiteY11" fmla="*/ 10171 h 1050429"/>
                <a:gd name="connsiteX12" fmla="*/ 8605520 w 9357360"/>
                <a:gd name="connsiteY12" fmla="*/ 751851 h 1050429"/>
                <a:gd name="connsiteX13" fmla="*/ 9357360 w 9357360"/>
                <a:gd name="connsiteY13" fmla="*/ 20331 h 1050429"/>
                <a:gd name="connsiteX0" fmla="*/ 0 w 9357360"/>
                <a:gd name="connsiteY0" fmla="*/ 1153322 h 1455250"/>
                <a:gd name="connsiteX1" fmla="*/ 731520 w 9357360"/>
                <a:gd name="connsiteY1" fmla="*/ 421802 h 1455250"/>
                <a:gd name="connsiteX2" fmla="*/ 1391588 w 9357360"/>
                <a:gd name="connsiteY2" fmla="*/ 1451898 h 1455250"/>
                <a:gd name="connsiteX3" fmla="*/ 2126605 w 9357360"/>
                <a:gd name="connsiteY3" fmla="*/ 1595 h 1455250"/>
                <a:gd name="connsiteX4" fmla="*/ 2885440 w 9357360"/>
                <a:gd name="connsiteY4" fmla="*/ 1153322 h 1455250"/>
                <a:gd name="connsiteX5" fmla="*/ 3596640 w 9357360"/>
                <a:gd name="connsiteY5" fmla="*/ 431962 h 1455250"/>
                <a:gd name="connsiteX6" fmla="*/ 4318000 w 9357360"/>
                <a:gd name="connsiteY6" fmla="*/ 1163482 h 1455250"/>
                <a:gd name="connsiteX7" fmla="*/ 5008880 w 9357360"/>
                <a:gd name="connsiteY7" fmla="*/ 401482 h 1455250"/>
                <a:gd name="connsiteX8" fmla="*/ 5750560 w 9357360"/>
                <a:gd name="connsiteY8" fmla="*/ 1143162 h 1455250"/>
                <a:gd name="connsiteX9" fmla="*/ 6471920 w 9357360"/>
                <a:gd name="connsiteY9" fmla="*/ 411642 h 1455250"/>
                <a:gd name="connsiteX10" fmla="*/ 7183120 w 9357360"/>
                <a:gd name="connsiteY10" fmla="*/ 1153322 h 1455250"/>
                <a:gd name="connsiteX11" fmla="*/ 7904480 w 9357360"/>
                <a:gd name="connsiteY11" fmla="*/ 411642 h 1455250"/>
                <a:gd name="connsiteX12" fmla="*/ 8605520 w 9357360"/>
                <a:gd name="connsiteY12" fmla="*/ 1153322 h 1455250"/>
                <a:gd name="connsiteX13" fmla="*/ 9357360 w 9357360"/>
                <a:gd name="connsiteY13" fmla="*/ 421802 h 1455250"/>
                <a:gd name="connsiteX0" fmla="*/ 0 w 9357360"/>
                <a:gd name="connsiteY0" fmla="*/ 1152503 h 1686044"/>
                <a:gd name="connsiteX1" fmla="*/ 731520 w 9357360"/>
                <a:gd name="connsiteY1" fmla="*/ 420983 h 1686044"/>
                <a:gd name="connsiteX2" fmla="*/ 1391588 w 9357360"/>
                <a:gd name="connsiteY2" fmla="*/ 1451079 h 1686044"/>
                <a:gd name="connsiteX3" fmla="*/ 2126605 w 9357360"/>
                <a:gd name="connsiteY3" fmla="*/ 776 h 1686044"/>
                <a:gd name="connsiteX4" fmla="*/ 2748874 w 9357360"/>
                <a:gd name="connsiteY4" fmla="*/ 1683043 h 1686044"/>
                <a:gd name="connsiteX5" fmla="*/ 3596640 w 9357360"/>
                <a:gd name="connsiteY5" fmla="*/ 431143 h 1686044"/>
                <a:gd name="connsiteX6" fmla="*/ 4318000 w 9357360"/>
                <a:gd name="connsiteY6" fmla="*/ 1162663 h 1686044"/>
                <a:gd name="connsiteX7" fmla="*/ 5008880 w 9357360"/>
                <a:gd name="connsiteY7" fmla="*/ 400663 h 1686044"/>
                <a:gd name="connsiteX8" fmla="*/ 5750560 w 9357360"/>
                <a:gd name="connsiteY8" fmla="*/ 1142343 h 1686044"/>
                <a:gd name="connsiteX9" fmla="*/ 6471920 w 9357360"/>
                <a:gd name="connsiteY9" fmla="*/ 410823 h 1686044"/>
                <a:gd name="connsiteX10" fmla="*/ 7183120 w 9357360"/>
                <a:gd name="connsiteY10" fmla="*/ 1152503 h 1686044"/>
                <a:gd name="connsiteX11" fmla="*/ 7904480 w 9357360"/>
                <a:gd name="connsiteY11" fmla="*/ 410823 h 1686044"/>
                <a:gd name="connsiteX12" fmla="*/ 8605520 w 9357360"/>
                <a:gd name="connsiteY12" fmla="*/ 1152503 h 1686044"/>
                <a:gd name="connsiteX13" fmla="*/ 9357360 w 9357360"/>
                <a:gd name="connsiteY13" fmla="*/ 420983 h 1686044"/>
                <a:gd name="connsiteX0" fmla="*/ 0 w 9357360"/>
                <a:gd name="connsiteY0" fmla="*/ 1537481 h 2069758"/>
                <a:gd name="connsiteX1" fmla="*/ 731520 w 9357360"/>
                <a:gd name="connsiteY1" fmla="*/ 805961 h 2069758"/>
                <a:gd name="connsiteX2" fmla="*/ 1391588 w 9357360"/>
                <a:gd name="connsiteY2" fmla="*/ 1836057 h 2069758"/>
                <a:gd name="connsiteX3" fmla="*/ 2126605 w 9357360"/>
                <a:gd name="connsiteY3" fmla="*/ 385754 h 2069758"/>
                <a:gd name="connsiteX4" fmla="*/ 2748874 w 9357360"/>
                <a:gd name="connsiteY4" fmla="*/ 2068021 h 2069758"/>
                <a:gd name="connsiteX5" fmla="*/ 3514698 w 9357360"/>
                <a:gd name="connsiteY5" fmla="*/ 3617 h 2069758"/>
                <a:gd name="connsiteX6" fmla="*/ 4318000 w 9357360"/>
                <a:gd name="connsiteY6" fmla="*/ 1547641 h 2069758"/>
                <a:gd name="connsiteX7" fmla="*/ 5008880 w 9357360"/>
                <a:gd name="connsiteY7" fmla="*/ 785641 h 2069758"/>
                <a:gd name="connsiteX8" fmla="*/ 5750560 w 9357360"/>
                <a:gd name="connsiteY8" fmla="*/ 1527321 h 2069758"/>
                <a:gd name="connsiteX9" fmla="*/ 6471920 w 9357360"/>
                <a:gd name="connsiteY9" fmla="*/ 795801 h 2069758"/>
                <a:gd name="connsiteX10" fmla="*/ 7183120 w 9357360"/>
                <a:gd name="connsiteY10" fmla="*/ 1537481 h 2069758"/>
                <a:gd name="connsiteX11" fmla="*/ 7904480 w 9357360"/>
                <a:gd name="connsiteY11" fmla="*/ 795801 h 2069758"/>
                <a:gd name="connsiteX12" fmla="*/ 8605520 w 9357360"/>
                <a:gd name="connsiteY12" fmla="*/ 1537481 h 2069758"/>
                <a:gd name="connsiteX13" fmla="*/ 9357360 w 9357360"/>
                <a:gd name="connsiteY13" fmla="*/ 805961 h 2069758"/>
                <a:gd name="connsiteX0" fmla="*/ 0 w 9357360"/>
                <a:gd name="connsiteY0" fmla="*/ 1534627 h 2066905"/>
                <a:gd name="connsiteX1" fmla="*/ 731520 w 9357360"/>
                <a:gd name="connsiteY1" fmla="*/ 803107 h 2066905"/>
                <a:gd name="connsiteX2" fmla="*/ 1391588 w 9357360"/>
                <a:gd name="connsiteY2" fmla="*/ 1833203 h 2066905"/>
                <a:gd name="connsiteX3" fmla="*/ 2126605 w 9357360"/>
                <a:gd name="connsiteY3" fmla="*/ 382900 h 2066905"/>
                <a:gd name="connsiteX4" fmla="*/ 2748874 w 9357360"/>
                <a:gd name="connsiteY4" fmla="*/ 2065167 h 2066905"/>
                <a:gd name="connsiteX5" fmla="*/ 3514698 w 9357360"/>
                <a:gd name="connsiteY5" fmla="*/ 763 h 2066905"/>
                <a:gd name="connsiteX6" fmla="*/ 4358972 w 9357360"/>
                <a:gd name="connsiteY6" fmla="*/ 1811911 h 2066905"/>
                <a:gd name="connsiteX7" fmla="*/ 5008880 w 9357360"/>
                <a:gd name="connsiteY7" fmla="*/ 782787 h 2066905"/>
                <a:gd name="connsiteX8" fmla="*/ 5750560 w 9357360"/>
                <a:gd name="connsiteY8" fmla="*/ 1524467 h 2066905"/>
                <a:gd name="connsiteX9" fmla="*/ 6471920 w 9357360"/>
                <a:gd name="connsiteY9" fmla="*/ 792947 h 2066905"/>
                <a:gd name="connsiteX10" fmla="*/ 7183120 w 9357360"/>
                <a:gd name="connsiteY10" fmla="*/ 1534627 h 2066905"/>
                <a:gd name="connsiteX11" fmla="*/ 7904480 w 9357360"/>
                <a:gd name="connsiteY11" fmla="*/ 792947 h 2066905"/>
                <a:gd name="connsiteX12" fmla="*/ 8605520 w 9357360"/>
                <a:gd name="connsiteY12" fmla="*/ 1534627 h 2066905"/>
                <a:gd name="connsiteX13" fmla="*/ 9357360 w 9357360"/>
                <a:gd name="connsiteY13" fmla="*/ 803107 h 2066905"/>
                <a:gd name="connsiteX0" fmla="*/ 0 w 9357360"/>
                <a:gd name="connsiteY0" fmla="*/ 1534599 h 2066877"/>
                <a:gd name="connsiteX1" fmla="*/ 731520 w 9357360"/>
                <a:gd name="connsiteY1" fmla="*/ 803079 h 2066877"/>
                <a:gd name="connsiteX2" fmla="*/ 1391588 w 9357360"/>
                <a:gd name="connsiteY2" fmla="*/ 1833175 h 2066877"/>
                <a:gd name="connsiteX3" fmla="*/ 2126605 w 9357360"/>
                <a:gd name="connsiteY3" fmla="*/ 382872 h 2066877"/>
                <a:gd name="connsiteX4" fmla="*/ 2748874 w 9357360"/>
                <a:gd name="connsiteY4" fmla="*/ 2065139 h 2066877"/>
                <a:gd name="connsiteX5" fmla="*/ 3514698 w 9357360"/>
                <a:gd name="connsiteY5" fmla="*/ 735 h 2066877"/>
                <a:gd name="connsiteX6" fmla="*/ 4358972 w 9357360"/>
                <a:gd name="connsiteY6" fmla="*/ 1811883 h 2066877"/>
                <a:gd name="connsiteX7" fmla="*/ 4926944 w 9357360"/>
                <a:gd name="connsiteY7" fmla="*/ 370942 h 2066877"/>
                <a:gd name="connsiteX8" fmla="*/ 5750560 w 9357360"/>
                <a:gd name="connsiteY8" fmla="*/ 1524439 h 2066877"/>
                <a:gd name="connsiteX9" fmla="*/ 6471920 w 9357360"/>
                <a:gd name="connsiteY9" fmla="*/ 792919 h 2066877"/>
                <a:gd name="connsiteX10" fmla="*/ 7183120 w 9357360"/>
                <a:gd name="connsiteY10" fmla="*/ 1534599 h 2066877"/>
                <a:gd name="connsiteX11" fmla="*/ 7904480 w 9357360"/>
                <a:gd name="connsiteY11" fmla="*/ 792919 h 2066877"/>
                <a:gd name="connsiteX12" fmla="*/ 8605520 w 9357360"/>
                <a:gd name="connsiteY12" fmla="*/ 1534599 h 2066877"/>
                <a:gd name="connsiteX13" fmla="*/ 9357360 w 9357360"/>
                <a:gd name="connsiteY13" fmla="*/ 803079 h 2066877"/>
                <a:gd name="connsiteX0" fmla="*/ 0 w 8605520"/>
                <a:gd name="connsiteY0" fmla="*/ 1534599 h 2066877"/>
                <a:gd name="connsiteX1" fmla="*/ 731520 w 8605520"/>
                <a:gd name="connsiteY1" fmla="*/ 803079 h 2066877"/>
                <a:gd name="connsiteX2" fmla="*/ 1391588 w 8605520"/>
                <a:gd name="connsiteY2" fmla="*/ 1833175 h 2066877"/>
                <a:gd name="connsiteX3" fmla="*/ 2126605 w 8605520"/>
                <a:gd name="connsiteY3" fmla="*/ 382872 h 2066877"/>
                <a:gd name="connsiteX4" fmla="*/ 2748874 w 8605520"/>
                <a:gd name="connsiteY4" fmla="*/ 2065139 h 2066877"/>
                <a:gd name="connsiteX5" fmla="*/ 3514698 w 8605520"/>
                <a:gd name="connsiteY5" fmla="*/ 735 h 2066877"/>
                <a:gd name="connsiteX6" fmla="*/ 4358972 w 8605520"/>
                <a:gd name="connsiteY6" fmla="*/ 1811883 h 2066877"/>
                <a:gd name="connsiteX7" fmla="*/ 4926944 w 8605520"/>
                <a:gd name="connsiteY7" fmla="*/ 370942 h 2066877"/>
                <a:gd name="connsiteX8" fmla="*/ 5750560 w 8605520"/>
                <a:gd name="connsiteY8" fmla="*/ 1524439 h 2066877"/>
                <a:gd name="connsiteX9" fmla="*/ 6471920 w 8605520"/>
                <a:gd name="connsiteY9" fmla="*/ 792919 h 2066877"/>
                <a:gd name="connsiteX10" fmla="*/ 7183120 w 8605520"/>
                <a:gd name="connsiteY10" fmla="*/ 1534599 h 2066877"/>
                <a:gd name="connsiteX11" fmla="*/ 7904480 w 8605520"/>
                <a:gd name="connsiteY11" fmla="*/ 792919 h 2066877"/>
                <a:gd name="connsiteX12" fmla="*/ 8605520 w 8605520"/>
                <a:gd name="connsiteY12" fmla="*/ 1534599 h 2066877"/>
                <a:gd name="connsiteX0" fmla="*/ 0 w 7904478"/>
                <a:gd name="connsiteY0" fmla="*/ 1534599 h 2066877"/>
                <a:gd name="connsiteX1" fmla="*/ 731520 w 7904478"/>
                <a:gd name="connsiteY1" fmla="*/ 803079 h 2066877"/>
                <a:gd name="connsiteX2" fmla="*/ 1391588 w 7904478"/>
                <a:gd name="connsiteY2" fmla="*/ 1833175 h 2066877"/>
                <a:gd name="connsiteX3" fmla="*/ 2126605 w 7904478"/>
                <a:gd name="connsiteY3" fmla="*/ 382872 h 2066877"/>
                <a:gd name="connsiteX4" fmla="*/ 2748874 w 7904478"/>
                <a:gd name="connsiteY4" fmla="*/ 2065139 h 2066877"/>
                <a:gd name="connsiteX5" fmla="*/ 3514698 w 7904478"/>
                <a:gd name="connsiteY5" fmla="*/ 735 h 2066877"/>
                <a:gd name="connsiteX6" fmla="*/ 4358972 w 7904478"/>
                <a:gd name="connsiteY6" fmla="*/ 1811883 h 2066877"/>
                <a:gd name="connsiteX7" fmla="*/ 4926944 w 7904478"/>
                <a:gd name="connsiteY7" fmla="*/ 370942 h 2066877"/>
                <a:gd name="connsiteX8" fmla="*/ 5750560 w 7904478"/>
                <a:gd name="connsiteY8" fmla="*/ 1524439 h 2066877"/>
                <a:gd name="connsiteX9" fmla="*/ 6471920 w 7904478"/>
                <a:gd name="connsiteY9" fmla="*/ 792919 h 2066877"/>
                <a:gd name="connsiteX10" fmla="*/ 7183120 w 7904478"/>
                <a:gd name="connsiteY10" fmla="*/ 1534599 h 2066877"/>
                <a:gd name="connsiteX11" fmla="*/ 7904480 w 7904478"/>
                <a:gd name="connsiteY11" fmla="*/ 792919 h 2066877"/>
                <a:gd name="connsiteX0" fmla="*/ 0 w 7183118"/>
                <a:gd name="connsiteY0" fmla="*/ 1534599 h 2066877"/>
                <a:gd name="connsiteX1" fmla="*/ 731520 w 7183118"/>
                <a:gd name="connsiteY1" fmla="*/ 803079 h 2066877"/>
                <a:gd name="connsiteX2" fmla="*/ 1391588 w 7183118"/>
                <a:gd name="connsiteY2" fmla="*/ 1833175 h 2066877"/>
                <a:gd name="connsiteX3" fmla="*/ 2126605 w 7183118"/>
                <a:gd name="connsiteY3" fmla="*/ 382872 h 2066877"/>
                <a:gd name="connsiteX4" fmla="*/ 2748874 w 7183118"/>
                <a:gd name="connsiteY4" fmla="*/ 2065139 h 2066877"/>
                <a:gd name="connsiteX5" fmla="*/ 3514698 w 7183118"/>
                <a:gd name="connsiteY5" fmla="*/ 735 h 2066877"/>
                <a:gd name="connsiteX6" fmla="*/ 4358972 w 7183118"/>
                <a:gd name="connsiteY6" fmla="*/ 1811883 h 2066877"/>
                <a:gd name="connsiteX7" fmla="*/ 4926944 w 7183118"/>
                <a:gd name="connsiteY7" fmla="*/ 370942 h 2066877"/>
                <a:gd name="connsiteX8" fmla="*/ 5750560 w 7183118"/>
                <a:gd name="connsiteY8" fmla="*/ 1524439 h 2066877"/>
                <a:gd name="connsiteX9" fmla="*/ 6471920 w 7183118"/>
                <a:gd name="connsiteY9" fmla="*/ 792919 h 2066877"/>
                <a:gd name="connsiteX10" fmla="*/ 7183120 w 7183118"/>
                <a:gd name="connsiteY10" fmla="*/ 1534599 h 206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83118" h="2066877">
                  <a:moveTo>
                    <a:pt x="0" y="1534599"/>
                  </a:moveTo>
                  <a:cubicBezTo>
                    <a:pt x="246380" y="1167145"/>
                    <a:pt x="499589" y="753316"/>
                    <a:pt x="731520" y="803079"/>
                  </a:cubicBezTo>
                  <a:cubicBezTo>
                    <a:pt x="963451" y="852842"/>
                    <a:pt x="1159074" y="1903210"/>
                    <a:pt x="1391588" y="1833175"/>
                  </a:cubicBezTo>
                  <a:cubicBezTo>
                    <a:pt x="1624102" y="1763141"/>
                    <a:pt x="1900391" y="344211"/>
                    <a:pt x="2126605" y="382872"/>
                  </a:cubicBezTo>
                  <a:cubicBezTo>
                    <a:pt x="2352819" y="421533"/>
                    <a:pt x="2517525" y="2128829"/>
                    <a:pt x="2748874" y="2065139"/>
                  </a:cubicBezTo>
                  <a:cubicBezTo>
                    <a:pt x="2980223" y="2001450"/>
                    <a:pt x="3246348" y="42944"/>
                    <a:pt x="3514698" y="735"/>
                  </a:cubicBezTo>
                  <a:cubicBezTo>
                    <a:pt x="3783048" y="-41474"/>
                    <a:pt x="4123598" y="1750182"/>
                    <a:pt x="4358972" y="1811883"/>
                  </a:cubicBezTo>
                  <a:cubicBezTo>
                    <a:pt x="4594346" y="1873584"/>
                    <a:pt x="4695013" y="418849"/>
                    <a:pt x="4926944" y="370942"/>
                  </a:cubicBezTo>
                  <a:cubicBezTo>
                    <a:pt x="5158875" y="323035"/>
                    <a:pt x="5493064" y="1454110"/>
                    <a:pt x="5750560" y="1524439"/>
                  </a:cubicBezTo>
                  <a:cubicBezTo>
                    <a:pt x="6008056" y="1594768"/>
                    <a:pt x="6233160" y="791226"/>
                    <a:pt x="6471920" y="792919"/>
                  </a:cubicBezTo>
                  <a:cubicBezTo>
                    <a:pt x="6710680" y="794612"/>
                    <a:pt x="6944360" y="1534599"/>
                    <a:pt x="7183120" y="1534599"/>
                  </a:cubicBezTo>
                </a:path>
              </a:pathLst>
            </a:cu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grpSp>
      <p:grpSp>
        <p:nvGrpSpPr>
          <p:cNvPr id="63" name="组合 62">
            <a:extLst>
              <a:ext uri="{FF2B5EF4-FFF2-40B4-BE49-F238E27FC236}">
                <a16:creationId xmlns:a16="http://schemas.microsoft.com/office/drawing/2014/main" id="{8F86386D-DC28-D8BF-510B-45CC4E86F492}"/>
              </a:ext>
            </a:extLst>
          </p:cNvPr>
          <p:cNvGrpSpPr/>
          <p:nvPr/>
        </p:nvGrpSpPr>
        <p:grpSpPr>
          <a:xfrm>
            <a:off x="7472599" y="4781059"/>
            <a:ext cx="517680" cy="370215"/>
            <a:chOff x="4359164" y="1312033"/>
            <a:chExt cx="699294" cy="1128015"/>
          </a:xfrm>
        </p:grpSpPr>
        <p:sp>
          <p:nvSpPr>
            <p:cNvPr id="64" name="任意多边形: 形状 63">
              <a:extLst>
                <a:ext uri="{FF2B5EF4-FFF2-40B4-BE49-F238E27FC236}">
                  <a16:creationId xmlns:a16="http://schemas.microsoft.com/office/drawing/2014/main" id="{C08C8719-BBAF-0C2A-7F02-15C1FA9710F3}"/>
                </a:ext>
              </a:extLst>
            </p:cNvPr>
            <p:cNvSpPr/>
            <p:nvPr/>
          </p:nvSpPr>
          <p:spPr>
            <a:xfrm>
              <a:off x="4363795" y="1597112"/>
              <a:ext cx="694663" cy="529068"/>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357360"/>
                <a:gd name="connsiteY0" fmla="*/ 751851 h 1050429"/>
                <a:gd name="connsiteX1" fmla="*/ 731520 w 9357360"/>
                <a:gd name="connsiteY1" fmla="*/ 20331 h 1050429"/>
                <a:gd name="connsiteX2" fmla="*/ 1391588 w 9357360"/>
                <a:gd name="connsiteY2" fmla="*/ 1050427 h 1050429"/>
                <a:gd name="connsiteX3" fmla="*/ 2153920 w 9357360"/>
                <a:gd name="connsiteY3" fmla="*/ 30491 h 1050429"/>
                <a:gd name="connsiteX4" fmla="*/ 2885440 w 9357360"/>
                <a:gd name="connsiteY4" fmla="*/ 751851 h 1050429"/>
                <a:gd name="connsiteX5" fmla="*/ 3596640 w 9357360"/>
                <a:gd name="connsiteY5" fmla="*/ 30491 h 1050429"/>
                <a:gd name="connsiteX6" fmla="*/ 4318000 w 9357360"/>
                <a:gd name="connsiteY6" fmla="*/ 762011 h 1050429"/>
                <a:gd name="connsiteX7" fmla="*/ 5008880 w 9357360"/>
                <a:gd name="connsiteY7" fmla="*/ 11 h 1050429"/>
                <a:gd name="connsiteX8" fmla="*/ 5750560 w 9357360"/>
                <a:gd name="connsiteY8" fmla="*/ 741691 h 1050429"/>
                <a:gd name="connsiteX9" fmla="*/ 6471920 w 9357360"/>
                <a:gd name="connsiteY9" fmla="*/ 10171 h 1050429"/>
                <a:gd name="connsiteX10" fmla="*/ 7183120 w 9357360"/>
                <a:gd name="connsiteY10" fmla="*/ 751851 h 1050429"/>
                <a:gd name="connsiteX11" fmla="*/ 7904480 w 9357360"/>
                <a:gd name="connsiteY11" fmla="*/ 10171 h 1050429"/>
                <a:gd name="connsiteX12" fmla="*/ 8605520 w 9357360"/>
                <a:gd name="connsiteY12" fmla="*/ 751851 h 1050429"/>
                <a:gd name="connsiteX13" fmla="*/ 9357360 w 9357360"/>
                <a:gd name="connsiteY13" fmla="*/ 20331 h 1050429"/>
                <a:gd name="connsiteX0" fmla="*/ 0 w 9357360"/>
                <a:gd name="connsiteY0" fmla="*/ 1153322 h 1455250"/>
                <a:gd name="connsiteX1" fmla="*/ 731520 w 9357360"/>
                <a:gd name="connsiteY1" fmla="*/ 421802 h 1455250"/>
                <a:gd name="connsiteX2" fmla="*/ 1391588 w 9357360"/>
                <a:gd name="connsiteY2" fmla="*/ 1451898 h 1455250"/>
                <a:gd name="connsiteX3" fmla="*/ 2126605 w 9357360"/>
                <a:gd name="connsiteY3" fmla="*/ 1595 h 1455250"/>
                <a:gd name="connsiteX4" fmla="*/ 2885440 w 9357360"/>
                <a:gd name="connsiteY4" fmla="*/ 1153322 h 1455250"/>
                <a:gd name="connsiteX5" fmla="*/ 3596640 w 9357360"/>
                <a:gd name="connsiteY5" fmla="*/ 431962 h 1455250"/>
                <a:gd name="connsiteX6" fmla="*/ 4318000 w 9357360"/>
                <a:gd name="connsiteY6" fmla="*/ 1163482 h 1455250"/>
                <a:gd name="connsiteX7" fmla="*/ 5008880 w 9357360"/>
                <a:gd name="connsiteY7" fmla="*/ 401482 h 1455250"/>
                <a:gd name="connsiteX8" fmla="*/ 5750560 w 9357360"/>
                <a:gd name="connsiteY8" fmla="*/ 1143162 h 1455250"/>
                <a:gd name="connsiteX9" fmla="*/ 6471920 w 9357360"/>
                <a:gd name="connsiteY9" fmla="*/ 411642 h 1455250"/>
                <a:gd name="connsiteX10" fmla="*/ 7183120 w 9357360"/>
                <a:gd name="connsiteY10" fmla="*/ 1153322 h 1455250"/>
                <a:gd name="connsiteX11" fmla="*/ 7904480 w 9357360"/>
                <a:gd name="connsiteY11" fmla="*/ 411642 h 1455250"/>
                <a:gd name="connsiteX12" fmla="*/ 8605520 w 9357360"/>
                <a:gd name="connsiteY12" fmla="*/ 1153322 h 1455250"/>
                <a:gd name="connsiteX13" fmla="*/ 9357360 w 9357360"/>
                <a:gd name="connsiteY13" fmla="*/ 421802 h 1455250"/>
                <a:gd name="connsiteX0" fmla="*/ 0 w 9357360"/>
                <a:gd name="connsiteY0" fmla="*/ 1152503 h 1686044"/>
                <a:gd name="connsiteX1" fmla="*/ 731520 w 9357360"/>
                <a:gd name="connsiteY1" fmla="*/ 420983 h 1686044"/>
                <a:gd name="connsiteX2" fmla="*/ 1391588 w 9357360"/>
                <a:gd name="connsiteY2" fmla="*/ 1451079 h 1686044"/>
                <a:gd name="connsiteX3" fmla="*/ 2126605 w 9357360"/>
                <a:gd name="connsiteY3" fmla="*/ 776 h 1686044"/>
                <a:gd name="connsiteX4" fmla="*/ 2748874 w 9357360"/>
                <a:gd name="connsiteY4" fmla="*/ 1683043 h 1686044"/>
                <a:gd name="connsiteX5" fmla="*/ 3596640 w 9357360"/>
                <a:gd name="connsiteY5" fmla="*/ 431143 h 1686044"/>
                <a:gd name="connsiteX6" fmla="*/ 4318000 w 9357360"/>
                <a:gd name="connsiteY6" fmla="*/ 1162663 h 1686044"/>
                <a:gd name="connsiteX7" fmla="*/ 5008880 w 9357360"/>
                <a:gd name="connsiteY7" fmla="*/ 400663 h 1686044"/>
                <a:gd name="connsiteX8" fmla="*/ 5750560 w 9357360"/>
                <a:gd name="connsiteY8" fmla="*/ 1142343 h 1686044"/>
                <a:gd name="connsiteX9" fmla="*/ 6471920 w 9357360"/>
                <a:gd name="connsiteY9" fmla="*/ 410823 h 1686044"/>
                <a:gd name="connsiteX10" fmla="*/ 7183120 w 9357360"/>
                <a:gd name="connsiteY10" fmla="*/ 1152503 h 1686044"/>
                <a:gd name="connsiteX11" fmla="*/ 7904480 w 9357360"/>
                <a:gd name="connsiteY11" fmla="*/ 410823 h 1686044"/>
                <a:gd name="connsiteX12" fmla="*/ 8605520 w 9357360"/>
                <a:gd name="connsiteY12" fmla="*/ 1152503 h 1686044"/>
                <a:gd name="connsiteX13" fmla="*/ 9357360 w 9357360"/>
                <a:gd name="connsiteY13" fmla="*/ 420983 h 1686044"/>
                <a:gd name="connsiteX0" fmla="*/ 0 w 9357360"/>
                <a:gd name="connsiteY0" fmla="*/ 1537481 h 2069758"/>
                <a:gd name="connsiteX1" fmla="*/ 731520 w 9357360"/>
                <a:gd name="connsiteY1" fmla="*/ 805961 h 2069758"/>
                <a:gd name="connsiteX2" fmla="*/ 1391588 w 9357360"/>
                <a:gd name="connsiteY2" fmla="*/ 1836057 h 2069758"/>
                <a:gd name="connsiteX3" fmla="*/ 2126605 w 9357360"/>
                <a:gd name="connsiteY3" fmla="*/ 385754 h 2069758"/>
                <a:gd name="connsiteX4" fmla="*/ 2748874 w 9357360"/>
                <a:gd name="connsiteY4" fmla="*/ 2068021 h 2069758"/>
                <a:gd name="connsiteX5" fmla="*/ 3514698 w 9357360"/>
                <a:gd name="connsiteY5" fmla="*/ 3617 h 2069758"/>
                <a:gd name="connsiteX6" fmla="*/ 4318000 w 9357360"/>
                <a:gd name="connsiteY6" fmla="*/ 1547641 h 2069758"/>
                <a:gd name="connsiteX7" fmla="*/ 5008880 w 9357360"/>
                <a:gd name="connsiteY7" fmla="*/ 785641 h 2069758"/>
                <a:gd name="connsiteX8" fmla="*/ 5750560 w 9357360"/>
                <a:gd name="connsiteY8" fmla="*/ 1527321 h 2069758"/>
                <a:gd name="connsiteX9" fmla="*/ 6471920 w 9357360"/>
                <a:gd name="connsiteY9" fmla="*/ 795801 h 2069758"/>
                <a:gd name="connsiteX10" fmla="*/ 7183120 w 9357360"/>
                <a:gd name="connsiteY10" fmla="*/ 1537481 h 2069758"/>
                <a:gd name="connsiteX11" fmla="*/ 7904480 w 9357360"/>
                <a:gd name="connsiteY11" fmla="*/ 795801 h 2069758"/>
                <a:gd name="connsiteX12" fmla="*/ 8605520 w 9357360"/>
                <a:gd name="connsiteY12" fmla="*/ 1537481 h 2069758"/>
                <a:gd name="connsiteX13" fmla="*/ 9357360 w 9357360"/>
                <a:gd name="connsiteY13" fmla="*/ 805961 h 2069758"/>
                <a:gd name="connsiteX0" fmla="*/ 0 w 9357360"/>
                <a:gd name="connsiteY0" fmla="*/ 1534627 h 2066905"/>
                <a:gd name="connsiteX1" fmla="*/ 731520 w 9357360"/>
                <a:gd name="connsiteY1" fmla="*/ 803107 h 2066905"/>
                <a:gd name="connsiteX2" fmla="*/ 1391588 w 9357360"/>
                <a:gd name="connsiteY2" fmla="*/ 1833203 h 2066905"/>
                <a:gd name="connsiteX3" fmla="*/ 2126605 w 9357360"/>
                <a:gd name="connsiteY3" fmla="*/ 382900 h 2066905"/>
                <a:gd name="connsiteX4" fmla="*/ 2748874 w 9357360"/>
                <a:gd name="connsiteY4" fmla="*/ 2065167 h 2066905"/>
                <a:gd name="connsiteX5" fmla="*/ 3514698 w 9357360"/>
                <a:gd name="connsiteY5" fmla="*/ 763 h 2066905"/>
                <a:gd name="connsiteX6" fmla="*/ 4358972 w 9357360"/>
                <a:gd name="connsiteY6" fmla="*/ 1811911 h 2066905"/>
                <a:gd name="connsiteX7" fmla="*/ 5008880 w 9357360"/>
                <a:gd name="connsiteY7" fmla="*/ 782787 h 2066905"/>
                <a:gd name="connsiteX8" fmla="*/ 5750560 w 9357360"/>
                <a:gd name="connsiteY8" fmla="*/ 1524467 h 2066905"/>
                <a:gd name="connsiteX9" fmla="*/ 6471920 w 9357360"/>
                <a:gd name="connsiteY9" fmla="*/ 792947 h 2066905"/>
                <a:gd name="connsiteX10" fmla="*/ 7183120 w 9357360"/>
                <a:gd name="connsiteY10" fmla="*/ 1534627 h 2066905"/>
                <a:gd name="connsiteX11" fmla="*/ 7904480 w 9357360"/>
                <a:gd name="connsiteY11" fmla="*/ 792947 h 2066905"/>
                <a:gd name="connsiteX12" fmla="*/ 8605520 w 9357360"/>
                <a:gd name="connsiteY12" fmla="*/ 1534627 h 2066905"/>
                <a:gd name="connsiteX13" fmla="*/ 9357360 w 9357360"/>
                <a:gd name="connsiteY13" fmla="*/ 803107 h 2066905"/>
                <a:gd name="connsiteX0" fmla="*/ 0 w 9357360"/>
                <a:gd name="connsiteY0" fmla="*/ 1534599 h 2066877"/>
                <a:gd name="connsiteX1" fmla="*/ 731520 w 9357360"/>
                <a:gd name="connsiteY1" fmla="*/ 803079 h 2066877"/>
                <a:gd name="connsiteX2" fmla="*/ 1391588 w 9357360"/>
                <a:gd name="connsiteY2" fmla="*/ 1833175 h 2066877"/>
                <a:gd name="connsiteX3" fmla="*/ 2126605 w 9357360"/>
                <a:gd name="connsiteY3" fmla="*/ 382872 h 2066877"/>
                <a:gd name="connsiteX4" fmla="*/ 2748874 w 9357360"/>
                <a:gd name="connsiteY4" fmla="*/ 2065139 h 2066877"/>
                <a:gd name="connsiteX5" fmla="*/ 3514698 w 9357360"/>
                <a:gd name="connsiteY5" fmla="*/ 735 h 2066877"/>
                <a:gd name="connsiteX6" fmla="*/ 4358972 w 9357360"/>
                <a:gd name="connsiteY6" fmla="*/ 1811883 h 2066877"/>
                <a:gd name="connsiteX7" fmla="*/ 4926944 w 9357360"/>
                <a:gd name="connsiteY7" fmla="*/ 370942 h 2066877"/>
                <a:gd name="connsiteX8" fmla="*/ 5750560 w 9357360"/>
                <a:gd name="connsiteY8" fmla="*/ 1524439 h 2066877"/>
                <a:gd name="connsiteX9" fmla="*/ 6471920 w 9357360"/>
                <a:gd name="connsiteY9" fmla="*/ 792919 h 2066877"/>
                <a:gd name="connsiteX10" fmla="*/ 7183120 w 9357360"/>
                <a:gd name="connsiteY10" fmla="*/ 1534599 h 2066877"/>
                <a:gd name="connsiteX11" fmla="*/ 7904480 w 9357360"/>
                <a:gd name="connsiteY11" fmla="*/ 792919 h 2066877"/>
                <a:gd name="connsiteX12" fmla="*/ 8605520 w 9357360"/>
                <a:gd name="connsiteY12" fmla="*/ 1534599 h 2066877"/>
                <a:gd name="connsiteX13" fmla="*/ 9357360 w 9357360"/>
                <a:gd name="connsiteY13" fmla="*/ 803079 h 2066877"/>
                <a:gd name="connsiteX0" fmla="*/ 0 w 8605520"/>
                <a:gd name="connsiteY0" fmla="*/ 1534599 h 2066877"/>
                <a:gd name="connsiteX1" fmla="*/ 731520 w 8605520"/>
                <a:gd name="connsiteY1" fmla="*/ 803079 h 2066877"/>
                <a:gd name="connsiteX2" fmla="*/ 1391588 w 8605520"/>
                <a:gd name="connsiteY2" fmla="*/ 1833175 h 2066877"/>
                <a:gd name="connsiteX3" fmla="*/ 2126605 w 8605520"/>
                <a:gd name="connsiteY3" fmla="*/ 382872 h 2066877"/>
                <a:gd name="connsiteX4" fmla="*/ 2748874 w 8605520"/>
                <a:gd name="connsiteY4" fmla="*/ 2065139 h 2066877"/>
                <a:gd name="connsiteX5" fmla="*/ 3514698 w 8605520"/>
                <a:gd name="connsiteY5" fmla="*/ 735 h 2066877"/>
                <a:gd name="connsiteX6" fmla="*/ 4358972 w 8605520"/>
                <a:gd name="connsiteY6" fmla="*/ 1811883 h 2066877"/>
                <a:gd name="connsiteX7" fmla="*/ 4926944 w 8605520"/>
                <a:gd name="connsiteY7" fmla="*/ 370942 h 2066877"/>
                <a:gd name="connsiteX8" fmla="*/ 5750560 w 8605520"/>
                <a:gd name="connsiteY8" fmla="*/ 1524439 h 2066877"/>
                <a:gd name="connsiteX9" fmla="*/ 6471920 w 8605520"/>
                <a:gd name="connsiteY9" fmla="*/ 792919 h 2066877"/>
                <a:gd name="connsiteX10" fmla="*/ 7183120 w 8605520"/>
                <a:gd name="connsiteY10" fmla="*/ 1534599 h 2066877"/>
                <a:gd name="connsiteX11" fmla="*/ 7904480 w 8605520"/>
                <a:gd name="connsiteY11" fmla="*/ 792919 h 2066877"/>
                <a:gd name="connsiteX12" fmla="*/ 8605520 w 8605520"/>
                <a:gd name="connsiteY12" fmla="*/ 1534599 h 2066877"/>
                <a:gd name="connsiteX0" fmla="*/ 0 w 7904478"/>
                <a:gd name="connsiteY0" fmla="*/ 1534599 h 2066877"/>
                <a:gd name="connsiteX1" fmla="*/ 731520 w 7904478"/>
                <a:gd name="connsiteY1" fmla="*/ 803079 h 2066877"/>
                <a:gd name="connsiteX2" fmla="*/ 1391588 w 7904478"/>
                <a:gd name="connsiteY2" fmla="*/ 1833175 h 2066877"/>
                <a:gd name="connsiteX3" fmla="*/ 2126605 w 7904478"/>
                <a:gd name="connsiteY3" fmla="*/ 382872 h 2066877"/>
                <a:gd name="connsiteX4" fmla="*/ 2748874 w 7904478"/>
                <a:gd name="connsiteY4" fmla="*/ 2065139 h 2066877"/>
                <a:gd name="connsiteX5" fmla="*/ 3514698 w 7904478"/>
                <a:gd name="connsiteY5" fmla="*/ 735 h 2066877"/>
                <a:gd name="connsiteX6" fmla="*/ 4358972 w 7904478"/>
                <a:gd name="connsiteY6" fmla="*/ 1811883 h 2066877"/>
                <a:gd name="connsiteX7" fmla="*/ 4926944 w 7904478"/>
                <a:gd name="connsiteY7" fmla="*/ 370942 h 2066877"/>
                <a:gd name="connsiteX8" fmla="*/ 5750560 w 7904478"/>
                <a:gd name="connsiteY8" fmla="*/ 1524439 h 2066877"/>
                <a:gd name="connsiteX9" fmla="*/ 6471920 w 7904478"/>
                <a:gd name="connsiteY9" fmla="*/ 792919 h 2066877"/>
                <a:gd name="connsiteX10" fmla="*/ 7183120 w 7904478"/>
                <a:gd name="connsiteY10" fmla="*/ 1534599 h 2066877"/>
                <a:gd name="connsiteX11" fmla="*/ 7904480 w 7904478"/>
                <a:gd name="connsiteY11" fmla="*/ 792919 h 2066877"/>
                <a:gd name="connsiteX0" fmla="*/ 0 w 7183118"/>
                <a:gd name="connsiteY0" fmla="*/ 1534599 h 2066877"/>
                <a:gd name="connsiteX1" fmla="*/ 731520 w 7183118"/>
                <a:gd name="connsiteY1" fmla="*/ 803079 h 2066877"/>
                <a:gd name="connsiteX2" fmla="*/ 1391588 w 7183118"/>
                <a:gd name="connsiteY2" fmla="*/ 1833175 h 2066877"/>
                <a:gd name="connsiteX3" fmla="*/ 2126605 w 7183118"/>
                <a:gd name="connsiteY3" fmla="*/ 382872 h 2066877"/>
                <a:gd name="connsiteX4" fmla="*/ 2748874 w 7183118"/>
                <a:gd name="connsiteY4" fmla="*/ 2065139 h 2066877"/>
                <a:gd name="connsiteX5" fmla="*/ 3514698 w 7183118"/>
                <a:gd name="connsiteY5" fmla="*/ 735 h 2066877"/>
                <a:gd name="connsiteX6" fmla="*/ 4358972 w 7183118"/>
                <a:gd name="connsiteY6" fmla="*/ 1811883 h 2066877"/>
                <a:gd name="connsiteX7" fmla="*/ 4926944 w 7183118"/>
                <a:gd name="connsiteY7" fmla="*/ 370942 h 2066877"/>
                <a:gd name="connsiteX8" fmla="*/ 5750560 w 7183118"/>
                <a:gd name="connsiteY8" fmla="*/ 1524439 h 2066877"/>
                <a:gd name="connsiteX9" fmla="*/ 6471920 w 7183118"/>
                <a:gd name="connsiteY9" fmla="*/ 792919 h 2066877"/>
                <a:gd name="connsiteX10" fmla="*/ 7183120 w 7183118"/>
                <a:gd name="connsiteY10" fmla="*/ 1534599 h 206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83118" h="2066877">
                  <a:moveTo>
                    <a:pt x="0" y="1534599"/>
                  </a:moveTo>
                  <a:cubicBezTo>
                    <a:pt x="246380" y="1167145"/>
                    <a:pt x="499589" y="753316"/>
                    <a:pt x="731520" y="803079"/>
                  </a:cubicBezTo>
                  <a:cubicBezTo>
                    <a:pt x="963451" y="852842"/>
                    <a:pt x="1159074" y="1903210"/>
                    <a:pt x="1391588" y="1833175"/>
                  </a:cubicBezTo>
                  <a:cubicBezTo>
                    <a:pt x="1624102" y="1763141"/>
                    <a:pt x="1900391" y="344211"/>
                    <a:pt x="2126605" y="382872"/>
                  </a:cubicBezTo>
                  <a:cubicBezTo>
                    <a:pt x="2352819" y="421533"/>
                    <a:pt x="2517525" y="2128829"/>
                    <a:pt x="2748874" y="2065139"/>
                  </a:cubicBezTo>
                  <a:cubicBezTo>
                    <a:pt x="2980223" y="2001450"/>
                    <a:pt x="3246348" y="42944"/>
                    <a:pt x="3514698" y="735"/>
                  </a:cubicBezTo>
                  <a:cubicBezTo>
                    <a:pt x="3783048" y="-41474"/>
                    <a:pt x="4123598" y="1750182"/>
                    <a:pt x="4358972" y="1811883"/>
                  </a:cubicBezTo>
                  <a:cubicBezTo>
                    <a:pt x="4594346" y="1873584"/>
                    <a:pt x="4695013" y="418849"/>
                    <a:pt x="4926944" y="370942"/>
                  </a:cubicBezTo>
                  <a:cubicBezTo>
                    <a:pt x="5158875" y="323035"/>
                    <a:pt x="5493064" y="1454110"/>
                    <a:pt x="5750560" y="1524439"/>
                  </a:cubicBezTo>
                  <a:cubicBezTo>
                    <a:pt x="6008056" y="1594768"/>
                    <a:pt x="6233160" y="791226"/>
                    <a:pt x="6471920" y="792919"/>
                  </a:cubicBezTo>
                  <a:cubicBezTo>
                    <a:pt x="6710680" y="794612"/>
                    <a:pt x="6944360" y="1534599"/>
                    <a:pt x="7183120" y="1534599"/>
                  </a:cubicBezTo>
                </a:path>
              </a:pathLst>
            </a:cu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65" name="任意多边形: 形状 64">
              <a:extLst>
                <a:ext uri="{FF2B5EF4-FFF2-40B4-BE49-F238E27FC236}">
                  <a16:creationId xmlns:a16="http://schemas.microsoft.com/office/drawing/2014/main" id="{611253C2-BBA9-A012-79A4-8904C179D0EE}"/>
                </a:ext>
              </a:extLst>
            </p:cNvPr>
            <p:cNvSpPr/>
            <p:nvPr/>
          </p:nvSpPr>
          <p:spPr>
            <a:xfrm>
              <a:off x="4363794" y="1312033"/>
              <a:ext cx="694663" cy="252456"/>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357360"/>
                <a:gd name="connsiteY0" fmla="*/ 751851 h 1050429"/>
                <a:gd name="connsiteX1" fmla="*/ 731520 w 9357360"/>
                <a:gd name="connsiteY1" fmla="*/ 20331 h 1050429"/>
                <a:gd name="connsiteX2" fmla="*/ 1391588 w 9357360"/>
                <a:gd name="connsiteY2" fmla="*/ 1050427 h 1050429"/>
                <a:gd name="connsiteX3" fmla="*/ 2153920 w 9357360"/>
                <a:gd name="connsiteY3" fmla="*/ 30491 h 1050429"/>
                <a:gd name="connsiteX4" fmla="*/ 2885440 w 9357360"/>
                <a:gd name="connsiteY4" fmla="*/ 751851 h 1050429"/>
                <a:gd name="connsiteX5" fmla="*/ 3596640 w 9357360"/>
                <a:gd name="connsiteY5" fmla="*/ 30491 h 1050429"/>
                <a:gd name="connsiteX6" fmla="*/ 4318000 w 9357360"/>
                <a:gd name="connsiteY6" fmla="*/ 762011 h 1050429"/>
                <a:gd name="connsiteX7" fmla="*/ 5008880 w 9357360"/>
                <a:gd name="connsiteY7" fmla="*/ 11 h 1050429"/>
                <a:gd name="connsiteX8" fmla="*/ 5750560 w 9357360"/>
                <a:gd name="connsiteY8" fmla="*/ 741691 h 1050429"/>
                <a:gd name="connsiteX9" fmla="*/ 6471920 w 9357360"/>
                <a:gd name="connsiteY9" fmla="*/ 10171 h 1050429"/>
                <a:gd name="connsiteX10" fmla="*/ 7183120 w 9357360"/>
                <a:gd name="connsiteY10" fmla="*/ 751851 h 1050429"/>
                <a:gd name="connsiteX11" fmla="*/ 7904480 w 9357360"/>
                <a:gd name="connsiteY11" fmla="*/ 10171 h 1050429"/>
                <a:gd name="connsiteX12" fmla="*/ 8605520 w 9357360"/>
                <a:gd name="connsiteY12" fmla="*/ 751851 h 1050429"/>
                <a:gd name="connsiteX13" fmla="*/ 9357360 w 9357360"/>
                <a:gd name="connsiteY13" fmla="*/ 20331 h 1050429"/>
                <a:gd name="connsiteX0" fmla="*/ 0 w 9357360"/>
                <a:gd name="connsiteY0" fmla="*/ 1153322 h 1455250"/>
                <a:gd name="connsiteX1" fmla="*/ 731520 w 9357360"/>
                <a:gd name="connsiteY1" fmla="*/ 421802 h 1455250"/>
                <a:gd name="connsiteX2" fmla="*/ 1391588 w 9357360"/>
                <a:gd name="connsiteY2" fmla="*/ 1451898 h 1455250"/>
                <a:gd name="connsiteX3" fmla="*/ 2126605 w 9357360"/>
                <a:gd name="connsiteY3" fmla="*/ 1595 h 1455250"/>
                <a:gd name="connsiteX4" fmla="*/ 2885440 w 9357360"/>
                <a:gd name="connsiteY4" fmla="*/ 1153322 h 1455250"/>
                <a:gd name="connsiteX5" fmla="*/ 3596640 w 9357360"/>
                <a:gd name="connsiteY5" fmla="*/ 431962 h 1455250"/>
                <a:gd name="connsiteX6" fmla="*/ 4318000 w 9357360"/>
                <a:gd name="connsiteY6" fmla="*/ 1163482 h 1455250"/>
                <a:gd name="connsiteX7" fmla="*/ 5008880 w 9357360"/>
                <a:gd name="connsiteY7" fmla="*/ 401482 h 1455250"/>
                <a:gd name="connsiteX8" fmla="*/ 5750560 w 9357360"/>
                <a:gd name="connsiteY8" fmla="*/ 1143162 h 1455250"/>
                <a:gd name="connsiteX9" fmla="*/ 6471920 w 9357360"/>
                <a:gd name="connsiteY9" fmla="*/ 411642 h 1455250"/>
                <a:gd name="connsiteX10" fmla="*/ 7183120 w 9357360"/>
                <a:gd name="connsiteY10" fmla="*/ 1153322 h 1455250"/>
                <a:gd name="connsiteX11" fmla="*/ 7904480 w 9357360"/>
                <a:gd name="connsiteY11" fmla="*/ 411642 h 1455250"/>
                <a:gd name="connsiteX12" fmla="*/ 8605520 w 9357360"/>
                <a:gd name="connsiteY12" fmla="*/ 1153322 h 1455250"/>
                <a:gd name="connsiteX13" fmla="*/ 9357360 w 9357360"/>
                <a:gd name="connsiteY13" fmla="*/ 421802 h 1455250"/>
                <a:gd name="connsiteX0" fmla="*/ 0 w 9357360"/>
                <a:gd name="connsiteY0" fmla="*/ 1152503 h 1686044"/>
                <a:gd name="connsiteX1" fmla="*/ 731520 w 9357360"/>
                <a:gd name="connsiteY1" fmla="*/ 420983 h 1686044"/>
                <a:gd name="connsiteX2" fmla="*/ 1391588 w 9357360"/>
                <a:gd name="connsiteY2" fmla="*/ 1451079 h 1686044"/>
                <a:gd name="connsiteX3" fmla="*/ 2126605 w 9357360"/>
                <a:gd name="connsiteY3" fmla="*/ 776 h 1686044"/>
                <a:gd name="connsiteX4" fmla="*/ 2748874 w 9357360"/>
                <a:gd name="connsiteY4" fmla="*/ 1683043 h 1686044"/>
                <a:gd name="connsiteX5" fmla="*/ 3596640 w 9357360"/>
                <a:gd name="connsiteY5" fmla="*/ 431143 h 1686044"/>
                <a:gd name="connsiteX6" fmla="*/ 4318000 w 9357360"/>
                <a:gd name="connsiteY6" fmla="*/ 1162663 h 1686044"/>
                <a:gd name="connsiteX7" fmla="*/ 5008880 w 9357360"/>
                <a:gd name="connsiteY7" fmla="*/ 400663 h 1686044"/>
                <a:gd name="connsiteX8" fmla="*/ 5750560 w 9357360"/>
                <a:gd name="connsiteY8" fmla="*/ 1142343 h 1686044"/>
                <a:gd name="connsiteX9" fmla="*/ 6471920 w 9357360"/>
                <a:gd name="connsiteY9" fmla="*/ 410823 h 1686044"/>
                <a:gd name="connsiteX10" fmla="*/ 7183120 w 9357360"/>
                <a:gd name="connsiteY10" fmla="*/ 1152503 h 1686044"/>
                <a:gd name="connsiteX11" fmla="*/ 7904480 w 9357360"/>
                <a:gd name="connsiteY11" fmla="*/ 410823 h 1686044"/>
                <a:gd name="connsiteX12" fmla="*/ 8605520 w 9357360"/>
                <a:gd name="connsiteY12" fmla="*/ 1152503 h 1686044"/>
                <a:gd name="connsiteX13" fmla="*/ 9357360 w 9357360"/>
                <a:gd name="connsiteY13" fmla="*/ 420983 h 1686044"/>
                <a:gd name="connsiteX0" fmla="*/ 0 w 9357360"/>
                <a:gd name="connsiteY0" fmla="*/ 1537481 h 2069758"/>
                <a:gd name="connsiteX1" fmla="*/ 731520 w 9357360"/>
                <a:gd name="connsiteY1" fmla="*/ 805961 h 2069758"/>
                <a:gd name="connsiteX2" fmla="*/ 1391588 w 9357360"/>
                <a:gd name="connsiteY2" fmla="*/ 1836057 h 2069758"/>
                <a:gd name="connsiteX3" fmla="*/ 2126605 w 9357360"/>
                <a:gd name="connsiteY3" fmla="*/ 385754 h 2069758"/>
                <a:gd name="connsiteX4" fmla="*/ 2748874 w 9357360"/>
                <a:gd name="connsiteY4" fmla="*/ 2068021 h 2069758"/>
                <a:gd name="connsiteX5" fmla="*/ 3514698 w 9357360"/>
                <a:gd name="connsiteY5" fmla="*/ 3617 h 2069758"/>
                <a:gd name="connsiteX6" fmla="*/ 4318000 w 9357360"/>
                <a:gd name="connsiteY6" fmla="*/ 1547641 h 2069758"/>
                <a:gd name="connsiteX7" fmla="*/ 5008880 w 9357360"/>
                <a:gd name="connsiteY7" fmla="*/ 785641 h 2069758"/>
                <a:gd name="connsiteX8" fmla="*/ 5750560 w 9357360"/>
                <a:gd name="connsiteY8" fmla="*/ 1527321 h 2069758"/>
                <a:gd name="connsiteX9" fmla="*/ 6471920 w 9357360"/>
                <a:gd name="connsiteY9" fmla="*/ 795801 h 2069758"/>
                <a:gd name="connsiteX10" fmla="*/ 7183120 w 9357360"/>
                <a:gd name="connsiteY10" fmla="*/ 1537481 h 2069758"/>
                <a:gd name="connsiteX11" fmla="*/ 7904480 w 9357360"/>
                <a:gd name="connsiteY11" fmla="*/ 795801 h 2069758"/>
                <a:gd name="connsiteX12" fmla="*/ 8605520 w 9357360"/>
                <a:gd name="connsiteY12" fmla="*/ 1537481 h 2069758"/>
                <a:gd name="connsiteX13" fmla="*/ 9357360 w 9357360"/>
                <a:gd name="connsiteY13" fmla="*/ 805961 h 2069758"/>
                <a:gd name="connsiteX0" fmla="*/ 0 w 9357360"/>
                <a:gd name="connsiteY0" fmla="*/ 1534627 h 2066905"/>
                <a:gd name="connsiteX1" fmla="*/ 731520 w 9357360"/>
                <a:gd name="connsiteY1" fmla="*/ 803107 h 2066905"/>
                <a:gd name="connsiteX2" fmla="*/ 1391588 w 9357360"/>
                <a:gd name="connsiteY2" fmla="*/ 1833203 h 2066905"/>
                <a:gd name="connsiteX3" fmla="*/ 2126605 w 9357360"/>
                <a:gd name="connsiteY3" fmla="*/ 382900 h 2066905"/>
                <a:gd name="connsiteX4" fmla="*/ 2748874 w 9357360"/>
                <a:gd name="connsiteY4" fmla="*/ 2065167 h 2066905"/>
                <a:gd name="connsiteX5" fmla="*/ 3514698 w 9357360"/>
                <a:gd name="connsiteY5" fmla="*/ 763 h 2066905"/>
                <a:gd name="connsiteX6" fmla="*/ 4358972 w 9357360"/>
                <a:gd name="connsiteY6" fmla="*/ 1811911 h 2066905"/>
                <a:gd name="connsiteX7" fmla="*/ 5008880 w 9357360"/>
                <a:gd name="connsiteY7" fmla="*/ 782787 h 2066905"/>
                <a:gd name="connsiteX8" fmla="*/ 5750560 w 9357360"/>
                <a:gd name="connsiteY8" fmla="*/ 1524467 h 2066905"/>
                <a:gd name="connsiteX9" fmla="*/ 6471920 w 9357360"/>
                <a:gd name="connsiteY9" fmla="*/ 792947 h 2066905"/>
                <a:gd name="connsiteX10" fmla="*/ 7183120 w 9357360"/>
                <a:gd name="connsiteY10" fmla="*/ 1534627 h 2066905"/>
                <a:gd name="connsiteX11" fmla="*/ 7904480 w 9357360"/>
                <a:gd name="connsiteY11" fmla="*/ 792947 h 2066905"/>
                <a:gd name="connsiteX12" fmla="*/ 8605520 w 9357360"/>
                <a:gd name="connsiteY12" fmla="*/ 1534627 h 2066905"/>
                <a:gd name="connsiteX13" fmla="*/ 9357360 w 9357360"/>
                <a:gd name="connsiteY13" fmla="*/ 803107 h 2066905"/>
                <a:gd name="connsiteX0" fmla="*/ 0 w 9357360"/>
                <a:gd name="connsiteY0" fmla="*/ 1534599 h 2066877"/>
                <a:gd name="connsiteX1" fmla="*/ 731520 w 9357360"/>
                <a:gd name="connsiteY1" fmla="*/ 803079 h 2066877"/>
                <a:gd name="connsiteX2" fmla="*/ 1391588 w 9357360"/>
                <a:gd name="connsiteY2" fmla="*/ 1833175 h 2066877"/>
                <a:gd name="connsiteX3" fmla="*/ 2126605 w 9357360"/>
                <a:gd name="connsiteY3" fmla="*/ 382872 h 2066877"/>
                <a:gd name="connsiteX4" fmla="*/ 2748874 w 9357360"/>
                <a:gd name="connsiteY4" fmla="*/ 2065139 h 2066877"/>
                <a:gd name="connsiteX5" fmla="*/ 3514698 w 9357360"/>
                <a:gd name="connsiteY5" fmla="*/ 735 h 2066877"/>
                <a:gd name="connsiteX6" fmla="*/ 4358972 w 9357360"/>
                <a:gd name="connsiteY6" fmla="*/ 1811883 h 2066877"/>
                <a:gd name="connsiteX7" fmla="*/ 4926944 w 9357360"/>
                <a:gd name="connsiteY7" fmla="*/ 370942 h 2066877"/>
                <a:gd name="connsiteX8" fmla="*/ 5750560 w 9357360"/>
                <a:gd name="connsiteY8" fmla="*/ 1524439 h 2066877"/>
                <a:gd name="connsiteX9" fmla="*/ 6471920 w 9357360"/>
                <a:gd name="connsiteY9" fmla="*/ 792919 h 2066877"/>
                <a:gd name="connsiteX10" fmla="*/ 7183120 w 9357360"/>
                <a:gd name="connsiteY10" fmla="*/ 1534599 h 2066877"/>
                <a:gd name="connsiteX11" fmla="*/ 7904480 w 9357360"/>
                <a:gd name="connsiteY11" fmla="*/ 792919 h 2066877"/>
                <a:gd name="connsiteX12" fmla="*/ 8605520 w 9357360"/>
                <a:gd name="connsiteY12" fmla="*/ 1534599 h 2066877"/>
                <a:gd name="connsiteX13" fmla="*/ 9357360 w 9357360"/>
                <a:gd name="connsiteY13" fmla="*/ 803079 h 2066877"/>
                <a:gd name="connsiteX0" fmla="*/ 0 w 8605520"/>
                <a:gd name="connsiteY0" fmla="*/ 1534599 h 2066877"/>
                <a:gd name="connsiteX1" fmla="*/ 731520 w 8605520"/>
                <a:gd name="connsiteY1" fmla="*/ 803079 h 2066877"/>
                <a:gd name="connsiteX2" fmla="*/ 1391588 w 8605520"/>
                <a:gd name="connsiteY2" fmla="*/ 1833175 h 2066877"/>
                <a:gd name="connsiteX3" fmla="*/ 2126605 w 8605520"/>
                <a:gd name="connsiteY3" fmla="*/ 382872 h 2066877"/>
                <a:gd name="connsiteX4" fmla="*/ 2748874 w 8605520"/>
                <a:gd name="connsiteY4" fmla="*/ 2065139 h 2066877"/>
                <a:gd name="connsiteX5" fmla="*/ 3514698 w 8605520"/>
                <a:gd name="connsiteY5" fmla="*/ 735 h 2066877"/>
                <a:gd name="connsiteX6" fmla="*/ 4358972 w 8605520"/>
                <a:gd name="connsiteY6" fmla="*/ 1811883 h 2066877"/>
                <a:gd name="connsiteX7" fmla="*/ 4926944 w 8605520"/>
                <a:gd name="connsiteY7" fmla="*/ 370942 h 2066877"/>
                <a:gd name="connsiteX8" fmla="*/ 5750560 w 8605520"/>
                <a:gd name="connsiteY8" fmla="*/ 1524439 h 2066877"/>
                <a:gd name="connsiteX9" fmla="*/ 6471920 w 8605520"/>
                <a:gd name="connsiteY9" fmla="*/ 792919 h 2066877"/>
                <a:gd name="connsiteX10" fmla="*/ 7183120 w 8605520"/>
                <a:gd name="connsiteY10" fmla="*/ 1534599 h 2066877"/>
                <a:gd name="connsiteX11" fmla="*/ 7904480 w 8605520"/>
                <a:gd name="connsiteY11" fmla="*/ 792919 h 2066877"/>
                <a:gd name="connsiteX12" fmla="*/ 8605520 w 8605520"/>
                <a:gd name="connsiteY12" fmla="*/ 1534599 h 2066877"/>
                <a:gd name="connsiteX0" fmla="*/ 0 w 7904478"/>
                <a:gd name="connsiteY0" fmla="*/ 1534599 h 2066877"/>
                <a:gd name="connsiteX1" fmla="*/ 731520 w 7904478"/>
                <a:gd name="connsiteY1" fmla="*/ 803079 h 2066877"/>
                <a:gd name="connsiteX2" fmla="*/ 1391588 w 7904478"/>
                <a:gd name="connsiteY2" fmla="*/ 1833175 h 2066877"/>
                <a:gd name="connsiteX3" fmla="*/ 2126605 w 7904478"/>
                <a:gd name="connsiteY3" fmla="*/ 382872 h 2066877"/>
                <a:gd name="connsiteX4" fmla="*/ 2748874 w 7904478"/>
                <a:gd name="connsiteY4" fmla="*/ 2065139 h 2066877"/>
                <a:gd name="connsiteX5" fmla="*/ 3514698 w 7904478"/>
                <a:gd name="connsiteY5" fmla="*/ 735 h 2066877"/>
                <a:gd name="connsiteX6" fmla="*/ 4358972 w 7904478"/>
                <a:gd name="connsiteY6" fmla="*/ 1811883 h 2066877"/>
                <a:gd name="connsiteX7" fmla="*/ 4926944 w 7904478"/>
                <a:gd name="connsiteY7" fmla="*/ 370942 h 2066877"/>
                <a:gd name="connsiteX8" fmla="*/ 5750560 w 7904478"/>
                <a:gd name="connsiteY8" fmla="*/ 1524439 h 2066877"/>
                <a:gd name="connsiteX9" fmla="*/ 6471920 w 7904478"/>
                <a:gd name="connsiteY9" fmla="*/ 792919 h 2066877"/>
                <a:gd name="connsiteX10" fmla="*/ 7183120 w 7904478"/>
                <a:gd name="connsiteY10" fmla="*/ 1534599 h 2066877"/>
                <a:gd name="connsiteX11" fmla="*/ 7904480 w 7904478"/>
                <a:gd name="connsiteY11" fmla="*/ 792919 h 2066877"/>
                <a:gd name="connsiteX0" fmla="*/ 0 w 7183118"/>
                <a:gd name="connsiteY0" fmla="*/ 1534599 h 2066877"/>
                <a:gd name="connsiteX1" fmla="*/ 731520 w 7183118"/>
                <a:gd name="connsiteY1" fmla="*/ 803079 h 2066877"/>
                <a:gd name="connsiteX2" fmla="*/ 1391588 w 7183118"/>
                <a:gd name="connsiteY2" fmla="*/ 1833175 h 2066877"/>
                <a:gd name="connsiteX3" fmla="*/ 2126605 w 7183118"/>
                <a:gd name="connsiteY3" fmla="*/ 382872 h 2066877"/>
                <a:gd name="connsiteX4" fmla="*/ 2748874 w 7183118"/>
                <a:gd name="connsiteY4" fmla="*/ 2065139 h 2066877"/>
                <a:gd name="connsiteX5" fmla="*/ 3514698 w 7183118"/>
                <a:gd name="connsiteY5" fmla="*/ 735 h 2066877"/>
                <a:gd name="connsiteX6" fmla="*/ 4358972 w 7183118"/>
                <a:gd name="connsiteY6" fmla="*/ 1811883 h 2066877"/>
                <a:gd name="connsiteX7" fmla="*/ 4926944 w 7183118"/>
                <a:gd name="connsiteY7" fmla="*/ 370942 h 2066877"/>
                <a:gd name="connsiteX8" fmla="*/ 5750560 w 7183118"/>
                <a:gd name="connsiteY8" fmla="*/ 1524439 h 2066877"/>
                <a:gd name="connsiteX9" fmla="*/ 6471920 w 7183118"/>
                <a:gd name="connsiteY9" fmla="*/ 792919 h 2066877"/>
                <a:gd name="connsiteX10" fmla="*/ 7183120 w 7183118"/>
                <a:gd name="connsiteY10" fmla="*/ 1534599 h 206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83118" h="2066877">
                  <a:moveTo>
                    <a:pt x="0" y="1534599"/>
                  </a:moveTo>
                  <a:cubicBezTo>
                    <a:pt x="246380" y="1167145"/>
                    <a:pt x="499589" y="753316"/>
                    <a:pt x="731520" y="803079"/>
                  </a:cubicBezTo>
                  <a:cubicBezTo>
                    <a:pt x="963451" y="852842"/>
                    <a:pt x="1159074" y="1903210"/>
                    <a:pt x="1391588" y="1833175"/>
                  </a:cubicBezTo>
                  <a:cubicBezTo>
                    <a:pt x="1624102" y="1763141"/>
                    <a:pt x="1900391" y="344211"/>
                    <a:pt x="2126605" y="382872"/>
                  </a:cubicBezTo>
                  <a:cubicBezTo>
                    <a:pt x="2352819" y="421533"/>
                    <a:pt x="2517525" y="2128829"/>
                    <a:pt x="2748874" y="2065139"/>
                  </a:cubicBezTo>
                  <a:cubicBezTo>
                    <a:pt x="2980223" y="2001450"/>
                    <a:pt x="3246348" y="42944"/>
                    <a:pt x="3514698" y="735"/>
                  </a:cubicBezTo>
                  <a:cubicBezTo>
                    <a:pt x="3783048" y="-41474"/>
                    <a:pt x="4123598" y="1750182"/>
                    <a:pt x="4358972" y="1811883"/>
                  </a:cubicBezTo>
                  <a:cubicBezTo>
                    <a:pt x="4594346" y="1873584"/>
                    <a:pt x="4695013" y="418849"/>
                    <a:pt x="4926944" y="370942"/>
                  </a:cubicBezTo>
                  <a:cubicBezTo>
                    <a:pt x="5158875" y="323035"/>
                    <a:pt x="5493064" y="1454110"/>
                    <a:pt x="5750560" y="1524439"/>
                  </a:cubicBezTo>
                  <a:cubicBezTo>
                    <a:pt x="6008056" y="1594768"/>
                    <a:pt x="6233160" y="791226"/>
                    <a:pt x="6471920" y="792919"/>
                  </a:cubicBezTo>
                  <a:cubicBezTo>
                    <a:pt x="6710680" y="794612"/>
                    <a:pt x="6944360" y="1534599"/>
                    <a:pt x="7183120" y="1534599"/>
                  </a:cubicBezTo>
                </a:path>
              </a:pathLst>
            </a:cu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66" name="任意多边形: 形状 65">
              <a:extLst>
                <a:ext uri="{FF2B5EF4-FFF2-40B4-BE49-F238E27FC236}">
                  <a16:creationId xmlns:a16="http://schemas.microsoft.com/office/drawing/2014/main" id="{A47DC3D0-CF51-B01A-D667-0F920C4E139D}"/>
                </a:ext>
              </a:extLst>
            </p:cNvPr>
            <p:cNvSpPr/>
            <p:nvPr/>
          </p:nvSpPr>
          <p:spPr>
            <a:xfrm>
              <a:off x="4359164" y="2187592"/>
              <a:ext cx="694663" cy="252456"/>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357360"/>
                <a:gd name="connsiteY0" fmla="*/ 751851 h 1050429"/>
                <a:gd name="connsiteX1" fmla="*/ 731520 w 9357360"/>
                <a:gd name="connsiteY1" fmla="*/ 20331 h 1050429"/>
                <a:gd name="connsiteX2" fmla="*/ 1391588 w 9357360"/>
                <a:gd name="connsiteY2" fmla="*/ 1050427 h 1050429"/>
                <a:gd name="connsiteX3" fmla="*/ 2153920 w 9357360"/>
                <a:gd name="connsiteY3" fmla="*/ 30491 h 1050429"/>
                <a:gd name="connsiteX4" fmla="*/ 2885440 w 9357360"/>
                <a:gd name="connsiteY4" fmla="*/ 751851 h 1050429"/>
                <a:gd name="connsiteX5" fmla="*/ 3596640 w 9357360"/>
                <a:gd name="connsiteY5" fmla="*/ 30491 h 1050429"/>
                <a:gd name="connsiteX6" fmla="*/ 4318000 w 9357360"/>
                <a:gd name="connsiteY6" fmla="*/ 762011 h 1050429"/>
                <a:gd name="connsiteX7" fmla="*/ 5008880 w 9357360"/>
                <a:gd name="connsiteY7" fmla="*/ 11 h 1050429"/>
                <a:gd name="connsiteX8" fmla="*/ 5750560 w 9357360"/>
                <a:gd name="connsiteY8" fmla="*/ 741691 h 1050429"/>
                <a:gd name="connsiteX9" fmla="*/ 6471920 w 9357360"/>
                <a:gd name="connsiteY9" fmla="*/ 10171 h 1050429"/>
                <a:gd name="connsiteX10" fmla="*/ 7183120 w 9357360"/>
                <a:gd name="connsiteY10" fmla="*/ 751851 h 1050429"/>
                <a:gd name="connsiteX11" fmla="*/ 7904480 w 9357360"/>
                <a:gd name="connsiteY11" fmla="*/ 10171 h 1050429"/>
                <a:gd name="connsiteX12" fmla="*/ 8605520 w 9357360"/>
                <a:gd name="connsiteY12" fmla="*/ 751851 h 1050429"/>
                <a:gd name="connsiteX13" fmla="*/ 9357360 w 9357360"/>
                <a:gd name="connsiteY13" fmla="*/ 20331 h 1050429"/>
                <a:gd name="connsiteX0" fmla="*/ 0 w 9357360"/>
                <a:gd name="connsiteY0" fmla="*/ 1153322 h 1455250"/>
                <a:gd name="connsiteX1" fmla="*/ 731520 w 9357360"/>
                <a:gd name="connsiteY1" fmla="*/ 421802 h 1455250"/>
                <a:gd name="connsiteX2" fmla="*/ 1391588 w 9357360"/>
                <a:gd name="connsiteY2" fmla="*/ 1451898 h 1455250"/>
                <a:gd name="connsiteX3" fmla="*/ 2126605 w 9357360"/>
                <a:gd name="connsiteY3" fmla="*/ 1595 h 1455250"/>
                <a:gd name="connsiteX4" fmla="*/ 2885440 w 9357360"/>
                <a:gd name="connsiteY4" fmla="*/ 1153322 h 1455250"/>
                <a:gd name="connsiteX5" fmla="*/ 3596640 w 9357360"/>
                <a:gd name="connsiteY5" fmla="*/ 431962 h 1455250"/>
                <a:gd name="connsiteX6" fmla="*/ 4318000 w 9357360"/>
                <a:gd name="connsiteY6" fmla="*/ 1163482 h 1455250"/>
                <a:gd name="connsiteX7" fmla="*/ 5008880 w 9357360"/>
                <a:gd name="connsiteY7" fmla="*/ 401482 h 1455250"/>
                <a:gd name="connsiteX8" fmla="*/ 5750560 w 9357360"/>
                <a:gd name="connsiteY8" fmla="*/ 1143162 h 1455250"/>
                <a:gd name="connsiteX9" fmla="*/ 6471920 w 9357360"/>
                <a:gd name="connsiteY9" fmla="*/ 411642 h 1455250"/>
                <a:gd name="connsiteX10" fmla="*/ 7183120 w 9357360"/>
                <a:gd name="connsiteY10" fmla="*/ 1153322 h 1455250"/>
                <a:gd name="connsiteX11" fmla="*/ 7904480 w 9357360"/>
                <a:gd name="connsiteY11" fmla="*/ 411642 h 1455250"/>
                <a:gd name="connsiteX12" fmla="*/ 8605520 w 9357360"/>
                <a:gd name="connsiteY12" fmla="*/ 1153322 h 1455250"/>
                <a:gd name="connsiteX13" fmla="*/ 9357360 w 9357360"/>
                <a:gd name="connsiteY13" fmla="*/ 421802 h 1455250"/>
                <a:gd name="connsiteX0" fmla="*/ 0 w 9357360"/>
                <a:gd name="connsiteY0" fmla="*/ 1152503 h 1686044"/>
                <a:gd name="connsiteX1" fmla="*/ 731520 w 9357360"/>
                <a:gd name="connsiteY1" fmla="*/ 420983 h 1686044"/>
                <a:gd name="connsiteX2" fmla="*/ 1391588 w 9357360"/>
                <a:gd name="connsiteY2" fmla="*/ 1451079 h 1686044"/>
                <a:gd name="connsiteX3" fmla="*/ 2126605 w 9357360"/>
                <a:gd name="connsiteY3" fmla="*/ 776 h 1686044"/>
                <a:gd name="connsiteX4" fmla="*/ 2748874 w 9357360"/>
                <a:gd name="connsiteY4" fmla="*/ 1683043 h 1686044"/>
                <a:gd name="connsiteX5" fmla="*/ 3596640 w 9357360"/>
                <a:gd name="connsiteY5" fmla="*/ 431143 h 1686044"/>
                <a:gd name="connsiteX6" fmla="*/ 4318000 w 9357360"/>
                <a:gd name="connsiteY6" fmla="*/ 1162663 h 1686044"/>
                <a:gd name="connsiteX7" fmla="*/ 5008880 w 9357360"/>
                <a:gd name="connsiteY7" fmla="*/ 400663 h 1686044"/>
                <a:gd name="connsiteX8" fmla="*/ 5750560 w 9357360"/>
                <a:gd name="connsiteY8" fmla="*/ 1142343 h 1686044"/>
                <a:gd name="connsiteX9" fmla="*/ 6471920 w 9357360"/>
                <a:gd name="connsiteY9" fmla="*/ 410823 h 1686044"/>
                <a:gd name="connsiteX10" fmla="*/ 7183120 w 9357360"/>
                <a:gd name="connsiteY10" fmla="*/ 1152503 h 1686044"/>
                <a:gd name="connsiteX11" fmla="*/ 7904480 w 9357360"/>
                <a:gd name="connsiteY11" fmla="*/ 410823 h 1686044"/>
                <a:gd name="connsiteX12" fmla="*/ 8605520 w 9357360"/>
                <a:gd name="connsiteY12" fmla="*/ 1152503 h 1686044"/>
                <a:gd name="connsiteX13" fmla="*/ 9357360 w 9357360"/>
                <a:gd name="connsiteY13" fmla="*/ 420983 h 1686044"/>
                <a:gd name="connsiteX0" fmla="*/ 0 w 9357360"/>
                <a:gd name="connsiteY0" fmla="*/ 1537481 h 2069758"/>
                <a:gd name="connsiteX1" fmla="*/ 731520 w 9357360"/>
                <a:gd name="connsiteY1" fmla="*/ 805961 h 2069758"/>
                <a:gd name="connsiteX2" fmla="*/ 1391588 w 9357360"/>
                <a:gd name="connsiteY2" fmla="*/ 1836057 h 2069758"/>
                <a:gd name="connsiteX3" fmla="*/ 2126605 w 9357360"/>
                <a:gd name="connsiteY3" fmla="*/ 385754 h 2069758"/>
                <a:gd name="connsiteX4" fmla="*/ 2748874 w 9357360"/>
                <a:gd name="connsiteY4" fmla="*/ 2068021 h 2069758"/>
                <a:gd name="connsiteX5" fmla="*/ 3514698 w 9357360"/>
                <a:gd name="connsiteY5" fmla="*/ 3617 h 2069758"/>
                <a:gd name="connsiteX6" fmla="*/ 4318000 w 9357360"/>
                <a:gd name="connsiteY6" fmla="*/ 1547641 h 2069758"/>
                <a:gd name="connsiteX7" fmla="*/ 5008880 w 9357360"/>
                <a:gd name="connsiteY7" fmla="*/ 785641 h 2069758"/>
                <a:gd name="connsiteX8" fmla="*/ 5750560 w 9357360"/>
                <a:gd name="connsiteY8" fmla="*/ 1527321 h 2069758"/>
                <a:gd name="connsiteX9" fmla="*/ 6471920 w 9357360"/>
                <a:gd name="connsiteY9" fmla="*/ 795801 h 2069758"/>
                <a:gd name="connsiteX10" fmla="*/ 7183120 w 9357360"/>
                <a:gd name="connsiteY10" fmla="*/ 1537481 h 2069758"/>
                <a:gd name="connsiteX11" fmla="*/ 7904480 w 9357360"/>
                <a:gd name="connsiteY11" fmla="*/ 795801 h 2069758"/>
                <a:gd name="connsiteX12" fmla="*/ 8605520 w 9357360"/>
                <a:gd name="connsiteY12" fmla="*/ 1537481 h 2069758"/>
                <a:gd name="connsiteX13" fmla="*/ 9357360 w 9357360"/>
                <a:gd name="connsiteY13" fmla="*/ 805961 h 2069758"/>
                <a:gd name="connsiteX0" fmla="*/ 0 w 9357360"/>
                <a:gd name="connsiteY0" fmla="*/ 1534627 h 2066905"/>
                <a:gd name="connsiteX1" fmla="*/ 731520 w 9357360"/>
                <a:gd name="connsiteY1" fmla="*/ 803107 h 2066905"/>
                <a:gd name="connsiteX2" fmla="*/ 1391588 w 9357360"/>
                <a:gd name="connsiteY2" fmla="*/ 1833203 h 2066905"/>
                <a:gd name="connsiteX3" fmla="*/ 2126605 w 9357360"/>
                <a:gd name="connsiteY3" fmla="*/ 382900 h 2066905"/>
                <a:gd name="connsiteX4" fmla="*/ 2748874 w 9357360"/>
                <a:gd name="connsiteY4" fmla="*/ 2065167 h 2066905"/>
                <a:gd name="connsiteX5" fmla="*/ 3514698 w 9357360"/>
                <a:gd name="connsiteY5" fmla="*/ 763 h 2066905"/>
                <a:gd name="connsiteX6" fmla="*/ 4358972 w 9357360"/>
                <a:gd name="connsiteY6" fmla="*/ 1811911 h 2066905"/>
                <a:gd name="connsiteX7" fmla="*/ 5008880 w 9357360"/>
                <a:gd name="connsiteY7" fmla="*/ 782787 h 2066905"/>
                <a:gd name="connsiteX8" fmla="*/ 5750560 w 9357360"/>
                <a:gd name="connsiteY8" fmla="*/ 1524467 h 2066905"/>
                <a:gd name="connsiteX9" fmla="*/ 6471920 w 9357360"/>
                <a:gd name="connsiteY9" fmla="*/ 792947 h 2066905"/>
                <a:gd name="connsiteX10" fmla="*/ 7183120 w 9357360"/>
                <a:gd name="connsiteY10" fmla="*/ 1534627 h 2066905"/>
                <a:gd name="connsiteX11" fmla="*/ 7904480 w 9357360"/>
                <a:gd name="connsiteY11" fmla="*/ 792947 h 2066905"/>
                <a:gd name="connsiteX12" fmla="*/ 8605520 w 9357360"/>
                <a:gd name="connsiteY12" fmla="*/ 1534627 h 2066905"/>
                <a:gd name="connsiteX13" fmla="*/ 9357360 w 9357360"/>
                <a:gd name="connsiteY13" fmla="*/ 803107 h 2066905"/>
                <a:gd name="connsiteX0" fmla="*/ 0 w 9357360"/>
                <a:gd name="connsiteY0" fmla="*/ 1534599 h 2066877"/>
                <a:gd name="connsiteX1" fmla="*/ 731520 w 9357360"/>
                <a:gd name="connsiteY1" fmla="*/ 803079 h 2066877"/>
                <a:gd name="connsiteX2" fmla="*/ 1391588 w 9357360"/>
                <a:gd name="connsiteY2" fmla="*/ 1833175 h 2066877"/>
                <a:gd name="connsiteX3" fmla="*/ 2126605 w 9357360"/>
                <a:gd name="connsiteY3" fmla="*/ 382872 h 2066877"/>
                <a:gd name="connsiteX4" fmla="*/ 2748874 w 9357360"/>
                <a:gd name="connsiteY4" fmla="*/ 2065139 h 2066877"/>
                <a:gd name="connsiteX5" fmla="*/ 3514698 w 9357360"/>
                <a:gd name="connsiteY5" fmla="*/ 735 h 2066877"/>
                <a:gd name="connsiteX6" fmla="*/ 4358972 w 9357360"/>
                <a:gd name="connsiteY6" fmla="*/ 1811883 h 2066877"/>
                <a:gd name="connsiteX7" fmla="*/ 4926944 w 9357360"/>
                <a:gd name="connsiteY7" fmla="*/ 370942 h 2066877"/>
                <a:gd name="connsiteX8" fmla="*/ 5750560 w 9357360"/>
                <a:gd name="connsiteY8" fmla="*/ 1524439 h 2066877"/>
                <a:gd name="connsiteX9" fmla="*/ 6471920 w 9357360"/>
                <a:gd name="connsiteY9" fmla="*/ 792919 h 2066877"/>
                <a:gd name="connsiteX10" fmla="*/ 7183120 w 9357360"/>
                <a:gd name="connsiteY10" fmla="*/ 1534599 h 2066877"/>
                <a:gd name="connsiteX11" fmla="*/ 7904480 w 9357360"/>
                <a:gd name="connsiteY11" fmla="*/ 792919 h 2066877"/>
                <a:gd name="connsiteX12" fmla="*/ 8605520 w 9357360"/>
                <a:gd name="connsiteY12" fmla="*/ 1534599 h 2066877"/>
                <a:gd name="connsiteX13" fmla="*/ 9357360 w 9357360"/>
                <a:gd name="connsiteY13" fmla="*/ 803079 h 2066877"/>
                <a:gd name="connsiteX0" fmla="*/ 0 w 8605520"/>
                <a:gd name="connsiteY0" fmla="*/ 1534599 h 2066877"/>
                <a:gd name="connsiteX1" fmla="*/ 731520 w 8605520"/>
                <a:gd name="connsiteY1" fmla="*/ 803079 h 2066877"/>
                <a:gd name="connsiteX2" fmla="*/ 1391588 w 8605520"/>
                <a:gd name="connsiteY2" fmla="*/ 1833175 h 2066877"/>
                <a:gd name="connsiteX3" fmla="*/ 2126605 w 8605520"/>
                <a:gd name="connsiteY3" fmla="*/ 382872 h 2066877"/>
                <a:gd name="connsiteX4" fmla="*/ 2748874 w 8605520"/>
                <a:gd name="connsiteY4" fmla="*/ 2065139 h 2066877"/>
                <a:gd name="connsiteX5" fmla="*/ 3514698 w 8605520"/>
                <a:gd name="connsiteY5" fmla="*/ 735 h 2066877"/>
                <a:gd name="connsiteX6" fmla="*/ 4358972 w 8605520"/>
                <a:gd name="connsiteY6" fmla="*/ 1811883 h 2066877"/>
                <a:gd name="connsiteX7" fmla="*/ 4926944 w 8605520"/>
                <a:gd name="connsiteY7" fmla="*/ 370942 h 2066877"/>
                <a:gd name="connsiteX8" fmla="*/ 5750560 w 8605520"/>
                <a:gd name="connsiteY8" fmla="*/ 1524439 h 2066877"/>
                <a:gd name="connsiteX9" fmla="*/ 6471920 w 8605520"/>
                <a:gd name="connsiteY9" fmla="*/ 792919 h 2066877"/>
                <a:gd name="connsiteX10" fmla="*/ 7183120 w 8605520"/>
                <a:gd name="connsiteY10" fmla="*/ 1534599 h 2066877"/>
                <a:gd name="connsiteX11" fmla="*/ 7904480 w 8605520"/>
                <a:gd name="connsiteY11" fmla="*/ 792919 h 2066877"/>
                <a:gd name="connsiteX12" fmla="*/ 8605520 w 8605520"/>
                <a:gd name="connsiteY12" fmla="*/ 1534599 h 2066877"/>
                <a:gd name="connsiteX0" fmla="*/ 0 w 7904478"/>
                <a:gd name="connsiteY0" fmla="*/ 1534599 h 2066877"/>
                <a:gd name="connsiteX1" fmla="*/ 731520 w 7904478"/>
                <a:gd name="connsiteY1" fmla="*/ 803079 h 2066877"/>
                <a:gd name="connsiteX2" fmla="*/ 1391588 w 7904478"/>
                <a:gd name="connsiteY2" fmla="*/ 1833175 h 2066877"/>
                <a:gd name="connsiteX3" fmla="*/ 2126605 w 7904478"/>
                <a:gd name="connsiteY3" fmla="*/ 382872 h 2066877"/>
                <a:gd name="connsiteX4" fmla="*/ 2748874 w 7904478"/>
                <a:gd name="connsiteY4" fmla="*/ 2065139 h 2066877"/>
                <a:gd name="connsiteX5" fmla="*/ 3514698 w 7904478"/>
                <a:gd name="connsiteY5" fmla="*/ 735 h 2066877"/>
                <a:gd name="connsiteX6" fmla="*/ 4358972 w 7904478"/>
                <a:gd name="connsiteY6" fmla="*/ 1811883 h 2066877"/>
                <a:gd name="connsiteX7" fmla="*/ 4926944 w 7904478"/>
                <a:gd name="connsiteY7" fmla="*/ 370942 h 2066877"/>
                <a:gd name="connsiteX8" fmla="*/ 5750560 w 7904478"/>
                <a:gd name="connsiteY8" fmla="*/ 1524439 h 2066877"/>
                <a:gd name="connsiteX9" fmla="*/ 6471920 w 7904478"/>
                <a:gd name="connsiteY9" fmla="*/ 792919 h 2066877"/>
                <a:gd name="connsiteX10" fmla="*/ 7183120 w 7904478"/>
                <a:gd name="connsiteY10" fmla="*/ 1534599 h 2066877"/>
                <a:gd name="connsiteX11" fmla="*/ 7904480 w 7904478"/>
                <a:gd name="connsiteY11" fmla="*/ 792919 h 2066877"/>
                <a:gd name="connsiteX0" fmla="*/ 0 w 7183118"/>
                <a:gd name="connsiteY0" fmla="*/ 1534599 h 2066877"/>
                <a:gd name="connsiteX1" fmla="*/ 731520 w 7183118"/>
                <a:gd name="connsiteY1" fmla="*/ 803079 h 2066877"/>
                <a:gd name="connsiteX2" fmla="*/ 1391588 w 7183118"/>
                <a:gd name="connsiteY2" fmla="*/ 1833175 h 2066877"/>
                <a:gd name="connsiteX3" fmla="*/ 2126605 w 7183118"/>
                <a:gd name="connsiteY3" fmla="*/ 382872 h 2066877"/>
                <a:gd name="connsiteX4" fmla="*/ 2748874 w 7183118"/>
                <a:gd name="connsiteY4" fmla="*/ 2065139 h 2066877"/>
                <a:gd name="connsiteX5" fmla="*/ 3514698 w 7183118"/>
                <a:gd name="connsiteY5" fmla="*/ 735 h 2066877"/>
                <a:gd name="connsiteX6" fmla="*/ 4358972 w 7183118"/>
                <a:gd name="connsiteY6" fmla="*/ 1811883 h 2066877"/>
                <a:gd name="connsiteX7" fmla="*/ 4926944 w 7183118"/>
                <a:gd name="connsiteY7" fmla="*/ 370942 h 2066877"/>
                <a:gd name="connsiteX8" fmla="*/ 5750560 w 7183118"/>
                <a:gd name="connsiteY8" fmla="*/ 1524439 h 2066877"/>
                <a:gd name="connsiteX9" fmla="*/ 6471920 w 7183118"/>
                <a:gd name="connsiteY9" fmla="*/ 792919 h 2066877"/>
                <a:gd name="connsiteX10" fmla="*/ 7183120 w 7183118"/>
                <a:gd name="connsiteY10" fmla="*/ 1534599 h 206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83118" h="2066877">
                  <a:moveTo>
                    <a:pt x="0" y="1534599"/>
                  </a:moveTo>
                  <a:cubicBezTo>
                    <a:pt x="246380" y="1167145"/>
                    <a:pt x="499589" y="753316"/>
                    <a:pt x="731520" y="803079"/>
                  </a:cubicBezTo>
                  <a:cubicBezTo>
                    <a:pt x="963451" y="852842"/>
                    <a:pt x="1159074" y="1903210"/>
                    <a:pt x="1391588" y="1833175"/>
                  </a:cubicBezTo>
                  <a:cubicBezTo>
                    <a:pt x="1624102" y="1763141"/>
                    <a:pt x="1900391" y="344211"/>
                    <a:pt x="2126605" y="382872"/>
                  </a:cubicBezTo>
                  <a:cubicBezTo>
                    <a:pt x="2352819" y="421533"/>
                    <a:pt x="2517525" y="2128829"/>
                    <a:pt x="2748874" y="2065139"/>
                  </a:cubicBezTo>
                  <a:cubicBezTo>
                    <a:pt x="2980223" y="2001450"/>
                    <a:pt x="3246348" y="42944"/>
                    <a:pt x="3514698" y="735"/>
                  </a:cubicBezTo>
                  <a:cubicBezTo>
                    <a:pt x="3783048" y="-41474"/>
                    <a:pt x="4123598" y="1750182"/>
                    <a:pt x="4358972" y="1811883"/>
                  </a:cubicBezTo>
                  <a:cubicBezTo>
                    <a:pt x="4594346" y="1873584"/>
                    <a:pt x="4695013" y="418849"/>
                    <a:pt x="4926944" y="370942"/>
                  </a:cubicBezTo>
                  <a:cubicBezTo>
                    <a:pt x="5158875" y="323035"/>
                    <a:pt x="5493064" y="1454110"/>
                    <a:pt x="5750560" y="1524439"/>
                  </a:cubicBezTo>
                  <a:cubicBezTo>
                    <a:pt x="6008056" y="1594768"/>
                    <a:pt x="6233160" y="791226"/>
                    <a:pt x="6471920" y="792919"/>
                  </a:cubicBezTo>
                  <a:cubicBezTo>
                    <a:pt x="6710680" y="794612"/>
                    <a:pt x="6944360" y="1534599"/>
                    <a:pt x="7183120" y="1534599"/>
                  </a:cubicBezTo>
                </a:path>
              </a:pathLst>
            </a:cu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grpSp>
      <p:sp>
        <p:nvSpPr>
          <p:cNvPr id="73" name="矩形 72">
            <a:extLst>
              <a:ext uri="{FF2B5EF4-FFF2-40B4-BE49-F238E27FC236}">
                <a16:creationId xmlns:a16="http://schemas.microsoft.com/office/drawing/2014/main" id="{3A953C6F-B7C5-AD22-735F-6360ECE40148}"/>
              </a:ext>
            </a:extLst>
          </p:cNvPr>
          <p:cNvSpPr/>
          <p:nvPr/>
        </p:nvSpPr>
        <p:spPr>
          <a:xfrm>
            <a:off x="1182228" y="4565300"/>
            <a:ext cx="538328" cy="239831"/>
          </a:xfrm>
          <a:prstGeom prst="rect">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4" name="直接连接符 73">
            <a:extLst>
              <a:ext uri="{FF2B5EF4-FFF2-40B4-BE49-F238E27FC236}">
                <a16:creationId xmlns:a16="http://schemas.microsoft.com/office/drawing/2014/main" id="{9F8A1018-C466-2A2F-41D0-70DCAB289D79}"/>
              </a:ext>
            </a:extLst>
          </p:cNvPr>
          <p:cNvCxnSpPr>
            <a:cxnSpLocks/>
          </p:cNvCxnSpPr>
          <p:nvPr/>
        </p:nvCxnSpPr>
        <p:spPr>
          <a:xfrm>
            <a:off x="1945767" y="4578964"/>
            <a:ext cx="0" cy="136800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BF41D84D-F2D5-FEF8-7EC7-6CB1267A4C49}"/>
              </a:ext>
            </a:extLst>
          </p:cNvPr>
          <p:cNvCxnSpPr>
            <a:cxnSpLocks/>
          </p:cNvCxnSpPr>
          <p:nvPr/>
        </p:nvCxnSpPr>
        <p:spPr>
          <a:xfrm flipH="1">
            <a:off x="2504644" y="4575243"/>
            <a:ext cx="0" cy="136800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38AD0A98-017A-9C24-2836-C6DC765555BA}"/>
              </a:ext>
            </a:extLst>
          </p:cNvPr>
          <p:cNvCxnSpPr>
            <a:cxnSpLocks/>
          </p:cNvCxnSpPr>
          <p:nvPr/>
        </p:nvCxnSpPr>
        <p:spPr>
          <a:xfrm>
            <a:off x="3046523" y="4578964"/>
            <a:ext cx="0" cy="136800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52ACE86A-54FB-7289-A4BB-175D61192806}"/>
              </a:ext>
            </a:extLst>
          </p:cNvPr>
          <p:cNvCxnSpPr>
            <a:cxnSpLocks/>
          </p:cNvCxnSpPr>
          <p:nvPr/>
        </p:nvCxnSpPr>
        <p:spPr>
          <a:xfrm>
            <a:off x="3622950" y="4578964"/>
            <a:ext cx="0" cy="136800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ED9EEF8F-9671-C34C-6D78-8D92CC879DAC}"/>
              </a:ext>
            </a:extLst>
          </p:cNvPr>
          <p:cNvCxnSpPr>
            <a:cxnSpLocks/>
          </p:cNvCxnSpPr>
          <p:nvPr/>
        </p:nvCxnSpPr>
        <p:spPr>
          <a:xfrm>
            <a:off x="4187702" y="4598143"/>
            <a:ext cx="0" cy="136800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F2782F01-1F68-EF4E-DC10-EDFC50DB18B7}"/>
              </a:ext>
            </a:extLst>
          </p:cNvPr>
          <p:cNvCxnSpPr>
            <a:cxnSpLocks/>
          </p:cNvCxnSpPr>
          <p:nvPr/>
        </p:nvCxnSpPr>
        <p:spPr>
          <a:xfrm>
            <a:off x="4741424" y="4575243"/>
            <a:ext cx="0" cy="136800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2D795443-43C6-3291-1C91-3A27A017FA3A}"/>
              </a:ext>
            </a:extLst>
          </p:cNvPr>
          <p:cNvCxnSpPr>
            <a:cxnSpLocks/>
          </p:cNvCxnSpPr>
          <p:nvPr/>
        </p:nvCxnSpPr>
        <p:spPr>
          <a:xfrm>
            <a:off x="5313597" y="4578964"/>
            <a:ext cx="0" cy="136800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E49562BA-9F69-0A4E-B151-7A6535654482}"/>
              </a:ext>
            </a:extLst>
          </p:cNvPr>
          <p:cNvCxnSpPr>
            <a:cxnSpLocks/>
          </p:cNvCxnSpPr>
          <p:nvPr/>
        </p:nvCxnSpPr>
        <p:spPr>
          <a:xfrm flipV="1">
            <a:off x="1792442" y="4995162"/>
            <a:ext cx="4079687" cy="6213"/>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F5C5AD7E-3866-7A21-AD5E-173700C70FC7}"/>
              </a:ext>
            </a:extLst>
          </p:cNvPr>
          <p:cNvCxnSpPr>
            <a:cxnSpLocks/>
          </p:cNvCxnSpPr>
          <p:nvPr/>
        </p:nvCxnSpPr>
        <p:spPr>
          <a:xfrm>
            <a:off x="1792442" y="5294825"/>
            <a:ext cx="4079687" cy="10835"/>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91" name="直接连接符 90">
            <a:extLst>
              <a:ext uri="{FF2B5EF4-FFF2-40B4-BE49-F238E27FC236}">
                <a16:creationId xmlns:a16="http://schemas.microsoft.com/office/drawing/2014/main" id="{D1B6FFFE-F620-A218-0166-59E1CD20BACF}"/>
              </a:ext>
            </a:extLst>
          </p:cNvPr>
          <p:cNvCxnSpPr>
            <a:cxnSpLocks/>
          </p:cNvCxnSpPr>
          <p:nvPr/>
        </p:nvCxnSpPr>
        <p:spPr>
          <a:xfrm flipV="1">
            <a:off x="1792442" y="5584820"/>
            <a:ext cx="4079687" cy="3456"/>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92" name="直接连接符 91">
            <a:extLst>
              <a:ext uri="{FF2B5EF4-FFF2-40B4-BE49-F238E27FC236}">
                <a16:creationId xmlns:a16="http://schemas.microsoft.com/office/drawing/2014/main" id="{61CEF1CB-AB89-0A81-B301-061EAB9C74EF}"/>
              </a:ext>
            </a:extLst>
          </p:cNvPr>
          <p:cNvCxnSpPr>
            <a:cxnSpLocks/>
          </p:cNvCxnSpPr>
          <p:nvPr/>
        </p:nvCxnSpPr>
        <p:spPr>
          <a:xfrm flipV="1">
            <a:off x="1792442" y="5863976"/>
            <a:ext cx="4079687" cy="17756"/>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93" name="直接连接符 92">
            <a:extLst>
              <a:ext uri="{FF2B5EF4-FFF2-40B4-BE49-F238E27FC236}">
                <a16:creationId xmlns:a16="http://schemas.microsoft.com/office/drawing/2014/main" id="{5936DBCD-8A51-CB6E-229E-3100B95C5A2C}"/>
              </a:ext>
            </a:extLst>
          </p:cNvPr>
          <p:cNvCxnSpPr>
            <a:cxnSpLocks/>
          </p:cNvCxnSpPr>
          <p:nvPr/>
        </p:nvCxnSpPr>
        <p:spPr>
          <a:xfrm>
            <a:off x="1792442" y="4714729"/>
            <a:ext cx="4079687" cy="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文本框 93">
                <a:extLst>
                  <a:ext uri="{FF2B5EF4-FFF2-40B4-BE49-F238E27FC236}">
                    <a16:creationId xmlns:a16="http://schemas.microsoft.com/office/drawing/2014/main" id="{5BFEF6BB-B787-0FCD-F95F-216DD444D93C}"/>
                  </a:ext>
                </a:extLst>
              </p:cNvPr>
              <p:cNvSpPr txBox="1"/>
              <p:nvPr/>
            </p:nvSpPr>
            <p:spPr>
              <a:xfrm>
                <a:off x="1340400" y="5154046"/>
                <a:ext cx="250179" cy="2802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400" i="1">
                          <a:latin typeface="Cambria Math" panose="02040503050406030204" pitchFamily="18" charset="0"/>
                        </a:rPr>
                        <m:t>0</m:t>
                      </m:r>
                    </m:oMath>
                  </m:oMathPara>
                </a14:m>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94" name="文本框 93">
                <a:extLst>
                  <a:ext uri="{FF2B5EF4-FFF2-40B4-BE49-F238E27FC236}">
                    <a16:creationId xmlns:a16="http://schemas.microsoft.com/office/drawing/2014/main" id="{5BFEF6BB-B787-0FCD-F95F-216DD444D93C}"/>
                  </a:ext>
                </a:extLst>
              </p:cNvPr>
              <p:cNvSpPr txBox="1">
                <a:spLocks noRot="1" noChangeAspect="1" noMove="1" noResize="1" noEditPoints="1" noAdjustHandles="1" noChangeArrowheads="1" noChangeShapeType="1" noTextEdit="1"/>
              </p:cNvSpPr>
              <p:nvPr/>
            </p:nvSpPr>
            <p:spPr>
              <a:xfrm>
                <a:off x="1340400" y="5154046"/>
                <a:ext cx="250179" cy="280281"/>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5" name="文本框 94">
                <a:extLst>
                  <a:ext uri="{FF2B5EF4-FFF2-40B4-BE49-F238E27FC236}">
                    <a16:creationId xmlns:a16="http://schemas.microsoft.com/office/drawing/2014/main" id="{0C3E9840-3708-5C3B-1B8C-F8D47BCD9315}"/>
                  </a:ext>
                </a:extLst>
              </p:cNvPr>
              <p:cNvSpPr txBox="1"/>
              <p:nvPr/>
            </p:nvSpPr>
            <p:spPr>
              <a:xfrm>
                <a:off x="1224149" y="5376091"/>
                <a:ext cx="383167" cy="4174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400" i="1" smtClean="0">
                          <a:latin typeface="Cambria Math" panose="02040503050406030204" pitchFamily="18" charset="0"/>
                        </a:rPr>
                        <m:t>−</m:t>
                      </m:r>
                      <m:f>
                        <m:fPr>
                          <m:ctrlPr>
                            <a:rPr lang="en-US" altLang="zh-CN" sz="1400" i="1">
                              <a:latin typeface="Cambria Math" panose="02040503050406030204" pitchFamily="18" charset="0"/>
                            </a:rPr>
                          </m:ctrlPr>
                        </m:fPr>
                        <m:num>
                          <m:r>
                            <a:rPr lang="zh-CN" altLang="en-US" sz="1400" i="1">
                              <a:latin typeface="Cambria Math" panose="02040503050406030204" pitchFamily="18" charset="0"/>
                            </a:rPr>
                            <m:t>𝜋</m:t>
                          </m:r>
                        </m:num>
                        <m:den>
                          <m:r>
                            <a:rPr lang="en-US" altLang="zh-CN" sz="1400" i="1">
                              <a:latin typeface="Cambria Math" panose="02040503050406030204" pitchFamily="18" charset="0"/>
                            </a:rPr>
                            <m:t>2</m:t>
                          </m:r>
                        </m:den>
                      </m:f>
                    </m:oMath>
                  </m:oMathPara>
                </a14:m>
                <a:endParaRPr lang="zh-CN" altLang="en-US" sz="1200" dirty="0">
                  <a:latin typeface="Times New Roman" panose="02020603050405020304" pitchFamily="18" charset="0"/>
                  <a:cs typeface="Times New Roman" panose="02020603050405020304" pitchFamily="18" charset="0"/>
                </a:endParaRPr>
              </a:p>
            </p:txBody>
          </p:sp>
        </mc:Choice>
        <mc:Fallback xmlns="">
          <p:sp>
            <p:nvSpPr>
              <p:cNvPr id="95" name="文本框 94">
                <a:extLst>
                  <a:ext uri="{FF2B5EF4-FFF2-40B4-BE49-F238E27FC236}">
                    <a16:creationId xmlns:a16="http://schemas.microsoft.com/office/drawing/2014/main" id="{0C3E9840-3708-5C3B-1B8C-F8D47BCD9315}"/>
                  </a:ext>
                </a:extLst>
              </p:cNvPr>
              <p:cNvSpPr txBox="1">
                <a:spLocks noRot="1" noChangeAspect="1" noMove="1" noResize="1" noEditPoints="1" noAdjustHandles="1" noChangeArrowheads="1" noChangeShapeType="1" noTextEdit="1"/>
              </p:cNvSpPr>
              <p:nvPr/>
            </p:nvSpPr>
            <p:spPr>
              <a:xfrm>
                <a:off x="1224149" y="5376091"/>
                <a:ext cx="383167" cy="417443"/>
              </a:xfrm>
              <a:prstGeom prst="rect">
                <a:avLst/>
              </a:prstGeom>
              <a:blipFill>
                <a:blip r:embed="rId11"/>
                <a:stretch>
                  <a:fillRect r="-9524" b="-1176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6" name="文本框 95">
                <a:extLst>
                  <a:ext uri="{FF2B5EF4-FFF2-40B4-BE49-F238E27FC236}">
                    <a16:creationId xmlns:a16="http://schemas.microsoft.com/office/drawing/2014/main" id="{1431DB71-FEE1-D530-4027-EC57A277AD65}"/>
                  </a:ext>
                </a:extLst>
              </p:cNvPr>
              <p:cNvSpPr txBox="1"/>
              <p:nvPr/>
            </p:nvSpPr>
            <p:spPr>
              <a:xfrm>
                <a:off x="1226897" y="5730845"/>
                <a:ext cx="360394" cy="2802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400" i="1">
                          <a:latin typeface="Cambria Math" panose="02040503050406030204" pitchFamily="18" charset="0"/>
                        </a:rPr>
                        <m:t>−</m:t>
                      </m:r>
                      <m:r>
                        <a:rPr lang="zh-CN" altLang="en-US" sz="1400" i="1">
                          <a:latin typeface="Cambria Math" panose="02040503050406030204" pitchFamily="18" charset="0"/>
                        </a:rPr>
                        <m:t>𝜋</m:t>
                      </m:r>
                    </m:oMath>
                  </m:oMathPara>
                </a14:m>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96" name="文本框 95">
                <a:extLst>
                  <a:ext uri="{FF2B5EF4-FFF2-40B4-BE49-F238E27FC236}">
                    <a16:creationId xmlns:a16="http://schemas.microsoft.com/office/drawing/2014/main" id="{1431DB71-FEE1-D530-4027-EC57A277AD65}"/>
                  </a:ext>
                </a:extLst>
              </p:cNvPr>
              <p:cNvSpPr txBox="1">
                <a:spLocks noRot="1" noChangeAspect="1" noMove="1" noResize="1" noEditPoints="1" noAdjustHandles="1" noChangeArrowheads="1" noChangeShapeType="1" noTextEdit="1"/>
              </p:cNvSpPr>
              <p:nvPr/>
            </p:nvSpPr>
            <p:spPr>
              <a:xfrm>
                <a:off x="1226897" y="5730845"/>
                <a:ext cx="360394" cy="280281"/>
              </a:xfrm>
              <a:prstGeom prst="rect">
                <a:avLst/>
              </a:prstGeom>
              <a:blipFill>
                <a:blip r:embed="rId12"/>
                <a:stretch>
                  <a:fillRect r="-508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7" name="文本框 96">
                <a:extLst>
                  <a:ext uri="{FF2B5EF4-FFF2-40B4-BE49-F238E27FC236}">
                    <a16:creationId xmlns:a16="http://schemas.microsoft.com/office/drawing/2014/main" id="{8CF51041-F861-89E0-96FC-F2F6F742AB7A}"/>
                  </a:ext>
                </a:extLst>
              </p:cNvPr>
              <p:cNvSpPr txBox="1"/>
              <p:nvPr/>
            </p:nvSpPr>
            <p:spPr>
              <a:xfrm>
                <a:off x="1141643" y="4775469"/>
                <a:ext cx="550581" cy="417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400" i="1">
                          <a:latin typeface="Cambria Math" panose="02040503050406030204" pitchFamily="18" charset="0"/>
                        </a:rPr>
                        <m:t>+</m:t>
                      </m:r>
                      <m:f>
                        <m:fPr>
                          <m:ctrlPr>
                            <a:rPr lang="en-US" altLang="zh-CN" sz="1400" i="1">
                              <a:latin typeface="Cambria Math" panose="02040503050406030204" pitchFamily="18" charset="0"/>
                            </a:rPr>
                          </m:ctrlPr>
                        </m:fPr>
                        <m:num>
                          <m:r>
                            <a:rPr lang="zh-CN" altLang="en-US" sz="1400" i="1">
                              <a:latin typeface="Cambria Math" panose="02040503050406030204" pitchFamily="18" charset="0"/>
                            </a:rPr>
                            <m:t>𝜋</m:t>
                          </m:r>
                        </m:num>
                        <m:den>
                          <m:r>
                            <a:rPr lang="en-US" altLang="zh-CN" sz="1400" i="1">
                              <a:latin typeface="Cambria Math" panose="02040503050406030204" pitchFamily="18" charset="0"/>
                            </a:rPr>
                            <m:t>2</m:t>
                          </m:r>
                        </m:den>
                      </m:f>
                    </m:oMath>
                  </m:oMathPara>
                </a14:m>
                <a:endParaRPr lang="zh-CN" altLang="en-US" sz="1200" dirty="0">
                  <a:latin typeface="Times New Roman" panose="02020603050405020304" pitchFamily="18" charset="0"/>
                  <a:cs typeface="Times New Roman" panose="02020603050405020304" pitchFamily="18" charset="0"/>
                </a:endParaRPr>
              </a:p>
            </p:txBody>
          </p:sp>
        </mc:Choice>
        <mc:Fallback xmlns="">
          <p:sp>
            <p:nvSpPr>
              <p:cNvPr id="97" name="文本框 96">
                <a:extLst>
                  <a:ext uri="{FF2B5EF4-FFF2-40B4-BE49-F238E27FC236}">
                    <a16:creationId xmlns:a16="http://schemas.microsoft.com/office/drawing/2014/main" id="{8CF51041-F861-89E0-96FC-F2F6F742AB7A}"/>
                  </a:ext>
                </a:extLst>
              </p:cNvPr>
              <p:cNvSpPr txBox="1">
                <a:spLocks noRot="1" noChangeAspect="1" noMove="1" noResize="1" noEditPoints="1" noAdjustHandles="1" noChangeArrowheads="1" noChangeShapeType="1" noTextEdit="1"/>
              </p:cNvSpPr>
              <p:nvPr/>
            </p:nvSpPr>
            <p:spPr>
              <a:xfrm>
                <a:off x="1141643" y="4775469"/>
                <a:ext cx="550581" cy="417443"/>
              </a:xfrm>
              <a:prstGeom prst="rect">
                <a:avLst/>
              </a:prstGeom>
              <a:blipFill>
                <a:blip r:embed="rId13"/>
                <a:stretch>
                  <a:fillRect b="-1159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8" name="文本框 97">
                <a:extLst>
                  <a:ext uri="{FF2B5EF4-FFF2-40B4-BE49-F238E27FC236}">
                    <a16:creationId xmlns:a16="http://schemas.microsoft.com/office/drawing/2014/main" id="{07EED216-DF5C-EF7C-E9C0-528AFFCC7C0F}"/>
                  </a:ext>
                </a:extLst>
              </p:cNvPr>
              <p:cNvSpPr txBox="1"/>
              <p:nvPr/>
            </p:nvSpPr>
            <p:spPr>
              <a:xfrm>
                <a:off x="1236696" y="4553503"/>
                <a:ext cx="360394" cy="2802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400" i="1">
                          <a:latin typeface="Cambria Math" panose="02040503050406030204" pitchFamily="18" charset="0"/>
                        </a:rPr>
                        <m:t>+</m:t>
                      </m:r>
                      <m:r>
                        <a:rPr lang="zh-CN" altLang="en-US" sz="1400" i="1">
                          <a:latin typeface="Cambria Math" panose="02040503050406030204" pitchFamily="18" charset="0"/>
                        </a:rPr>
                        <m:t>𝜋</m:t>
                      </m:r>
                    </m:oMath>
                  </m:oMathPara>
                </a14:m>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98" name="文本框 97">
                <a:extLst>
                  <a:ext uri="{FF2B5EF4-FFF2-40B4-BE49-F238E27FC236}">
                    <a16:creationId xmlns:a16="http://schemas.microsoft.com/office/drawing/2014/main" id="{07EED216-DF5C-EF7C-E9C0-528AFFCC7C0F}"/>
                  </a:ext>
                </a:extLst>
              </p:cNvPr>
              <p:cNvSpPr txBox="1">
                <a:spLocks noRot="1" noChangeAspect="1" noMove="1" noResize="1" noEditPoints="1" noAdjustHandles="1" noChangeArrowheads="1" noChangeShapeType="1" noTextEdit="1"/>
              </p:cNvSpPr>
              <p:nvPr/>
            </p:nvSpPr>
            <p:spPr>
              <a:xfrm>
                <a:off x="1236696" y="4553503"/>
                <a:ext cx="360394" cy="280281"/>
              </a:xfrm>
              <a:prstGeom prst="rect">
                <a:avLst/>
              </a:prstGeom>
              <a:blipFill>
                <a:blip r:embed="rId14"/>
                <a:stretch>
                  <a:fillRect r="-3390"/>
                </a:stretch>
              </a:blipFill>
            </p:spPr>
            <p:txBody>
              <a:bodyPr/>
              <a:lstStyle/>
              <a:p>
                <a:r>
                  <a:rPr lang="zh-CN" altLang="en-US">
                    <a:noFill/>
                  </a:rPr>
                  <a:t> </a:t>
                </a:r>
              </a:p>
            </p:txBody>
          </p:sp>
        </mc:Fallback>
      </mc:AlternateContent>
      <p:cxnSp>
        <p:nvCxnSpPr>
          <p:cNvPr id="99" name="直接连接符 98">
            <a:extLst>
              <a:ext uri="{FF2B5EF4-FFF2-40B4-BE49-F238E27FC236}">
                <a16:creationId xmlns:a16="http://schemas.microsoft.com/office/drawing/2014/main" id="{8EFBB40C-7F89-34E2-799E-F7D714522BED}"/>
              </a:ext>
            </a:extLst>
          </p:cNvPr>
          <p:cNvCxnSpPr/>
          <p:nvPr/>
        </p:nvCxnSpPr>
        <p:spPr>
          <a:xfrm>
            <a:off x="1944263" y="5295001"/>
            <a:ext cx="563558"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 name="直接连接符 99">
            <a:extLst>
              <a:ext uri="{FF2B5EF4-FFF2-40B4-BE49-F238E27FC236}">
                <a16:creationId xmlns:a16="http://schemas.microsoft.com/office/drawing/2014/main" id="{D5153B6B-EBDE-7B5E-9A1D-3D24103C6FD2}"/>
              </a:ext>
            </a:extLst>
          </p:cNvPr>
          <p:cNvCxnSpPr>
            <a:cxnSpLocks/>
          </p:cNvCxnSpPr>
          <p:nvPr/>
        </p:nvCxnSpPr>
        <p:spPr>
          <a:xfrm>
            <a:off x="2507813" y="5006604"/>
            <a:ext cx="0" cy="294884"/>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直接连接符 100">
            <a:extLst>
              <a:ext uri="{FF2B5EF4-FFF2-40B4-BE49-F238E27FC236}">
                <a16:creationId xmlns:a16="http://schemas.microsoft.com/office/drawing/2014/main" id="{A9C850E5-558F-CEBA-0D18-0755350DE744}"/>
              </a:ext>
            </a:extLst>
          </p:cNvPr>
          <p:cNvCxnSpPr/>
          <p:nvPr/>
        </p:nvCxnSpPr>
        <p:spPr>
          <a:xfrm>
            <a:off x="2501925" y="5007789"/>
            <a:ext cx="563558"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2" name="直接连接符 101">
            <a:extLst>
              <a:ext uri="{FF2B5EF4-FFF2-40B4-BE49-F238E27FC236}">
                <a16:creationId xmlns:a16="http://schemas.microsoft.com/office/drawing/2014/main" id="{E56E25CD-C15F-C934-270E-182551D38C20}"/>
              </a:ext>
            </a:extLst>
          </p:cNvPr>
          <p:cNvCxnSpPr>
            <a:cxnSpLocks/>
          </p:cNvCxnSpPr>
          <p:nvPr/>
        </p:nvCxnSpPr>
        <p:spPr>
          <a:xfrm flipV="1">
            <a:off x="3057132" y="4715956"/>
            <a:ext cx="1" cy="292049"/>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a16="http://schemas.microsoft.com/office/drawing/2014/main" id="{CF3B56F1-1C1B-0EAF-1A83-8A1FA7D9D1AA}"/>
              </a:ext>
            </a:extLst>
          </p:cNvPr>
          <p:cNvCxnSpPr/>
          <p:nvPr/>
        </p:nvCxnSpPr>
        <p:spPr>
          <a:xfrm>
            <a:off x="3065484" y="4714729"/>
            <a:ext cx="563558"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4" name="直接连接符 103">
            <a:extLst>
              <a:ext uri="{FF2B5EF4-FFF2-40B4-BE49-F238E27FC236}">
                <a16:creationId xmlns:a16="http://schemas.microsoft.com/office/drawing/2014/main" id="{0198CF6E-0D0C-55A7-F858-96A9AF8FC6F8}"/>
              </a:ext>
            </a:extLst>
          </p:cNvPr>
          <p:cNvCxnSpPr>
            <a:cxnSpLocks/>
          </p:cNvCxnSpPr>
          <p:nvPr/>
        </p:nvCxnSpPr>
        <p:spPr>
          <a:xfrm>
            <a:off x="3605561" y="5571926"/>
            <a:ext cx="0" cy="292049"/>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5" name="直接连接符 104">
            <a:extLst>
              <a:ext uri="{FF2B5EF4-FFF2-40B4-BE49-F238E27FC236}">
                <a16:creationId xmlns:a16="http://schemas.microsoft.com/office/drawing/2014/main" id="{7910F128-95C6-3F41-AB68-BAFFF3759062}"/>
              </a:ext>
            </a:extLst>
          </p:cNvPr>
          <p:cNvCxnSpPr/>
          <p:nvPr/>
        </p:nvCxnSpPr>
        <p:spPr>
          <a:xfrm>
            <a:off x="3605561" y="5584820"/>
            <a:ext cx="563558"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56FF6E65-071D-EC8A-80A3-AC0259B14702}"/>
              </a:ext>
            </a:extLst>
          </p:cNvPr>
          <p:cNvCxnSpPr>
            <a:cxnSpLocks/>
          </p:cNvCxnSpPr>
          <p:nvPr/>
        </p:nvCxnSpPr>
        <p:spPr>
          <a:xfrm>
            <a:off x="4175021" y="5279877"/>
            <a:ext cx="0" cy="292049"/>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7" name="直接连接符 106">
            <a:extLst>
              <a:ext uri="{FF2B5EF4-FFF2-40B4-BE49-F238E27FC236}">
                <a16:creationId xmlns:a16="http://schemas.microsoft.com/office/drawing/2014/main" id="{9987CB2E-A0C3-81EE-D58D-A17570C5CFA8}"/>
              </a:ext>
            </a:extLst>
          </p:cNvPr>
          <p:cNvCxnSpPr/>
          <p:nvPr/>
        </p:nvCxnSpPr>
        <p:spPr>
          <a:xfrm>
            <a:off x="4178353" y="5293569"/>
            <a:ext cx="563558"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id="{3FF22412-E6DC-709F-3B7C-3BD65290BF9D}"/>
              </a:ext>
            </a:extLst>
          </p:cNvPr>
          <p:cNvCxnSpPr>
            <a:cxnSpLocks/>
          </p:cNvCxnSpPr>
          <p:nvPr/>
        </p:nvCxnSpPr>
        <p:spPr>
          <a:xfrm>
            <a:off x="4722278" y="5001375"/>
            <a:ext cx="0" cy="292049"/>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9" name="直接连接符 108">
            <a:extLst>
              <a:ext uri="{FF2B5EF4-FFF2-40B4-BE49-F238E27FC236}">
                <a16:creationId xmlns:a16="http://schemas.microsoft.com/office/drawing/2014/main" id="{809D3F8C-2E6C-A3AF-C98E-E801F5C4C88D}"/>
              </a:ext>
            </a:extLst>
          </p:cNvPr>
          <p:cNvCxnSpPr>
            <a:cxnSpLocks/>
          </p:cNvCxnSpPr>
          <p:nvPr/>
        </p:nvCxnSpPr>
        <p:spPr>
          <a:xfrm>
            <a:off x="4706974" y="5001375"/>
            <a:ext cx="60662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0" name="直接连接符 109">
            <a:extLst>
              <a:ext uri="{FF2B5EF4-FFF2-40B4-BE49-F238E27FC236}">
                <a16:creationId xmlns:a16="http://schemas.microsoft.com/office/drawing/2014/main" id="{A9CFE789-D9A9-8F33-BE7B-7F591BD28D55}"/>
              </a:ext>
            </a:extLst>
          </p:cNvPr>
          <p:cNvCxnSpPr>
            <a:cxnSpLocks/>
          </p:cNvCxnSpPr>
          <p:nvPr/>
        </p:nvCxnSpPr>
        <p:spPr>
          <a:xfrm>
            <a:off x="5300597" y="4714729"/>
            <a:ext cx="597559"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1" name="直接连接符 110">
            <a:extLst>
              <a:ext uri="{FF2B5EF4-FFF2-40B4-BE49-F238E27FC236}">
                <a16:creationId xmlns:a16="http://schemas.microsoft.com/office/drawing/2014/main" id="{12BD1AFA-5E4E-A6B0-69C1-89542FAEDB08}"/>
              </a:ext>
            </a:extLst>
          </p:cNvPr>
          <p:cNvCxnSpPr>
            <a:cxnSpLocks/>
          </p:cNvCxnSpPr>
          <p:nvPr/>
        </p:nvCxnSpPr>
        <p:spPr>
          <a:xfrm>
            <a:off x="5313597" y="4715740"/>
            <a:ext cx="0" cy="292049"/>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2" name="矩形 111">
            <a:extLst>
              <a:ext uri="{FF2B5EF4-FFF2-40B4-BE49-F238E27FC236}">
                <a16:creationId xmlns:a16="http://schemas.microsoft.com/office/drawing/2014/main" id="{BFD66B1A-BB5B-8AD6-5529-620D2C23C5A9}"/>
              </a:ext>
            </a:extLst>
          </p:cNvPr>
          <p:cNvSpPr/>
          <p:nvPr/>
        </p:nvSpPr>
        <p:spPr>
          <a:xfrm>
            <a:off x="1186984" y="5772345"/>
            <a:ext cx="538328" cy="204271"/>
          </a:xfrm>
          <a:prstGeom prst="rect">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a:extLst>
              <a:ext uri="{FF2B5EF4-FFF2-40B4-BE49-F238E27FC236}">
                <a16:creationId xmlns:a16="http://schemas.microsoft.com/office/drawing/2014/main" id="{74BA959C-7262-95AE-43B8-FDF9CE357915}"/>
              </a:ext>
            </a:extLst>
          </p:cNvPr>
          <p:cNvSpPr/>
          <p:nvPr/>
        </p:nvSpPr>
        <p:spPr>
          <a:xfrm>
            <a:off x="1182232" y="4803854"/>
            <a:ext cx="538328" cy="386681"/>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a:extLst>
              <a:ext uri="{FF2B5EF4-FFF2-40B4-BE49-F238E27FC236}">
                <a16:creationId xmlns:a16="http://schemas.microsoft.com/office/drawing/2014/main" id="{456B63F7-55FB-A8F8-8C0B-AA1A78EEA46C}"/>
              </a:ext>
            </a:extLst>
          </p:cNvPr>
          <p:cNvSpPr/>
          <p:nvPr/>
        </p:nvSpPr>
        <p:spPr>
          <a:xfrm>
            <a:off x="1181750" y="5190046"/>
            <a:ext cx="538328" cy="19278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4">
            <a:extLst>
              <a:ext uri="{FF2B5EF4-FFF2-40B4-BE49-F238E27FC236}">
                <a16:creationId xmlns:a16="http://schemas.microsoft.com/office/drawing/2014/main" id="{3A6750A5-981E-2641-21FC-B2E15854AFA7}"/>
              </a:ext>
            </a:extLst>
          </p:cNvPr>
          <p:cNvSpPr/>
          <p:nvPr/>
        </p:nvSpPr>
        <p:spPr>
          <a:xfrm>
            <a:off x="1186814" y="5382682"/>
            <a:ext cx="538328" cy="393384"/>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9" name="直接箭头连接符 118">
            <a:extLst>
              <a:ext uri="{FF2B5EF4-FFF2-40B4-BE49-F238E27FC236}">
                <a16:creationId xmlns:a16="http://schemas.microsoft.com/office/drawing/2014/main" id="{83BD1541-6E2D-EBD2-6192-33D7405341E3}"/>
              </a:ext>
            </a:extLst>
          </p:cNvPr>
          <p:cNvCxnSpPr>
            <a:stCxn id="6" idx="6"/>
          </p:cNvCxnSpPr>
          <p:nvPr/>
        </p:nvCxnSpPr>
        <p:spPr>
          <a:xfrm>
            <a:off x="4151238" y="1653884"/>
            <a:ext cx="2747402" cy="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接箭头连接符 119">
            <a:extLst>
              <a:ext uri="{FF2B5EF4-FFF2-40B4-BE49-F238E27FC236}">
                <a16:creationId xmlns:a16="http://schemas.microsoft.com/office/drawing/2014/main" id="{C75500AA-B538-A07F-2972-DD42E860136B}"/>
              </a:ext>
            </a:extLst>
          </p:cNvPr>
          <p:cNvCxnSpPr>
            <a:cxnSpLocks/>
          </p:cNvCxnSpPr>
          <p:nvPr/>
        </p:nvCxnSpPr>
        <p:spPr>
          <a:xfrm flipV="1">
            <a:off x="5845072" y="2232203"/>
            <a:ext cx="1053568" cy="8513"/>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接箭头连接符 122">
            <a:extLst>
              <a:ext uri="{FF2B5EF4-FFF2-40B4-BE49-F238E27FC236}">
                <a16:creationId xmlns:a16="http://schemas.microsoft.com/office/drawing/2014/main" id="{85B354C7-9916-64EE-6C30-EC9CBCA67361}"/>
              </a:ext>
            </a:extLst>
          </p:cNvPr>
          <p:cNvCxnSpPr>
            <a:cxnSpLocks/>
          </p:cNvCxnSpPr>
          <p:nvPr/>
        </p:nvCxnSpPr>
        <p:spPr>
          <a:xfrm flipV="1">
            <a:off x="5285369" y="2240716"/>
            <a:ext cx="559703" cy="449919"/>
          </a:xfrm>
          <a:prstGeom prst="straightConnector1">
            <a:avLst/>
          </a:prstGeom>
          <a:ln w="2222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26" name="直接箭头连接符 125">
            <a:extLst>
              <a:ext uri="{FF2B5EF4-FFF2-40B4-BE49-F238E27FC236}">
                <a16:creationId xmlns:a16="http://schemas.microsoft.com/office/drawing/2014/main" id="{337B3B15-34F9-407B-4365-34C77471241C}"/>
              </a:ext>
            </a:extLst>
          </p:cNvPr>
          <p:cNvCxnSpPr/>
          <p:nvPr/>
        </p:nvCxnSpPr>
        <p:spPr>
          <a:xfrm>
            <a:off x="4178353" y="3713099"/>
            <a:ext cx="2747402" cy="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接箭头连接符 126">
            <a:extLst>
              <a:ext uri="{FF2B5EF4-FFF2-40B4-BE49-F238E27FC236}">
                <a16:creationId xmlns:a16="http://schemas.microsoft.com/office/drawing/2014/main" id="{0317F1AB-6C51-A13B-14EA-765DED10C853}"/>
              </a:ext>
            </a:extLst>
          </p:cNvPr>
          <p:cNvCxnSpPr>
            <a:cxnSpLocks/>
            <a:endCxn id="27" idx="3"/>
          </p:cNvCxnSpPr>
          <p:nvPr/>
        </p:nvCxnSpPr>
        <p:spPr>
          <a:xfrm flipH="1" flipV="1">
            <a:off x="3129560" y="2909740"/>
            <a:ext cx="241857" cy="407677"/>
          </a:xfrm>
          <a:prstGeom prst="straightConnector1">
            <a:avLst/>
          </a:prstGeom>
          <a:ln w="2222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31" name="直接箭头连接符 130">
            <a:extLst>
              <a:ext uri="{FF2B5EF4-FFF2-40B4-BE49-F238E27FC236}">
                <a16:creationId xmlns:a16="http://schemas.microsoft.com/office/drawing/2014/main" id="{3A1A495A-5C6F-884A-1183-FA355911CBA8}"/>
              </a:ext>
            </a:extLst>
          </p:cNvPr>
          <p:cNvCxnSpPr>
            <a:cxnSpLocks/>
          </p:cNvCxnSpPr>
          <p:nvPr/>
        </p:nvCxnSpPr>
        <p:spPr>
          <a:xfrm flipV="1">
            <a:off x="3371417" y="3298884"/>
            <a:ext cx="3454632" cy="2088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37503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DAC962B-9BF9-2550-C69D-F261ADB422DE}"/>
              </a:ext>
            </a:extLst>
          </p:cNvPr>
          <p:cNvSpPr/>
          <p:nvPr/>
        </p:nvSpPr>
        <p:spPr>
          <a:xfrm>
            <a:off x="0" y="0"/>
            <a:ext cx="12192000" cy="1046746"/>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anose="02020603050405020304" pitchFamily="18" charset="0"/>
                <a:cs typeface="Times New Roman" panose="02020603050405020304" pitchFamily="18" charset="0"/>
              </a:rPr>
              <a:t>FPS Modulation</a:t>
            </a:r>
            <a:endParaRPr lang="zh-CN" altLang="en-US" sz="4000" b="1" dirty="0">
              <a:latin typeface="Times New Roman" panose="02020603050405020304" pitchFamily="18" charset="0"/>
              <a:cs typeface="Times New Roman" panose="02020603050405020304" pitchFamily="18" charset="0"/>
            </a:endParaRPr>
          </a:p>
        </p:txBody>
      </p:sp>
      <p:sp>
        <p:nvSpPr>
          <p:cNvPr id="9" name="灯片编号占位符 8">
            <a:extLst>
              <a:ext uri="{FF2B5EF4-FFF2-40B4-BE49-F238E27FC236}">
                <a16:creationId xmlns:a16="http://schemas.microsoft.com/office/drawing/2014/main" id="{79681700-D3F6-8E99-CF2C-5E0DAC3DAFD5}"/>
              </a:ext>
            </a:extLst>
          </p:cNvPr>
          <p:cNvSpPr>
            <a:spLocks noGrp="1"/>
          </p:cNvSpPr>
          <p:nvPr>
            <p:ph type="sldNum" sz="quarter" idx="12"/>
          </p:nvPr>
        </p:nvSpPr>
        <p:spPr/>
        <p:txBody>
          <a:bodyPr/>
          <a:lstStyle/>
          <a:p>
            <a:fld id="{35441232-94F7-4C55-9570-79805E345113}" type="slidenum">
              <a:rPr lang="zh-CN" altLang="en-US" smtClean="0"/>
              <a:pPr/>
              <a:t>18</a:t>
            </a:fld>
            <a:r>
              <a:rPr lang="en-US" altLang="zh-CN" dirty="0"/>
              <a:t>/24</a:t>
            </a:r>
            <a:endParaRPr lang="zh-CN" altLang="en-US" dirty="0"/>
          </a:p>
        </p:txBody>
      </p:sp>
      <p:cxnSp>
        <p:nvCxnSpPr>
          <p:cNvPr id="119" name="直接箭头连接符 118">
            <a:extLst>
              <a:ext uri="{FF2B5EF4-FFF2-40B4-BE49-F238E27FC236}">
                <a16:creationId xmlns:a16="http://schemas.microsoft.com/office/drawing/2014/main" id="{05B0E99B-0016-AEA3-FB82-E3B7B79DCA13}"/>
              </a:ext>
            </a:extLst>
          </p:cNvPr>
          <p:cNvCxnSpPr>
            <a:cxnSpLocks/>
          </p:cNvCxnSpPr>
          <p:nvPr/>
        </p:nvCxnSpPr>
        <p:spPr>
          <a:xfrm>
            <a:off x="2843711" y="2750381"/>
            <a:ext cx="2928770"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接箭头连接符 119">
            <a:extLst>
              <a:ext uri="{FF2B5EF4-FFF2-40B4-BE49-F238E27FC236}">
                <a16:creationId xmlns:a16="http://schemas.microsoft.com/office/drawing/2014/main" id="{398B9346-FD98-A58C-7CA7-0918DAE23C57}"/>
              </a:ext>
            </a:extLst>
          </p:cNvPr>
          <p:cNvCxnSpPr>
            <a:cxnSpLocks/>
          </p:cNvCxnSpPr>
          <p:nvPr/>
        </p:nvCxnSpPr>
        <p:spPr>
          <a:xfrm flipV="1">
            <a:off x="4089105" y="1194493"/>
            <a:ext cx="0" cy="282704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 name="文本框 120">
            <a:extLst>
              <a:ext uri="{FF2B5EF4-FFF2-40B4-BE49-F238E27FC236}">
                <a16:creationId xmlns:a16="http://schemas.microsoft.com/office/drawing/2014/main" id="{02EC23F4-1C06-900D-0A36-691A3909FC9E}"/>
              </a:ext>
            </a:extLst>
          </p:cNvPr>
          <p:cNvSpPr txBox="1"/>
          <p:nvPr/>
        </p:nvSpPr>
        <p:spPr>
          <a:xfrm>
            <a:off x="3622915" y="1034710"/>
            <a:ext cx="293935" cy="557755"/>
          </a:xfrm>
          <a:prstGeom prst="rect">
            <a:avLst/>
          </a:prstGeom>
          <a:noFill/>
        </p:spPr>
        <p:txBody>
          <a:bodyPr wrap="square" rtlCol="0">
            <a:spAutoFit/>
          </a:bodyPr>
          <a:lstStyle/>
          <a:p>
            <a:r>
              <a:rPr lang="en-US" altLang="zh-CN" sz="3600" dirty="0">
                <a:solidFill>
                  <a:srgbClr val="FF0000"/>
                </a:solidFill>
              </a:rPr>
              <a:t>Q</a:t>
            </a:r>
            <a:endParaRPr lang="zh-CN" altLang="en-US" sz="3600" dirty="0">
              <a:solidFill>
                <a:srgbClr val="FF0000"/>
              </a:solidFill>
            </a:endParaRPr>
          </a:p>
        </p:txBody>
      </p:sp>
      <p:sp>
        <p:nvSpPr>
          <p:cNvPr id="122" name="椭圆 121">
            <a:extLst>
              <a:ext uri="{FF2B5EF4-FFF2-40B4-BE49-F238E27FC236}">
                <a16:creationId xmlns:a16="http://schemas.microsoft.com/office/drawing/2014/main" id="{C6BD94B6-0322-2143-610B-0268BEC54495}"/>
              </a:ext>
            </a:extLst>
          </p:cNvPr>
          <p:cNvSpPr>
            <a:spLocks noChangeAspect="1"/>
          </p:cNvSpPr>
          <p:nvPr/>
        </p:nvSpPr>
        <p:spPr>
          <a:xfrm>
            <a:off x="5095518" y="2680323"/>
            <a:ext cx="124266" cy="122838"/>
          </a:xfrm>
          <a:prstGeom prst="ellipse">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a:extLst>
              <a:ext uri="{FF2B5EF4-FFF2-40B4-BE49-F238E27FC236}">
                <a16:creationId xmlns:a16="http://schemas.microsoft.com/office/drawing/2014/main" id="{623F19F5-F8FD-023B-74AE-19098F520A9A}"/>
              </a:ext>
            </a:extLst>
          </p:cNvPr>
          <p:cNvSpPr>
            <a:spLocks noChangeAspect="1"/>
          </p:cNvSpPr>
          <p:nvPr/>
        </p:nvSpPr>
        <p:spPr>
          <a:xfrm>
            <a:off x="4026972" y="1592465"/>
            <a:ext cx="124266" cy="122838"/>
          </a:xfrm>
          <a:prstGeom prst="ellipse">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文本框 124">
            <a:extLst>
              <a:ext uri="{FF2B5EF4-FFF2-40B4-BE49-F238E27FC236}">
                <a16:creationId xmlns:a16="http://schemas.microsoft.com/office/drawing/2014/main" id="{CDEA8DF9-6F93-643A-4958-8B2EE7EC88F6}"/>
              </a:ext>
            </a:extLst>
          </p:cNvPr>
          <p:cNvSpPr txBox="1"/>
          <p:nvPr/>
        </p:nvSpPr>
        <p:spPr>
          <a:xfrm>
            <a:off x="5720403" y="2705351"/>
            <a:ext cx="293935" cy="557755"/>
          </a:xfrm>
          <a:prstGeom prst="rect">
            <a:avLst/>
          </a:prstGeom>
          <a:noFill/>
        </p:spPr>
        <p:txBody>
          <a:bodyPr wrap="square" rtlCol="0">
            <a:spAutoFit/>
          </a:bodyPr>
          <a:lstStyle/>
          <a:p>
            <a:r>
              <a:rPr lang="en-US" altLang="zh-CN" sz="3600" dirty="0">
                <a:solidFill>
                  <a:schemeClr val="accent5"/>
                </a:solidFill>
              </a:rPr>
              <a:t>I</a:t>
            </a:r>
            <a:endParaRPr lang="zh-CN" altLang="en-US" sz="3600" dirty="0">
              <a:solidFill>
                <a:schemeClr val="accent5"/>
              </a:solidFill>
            </a:endParaRPr>
          </a:p>
        </p:txBody>
      </p:sp>
      <p:sp>
        <p:nvSpPr>
          <p:cNvPr id="126" name="椭圆 125">
            <a:extLst>
              <a:ext uri="{FF2B5EF4-FFF2-40B4-BE49-F238E27FC236}">
                <a16:creationId xmlns:a16="http://schemas.microsoft.com/office/drawing/2014/main" id="{C4BFDBD4-4B0E-15A9-936A-31C667D11BF2}"/>
              </a:ext>
            </a:extLst>
          </p:cNvPr>
          <p:cNvSpPr>
            <a:spLocks noChangeAspect="1"/>
          </p:cNvSpPr>
          <p:nvPr/>
        </p:nvSpPr>
        <p:spPr>
          <a:xfrm>
            <a:off x="2975750" y="2691554"/>
            <a:ext cx="124266" cy="122838"/>
          </a:xfrm>
          <a:prstGeom prst="ellipse">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a:extLst>
              <a:ext uri="{FF2B5EF4-FFF2-40B4-BE49-F238E27FC236}">
                <a16:creationId xmlns:a16="http://schemas.microsoft.com/office/drawing/2014/main" id="{42FD09E4-8678-12E8-2C51-56113EA8EF5A}"/>
              </a:ext>
            </a:extLst>
          </p:cNvPr>
          <p:cNvSpPr>
            <a:spLocks noChangeAspect="1"/>
          </p:cNvSpPr>
          <p:nvPr/>
        </p:nvSpPr>
        <p:spPr>
          <a:xfrm>
            <a:off x="4026972" y="3662621"/>
            <a:ext cx="124266" cy="122838"/>
          </a:xfrm>
          <a:prstGeom prst="ellipse">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文本框 127">
            <a:extLst>
              <a:ext uri="{FF2B5EF4-FFF2-40B4-BE49-F238E27FC236}">
                <a16:creationId xmlns:a16="http://schemas.microsoft.com/office/drawing/2014/main" id="{CD48859C-5C9C-9C8E-9E97-726E9D2675E8}"/>
              </a:ext>
            </a:extLst>
          </p:cNvPr>
          <p:cNvSpPr txBox="1"/>
          <p:nvPr/>
        </p:nvSpPr>
        <p:spPr>
          <a:xfrm>
            <a:off x="5159324" y="2789844"/>
            <a:ext cx="319222" cy="318717"/>
          </a:xfrm>
          <a:prstGeom prst="rect">
            <a:avLst/>
          </a:prstGeom>
          <a:noFill/>
        </p:spPr>
        <p:txBody>
          <a:bodyPr wrap="square" rtlCol="0">
            <a:spAutoFit/>
          </a:bodyPr>
          <a:lstStyle/>
          <a:p>
            <a:r>
              <a:rPr lang="en-US" altLang="zh-CN" dirty="0"/>
              <a:t>0</a:t>
            </a:r>
            <a:endParaRPr lang="zh-CN" altLang="en-US" dirty="0"/>
          </a:p>
        </p:txBody>
      </p:sp>
      <mc:AlternateContent xmlns:mc="http://schemas.openxmlformats.org/markup-compatibility/2006" xmlns:a14="http://schemas.microsoft.com/office/drawing/2010/main">
        <mc:Choice Requires="a14">
          <p:sp>
            <p:nvSpPr>
              <p:cNvPr id="129" name="文本框 128">
                <a:extLst>
                  <a:ext uri="{FF2B5EF4-FFF2-40B4-BE49-F238E27FC236}">
                    <a16:creationId xmlns:a16="http://schemas.microsoft.com/office/drawing/2014/main" id="{8369C1C4-C162-6581-807E-1C1E3DFC4700}"/>
                  </a:ext>
                </a:extLst>
              </p:cNvPr>
              <p:cNvSpPr txBox="1"/>
              <p:nvPr/>
            </p:nvSpPr>
            <p:spPr>
              <a:xfrm>
                <a:off x="3769883" y="1826050"/>
                <a:ext cx="319222" cy="48582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CN" i="1" dirty="0" smtClean="0">
                              <a:latin typeface="Cambria Math" panose="02040503050406030204" pitchFamily="18" charset="0"/>
                            </a:rPr>
                          </m:ctrlPr>
                        </m:fPr>
                        <m:num>
                          <m:r>
                            <a:rPr lang="zh-CN" altLang="en-US" i="1" dirty="0" smtClean="0">
                              <a:latin typeface="Cambria Math" panose="02040503050406030204" pitchFamily="18" charset="0"/>
                            </a:rPr>
                            <m:t>𝜋</m:t>
                          </m:r>
                        </m:num>
                        <m:den>
                          <m:r>
                            <a:rPr lang="en-US" altLang="zh-CN" b="0" i="1" dirty="0" smtClean="0">
                              <a:latin typeface="Cambria Math" panose="02040503050406030204" pitchFamily="18" charset="0"/>
                            </a:rPr>
                            <m:t>2</m:t>
                          </m:r>
                        </m:den>
                      </m:f>
                    </m:oMath>
                  </m:oMathPara>
                </a14:m>
                <a:endParaRPr lang="zh-CN" altLang="en-US" dirty="0"/>
              </a:p>
            </p:txBody>
          </p:sp>
        </mc:Choice>
        <mc:Fallback xmlns="">
          <p:sp>
            <p:nvSpPr>
              <p:cNvPr id="129" name="文本框 128">
                <a:extLst>
                  <a:ext uri="{FF2B5EF4-FFF2-40B4-BE49-F238E27FC236}">
                    <a16:creationId xmlns:a16="http://schemas.microsoft.com/office/drawing/2014/main" id="{8369C1C4-C162-6581-807E-1C1E3DFC4700}"/>
                  </a:ext>
                </a:extLst>
              </p:cNvPr>
              <p:cNvSpPr txBox="1">
                <a:spLocks noRot="1" noChangeAspect="1" noMove="1" noResize="1" noEditPoints="1" noAdjustHandles="1" noChangeArrowheads="1" noChangeShapeType="1" noTextEdit="1"/>
              </p:cNvSpPr>
              <p:nvPr/>
            </p:nvSpPr>
            <p:spPr>
              <a:xfrm>
                <a:off x="3769883" y="1826050"/>
                <a:ext cx="319222" cy="485822"/>
              </a:xfrm>
              <a:prstGeom prst="rect">
                <a:avLst/>
              </a:prstGeom>
              <a:blipFill>
                <a:blip r:embed="rId3"/>
                <a:stretch>
                  <a:fillRect b="-63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0" name="文本框 129">
                <a:extLst>
                  <a:ext uri="{FF2B5EF4-FFF2-40B4-BE49-F238E27FC236}">
                    <a16:creationId xmlns:a16="http://schemas.microsoft.com/office/drawing/2014/main" id="{6DFCDC41-CFAF-55EF-C887-0081087DB468}"/>
                  </a:ext>
                </a:extLst>
              </p:cNvPr>
              <p:cNvSpPr txBox="1"/>
              <p:nvPr/>
            </p:nvSpPr>
            <p:spPr>
              <a:xfrm>
                <a:off x="3641339" y="3087174"/>
                <a:ext cx="319222" cy="48582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dirty="0" smtClean="0">
                          <a:latin typeface="Cambria Math" panose="02040503050406030204" pitchFamily="18" charset="0"/>
                        </a:rPr>
                        <m:t>−</m:t>
                      </m:r>
                      <m:f>
                        <m:fPr>
                          <m:ctrlPr>
                            <a:rPr lang="en-US" altLang="zh-CN" i="1" dirty="0" smtClean="0">
                              <a:latin typeface="Cambria Math" panose="02040503050406030204" pitchFamily="18" charset="0"/>
                            </a:rPr>
                          </m:ctrlPr>
                        </m:fPr>
                        <m:num>
                          <m:r>
                            <a:rPr lang="zh-CN" altLang="en-US" i="1" dirty="0" smtClean="0">
                              <a:latin typeface="Cambria Math" panose="02040503050406030204" pitchFamily="18" charset="0"/>
                            </a:rPr>
                            <m:t>𝜋</m:t>
                          </m:r>
                        </m:num>
                        <m:den>
                          <m:r>
                            <a:rPr lang="en-US" altLang="zh-CN" b="0" i="1" dirty="0" smtClean="0">
                              <a:latin typeface="Cambria Math" panose="02040503050406030204" pitchFamily="18" charset="0"/>
                            </a:rPr>
                            <m:t>2</m:t>
                          </m:r>
                        </m:den>
                      </m:f>
                    </m:oMath>
                  </m:oMathPara>
                </a14:m>
                <a:endParaRPr lang="zh-CN" altLang="en-US" dirty="0"/>
              </a:p>
            </p:txBody>
          </p:sp>
        </mc:Choice>
        <mc:Fallback xmlns="">
          <p:sp>
            <p:nvSpPr>
              <p:cNvPr id="130" name="文本框 129">
                <a:extLst>
                  <a:ext uri="{FF2B5EF4-FFF2-40B4-BE49-F238E27FC236}">
                    <a16:creationId xmlns:a16="http://schemas.microsoft.com/office/drawing/2014/main" id="{6DFCDC41-CFAF-55EF-C887-0081087DB468}"/>
                  </a:ext>
                </a:extLst>
              </p:cNvPr>
              <p:cNvSpPr txBox="1">
                <a:spLocks noRot="1" noChangeAspect="1" noMove="1" noResize="1" noEditPoints="1" noAdjustHandles="1" noChangeArrowheads="1" noChangeShapeType="1" noTextEdit="1"/>
              </p:cNvSpPr>
              <p:nvPr/>
            </p:nvSpPr>
            <p:spPr>
              <a:xfrm>
                <a:off x="3641339" y="3087174"/>
                <a:ext cx="319222" cy="485822"/>
              </a:xfrm>
              <a:prstGeom prst="rect">
                <a:avLst/>
              </a:prstGeom>
              <a:blipFill>
                <a:blip r:embed="rId4"/>
                <a:stretch>
                  <a:fillRect r="-37736" b="-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1" name="文本框 130">
                <a:extLst>
                  <a:ext uri="{FF2B5EF4-FFF2-40B4-BE49-F238E27FC236}">
                    <a16:creationId xmlns:a16="http://schemas.microsoft.com/office/drawing/2014/main" id="{FCD809AA-CC78-609A-0E35-6E4D68D05EB6}"/>
                  </a:ext>
                </a:extLst>
              </p:cNvPr>
              <p:cNvSpPr txBox="1"/>
              <p:nvPr/>
            </p:nvSpPr>
            <p:spPr>
              <a:xfrm>
                <a:off x="2810338" y="2750381"/>
                <a:ext cx="319222" cy="3187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CN" altLang="en-US" i="1" dirty="0" smtClean="0">
                          <a:latin typeface="Cambria Math" panose="02040503050406030204" pitchFamily="18" charset="0"/>
                        </a:rPr>
                        <m:t>𝜋</m:t>
                      </m:r>
                    </m:oMath>
                  </m:oMathPara>
                </a14:m>
                <a:endParaRPr lang="zh-CN" altLang="en-US" dirty="0"/>
              </a:p>
            </p:txBody>
          </p:sp>
        </mc:Choice>
        <mc:Fallback xmlns="">
          <p:sp>
            <p:nvSpPr>
              <p:cNvPr id="131" name="文本框 130">
                <a:extLst>
                  <a:ext uri="{FF2B5EF4-FFF2-40B4-BE49-F238E27FC236}">
                    <a16:creationId xmlns:a16="http://schemas.microsoft.com/office/drawing/2014/main" id="{FCD809AA-CC78-609A-0E35-6E4D68D05EB6}"/>
                  </a:ext>
                </a:extLst>
              </p:cNvPr>
              <p:cNvSpPr txBox="1">
                <a:spLocks noRot="1" noChangeAspect="1" noMove="1" noResize="1" noEditPoints="1" noAdjustHandles="1" noChangeArrowheads="1" noChangeShapeType="1" noTextEdit="1"/>
              </p:cNvSpPr>
              <p:nvPr/>
            </p:nvSpPr>
            <p:spPr>
              <a:xfrm>
                <a:off x="2810338" y="2750381"/>
                <a:ext cx="319222" cy="318717"/>
              </a:xfrm>
              <a:prstGeom prst="rect">
                <a:avLst/>
              </a:prstGeom>
              <a:blipFill>
                <a:blip r:embed="rId5"/>
                <a:stretch>
                  <a:fillRect b="-3846"/>
                </a:stretch>
              </a:blipFill>
            </p:spPr>
            <p:txBody>
              <a:bodyPr/>
              <a:lstStyle/>
              <a:p>
                <a:r>
                  <a:rPr lang="zh-CN" altLang="en-US">
                    <a:noFill/>
                  </a:rPr>
                  <a:t> </a:t>
                </a:r>
              </a:p>
            </p:txBody>
          </p:sp>
        </mc:Fallback>
      </mc:AlternateContent>
      <p:sp>
        <p:nvSpPr>
          <p:cNvPr id="143" name="矩形 142">
            <a:extLst>
              <a:ext uri="{FF2B5EF4-FFF2-40B4-BE49-F238E27FC236}">
                <a16:creationId xmlns:a16="http://schemas.microsoft.com/office/drawing/2014/main" id="{E92A58D7-37FC-EA8C-DB87-D41BD93C9E3A}"/>
              </a:ext>
            </a:extLst>
          </p:cNvPr>
          <p:cNvSpPr/>
          <p:nvPr/>
        </p:nvSpPr>
        <p:spPr>
          <a:xfrm>
            <a:off x="9948975" y="5161687"/>
            <a:ext cx="1251303" cy="588596"/>
          </a:xfrm>
          <a:prstGeom prst="rect">
            <a:avLst/>
          </a:prstGeom>
          <a:solidFill>
            <a:srgbClr val="FF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任意多边形: 形状 143">
            <a:extLst>
              <a:ext uri="{FF2B5EF4-FFF2-40B4-BE49-F238E27FC236}">
                <a16:creationId xmlns:a16="http://schemas.microsoft.com/office/drawing/2014/main" id="{17016DD7-F166-95CF-7742-F10413E8582F}"/>
              </a:ext>
            </a:extLst>
          </p:cNvPr>
          <p:cNvSpPr/>
          <p:nvPr/>
        </p:nvSpPr>
        <p:spPr>
          <a:xfrm rot="21498341">
            <a:off x="6724394" y="5234523"/>
            <a:ext cx="980843" cy="469768"/>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357360"/>
              <a:gd name="connsiteY0" fmla="*/ 741683 h 833564"/>
              <a:gd name="connsiteX1" fmla="*/ 731520 w 9357360"/>
              <a:gd name="connsiteY1" fmla="*/ 10163 h 833564"/>
              <a:gd name="connsiteX2" fmla="*/ 1432560 w 9357360"/>
              <a:gd name="connsiteY2" fmla="*/ 762003 h 833564"/>
              <a:gd name="connsiteX3" fmla="*/ 2153920 w 9357360"/>
              <a:gd name="connsiteY3" fmla="*/ 20323 h 833564"/>
              <a:gd name="connsiteX4" fmla="*/ 2885440 w 9357360"/>
              <a:gd name="connsiteY4" fmla="*/ 741683 h 833564"/>
              <a:gd name="connsiteX5" fmla="*/ 3596640 w 9357360"/>
              <a:gd name="connsiteY5" fmla="*/ 20323 h 833564"/>
              <a:gd name="connsiteX6" fmla="*/ 4318000 w 9357360"/>
              <a:gd name="connsiteY6" fmla="*/ 751843 h 833564"/>
              <a:gd name="connsiteX7" fmla="*/ 5750560 w 9357360"/>
              <a:gd name="connsiteY7" fmla="*/ 731523 h 833564"/>
              <a:gd name="connsiteX8" fmla="*/ 6471920 w 9357360"/>
              <a:gd name="connsiteY8" fmla="*/ 3 h 833564"/>
              <a:gd name="connsiteX9" fmla="*/ 7183120 w 9357360"/>
              <a:gd name="connsiteY9" fmla="*/ 741683 h 833564"/>
              <a:gd name="connsiteX10" fmla="*/ 7904480 w 9357360"/>
              <a:gd name="connsiteY10" fmla="*/ 3 h 833564"/>
              <a:gd name="connsiteX11" fmla="*/ 8605520 w 9357360"/>
              <a:gd name="connsiteY11" fmla="*/ 741683 h 833564"/>
              <a:gd name="connsiteX12" fmla="*/ 9357360 w 9357360"/>
              <a:gd name="connsiteY12" fmla="*/ 10163 h 833564"/>
              <a:gd name="connsiteX0" fmla="*/ 0 w 8605520"/>
              <a:gd name="connsiteY0" fmla="*/ 741683 h 833564"/>
              <a:gd name="connsiteX1" fmla="*/ 731520 w 8605520"/>
              <a:gd name="connsiteY1" fmla="*/ 10163 h 833564"/>
              <a:gd name="connsiteX2" fmla="*/ 1432560 w 8605520"/>
              <a:gd name="connsiteY2" fmla="*/ 762003 h 833564"/>
              <a:gd name="connsiteX3" fmla="*/ 2153920 w 8605520"/>
              <a:gd name="connsiteY3" fmla="*/ 20323 h 833564"/>
              <a:gd name="connsiteX4" fmla="*/ 2885440 w 8605520"/>
              <a:gd name="connsiteY4" fmla="*/ 741683 h 833564"/>
              <a:gd name="connsiteX5" fmla="*/ 3596640 w 8605520"/>
              <a:gd name="connsiteY5" fmla="*/ 20323 h 833564"/>
              <a:gd name="connsiteX6" fmla="*/ 4318000 w 8605520"/>
              <a:gd name="connsiteY6" fmla="*/ 751843 h 833564"/>
              <a:gd name="connsiteX7" fmla="*/ 5750560 w 8605520"/>
              <a:gd name="connsiteY7" fmla="*/ 731523 h 833564"/>
              <a:gd name="connsiteX8" fmla="*/ 6471920 w 8605520"/>
              <a:gd name="connsiteY8" fmla="*/ 3 h 833564"/>
              <a:gd name="connsiteX9" fmla="*/ 7183120 w 8605520"/>
              <a:gd name="connsiteY9" fmla="*/ 741683 h 833564"/>
              <a:gd name="connsiteX10" fmla="*/ 7904480 w 8605520"/>
              <a:gd name="connsiteY10" fmla="*/ 3 h 833564"/>
              <a:gd name="connsiteX11" fmla="*/ 8605520 w 8605520"/>
              <a:gd name="connsiteY11" fmla="*/ 741683 h 833564"/>
              <a:gd name="connsiteX0" fmla="*/ 0 w 7904480"/>
              <a:gd name="connsiteY0" fmla="*/ 741683 h 833564"/>
              <a:gd name="connsiteX1" fmla="*/ 731520 w 7904480"/>
              <a:gd name="connsiteY1" fmla="*/ 10163 h 833564"/>
              <a:gd name="connsiteX2" fmla="*/ 1432560 w 7904480"/>
              <a:gd name="connsiteY2" fmla="*/ 762003 h 833564"/>
              <a:gd name="connsiteX3" fmla="*/ 2153920 w 7904480"/>
              <a:gd name="connsiteY3" fmla="*/ 20323 h 833564"/>
              <a:gd name="connsiteX4" fmla="*/ 2885440 w 7904480"/>
              <a:gd name="connsiteY4" fmla="*/ 741683 h 833564"/>
              <a:gd name="connsiteX5" fmla="*/ 3596640 w 7904480"/>
              <a:gd name="connsiteY5" fmla="*/ 20323 h 833564"/>
              <a:gd name="connsiteX6" fmla="*/ 4318000 w 7904480"/>
              <a:gd name="connsiteY6" fmla="*/ 751843 h 833564"/>
              <a:gd name="connsiteX7" fmla="*/ 5750560 w 7904480"/>
              <a:gd name="connsiteY7" fmla="*/ 731523 h 833564"/>
              <a:gd name="connsiteX8" fmla="*/ 6471920 w 7904480"/>
              <a:gd name="connsiteY8" fmla="*/ 3 h 833564"/>
              <a:gd name="connsiteX9" fmla="*/ 7183120 w 7904480"/>
              <a:gd name="connsiteY9" fmla="*/ 741683 h 833564"/>
              <a:gd name="connsiteX10" fmla="*/ 7904480 w 7904480"/>
              <a:gd name="connsiteY10" fmla="*/ 3 h 833564"/>
              <a:gd name="connsiteX0" fmla="*/ 0 w 7183118"/>
              <a:gd name="connsiteY0" fmla="*/ 741683 h 833564"/>
              <a:gd name="connsiteX1" fmla="*/ 731520 w 7183118"/>
              <a:gd name="connsiteY1" fmla="*/ 10163 h 833564"/>
              <a:gd name="connsiteX2" fmla="*/ 1432560 w 7183118"/>
              <a:gd name="connsiteY2" fmla="*/ 762003 h 833564"/>
              <a:gd name="connsiteX3" fmla="*/ 2153920 w 7183118"/>
              <a:gd name="connsiteY3" fmla="*/ 20323 h 833564"/>
              <a:gd name="connsiteX4" fmla="*/ 2885440 w 7183118"/>
              <a:gd name="connsiteY4" fmla="*/ 741683 h 833564"/>
              <a:gd name="connsiteX5" fmla="*/ 3596640 w 7183118"/>
              <a:gd name="connsiteY5" fmla="*/ 20323 h 833564"/>
              <a:gd name="connsiteX6" fmla="*/ 4318000 w 7183118"/>
              <a:gd name="connsiteY6" fmla="*/ 751843 h 833564"/>
              <a:gd name="connsiteX7" fmla="*/ 5750560 w 7183118"/>
              <a:gd name="connsiteY7" fmla="*/ 731523 h 833564"/>
              <a:gd name="connsiteX8" fmla="*/ 6471920 w 7183118"/>
              <a:gd name="connsiteY8" fmla="*/ 3 h 833564"/>
              <a:gd name="connsiteX9" fmla="*/ 7183120 w 7183118"/>
              <a:gd name="connsiteY9" fmla="*/ 741683 h 833564"/>
              <a:gd name="connsiteX0" fmla="*/ 0 w 6471922"/>
              <a:gd name="connsiteY0" fmla="*/ 741683 h 833564"/>
              <a:gd name="connsiteX1" fmla="*/ 731520 w 6471922"/>
              <a:gd name="connsiteY1" fmla="*/ 10163 h 833564"/>
              <a:gd name="connsiteX2" fmla="*/ 1432560 w 6471922"/>
              <a:gd name="connsiteY2" fmla="*/ 762003 h 833564"/>
              <a:gd name="connsiteX3" fmla="*/ 2153920 w 6471922"/>
              <a:gd name="connsiteY3" fmla="*/ 20323 h 833564"/>
              <a:gd name="connsiteX4" fmla="*/ 2885440 w 6471922"/>
              <a:gd name="connsiteY4" fmla="*/ 741683 h 833564"/>
              <a:gd name="connsiteX5" fmla="*/ 3596640 w 6471922"/>
              <a:gd name="connsiteY5" fmla="*/ 20323 h 833564"/>
              <a:gd name="connsiteX6" fmla="*/ 4318000 w 6471922"/>
              <a:gd name="connsiteY6" fmla="*/ 751843 h 833564"/>
              <a:gd name="connsiteX7" fmla="*/ 5750560 w 6471922"/>
              <a:gd name="connsiteY7" fmla="*/ 731523 h 833564"/>
              <a:gd name="connsiteX8" fmla="*/ 6471920 w 6471922"/>
              <a:gd name="connsiteY8" fmla="*/ 3 h 833564"/>
              <a:gd name="connsiteX0" fmla="*/ 0 w 5750560"/>
              <a:gd name="connsiteY0" fmla="*/ 731545 h 823426"/>
              <a:gd name="connsiteX1" fmla="*/ 731520 w 5750560"/>
              <a:gd name="connsiteY1" fmla="*/ 25 h 823426"/>
              <a:gd name="connsiteX2" fmla="*/ 1432560 w 5750560"/>
              <a:gd name="connsiteY2" fmla="*/ 751865 h 823426"/>
              <a:gd name="connsiteX3" fmla="*/ 2153920 w 5750560"/>
              <a:gd name="connsiteY3" fmla="*/ 10185 h 823426"/>
              <a:gd name="connsiteX4" fmla="*/ 2885440 w 5750560"/>
              <a:gd name="connsiteY4" fmla="*/ 731545 h 823426"/>
              <a:gd name="connsiteX5" fmla="*/ 3596640 w 5750560"/>
              <a:gd name="connsiteY5" fmla="*/ 10185 h 823426"/>
              <a:gd name="connsiteX6" fmla="*/ 4318000 w 5750560"/>
              <a:gd name="connsiteY6" fmla="*/ 741705 h 823426"/>
              <a:gd name="connsiteX7" fmla="*/ 5750560 w 5750560"/>
              <a:gd name="connsiteY7" fmla="*/ 721385 h 823426"/>
              <a:gd name="connsiteX0" fmla="*/ 0 w 4318002"/>
              <a:gd name="connsiteY0" fmla="*/ 731545 h 751867"/>
              <a:gd name="connsiteX1" fmla="*/ 731520 w 4318002"/>
              <a:gd name="connsiteY1" fmla="*/ 25 h 751867"/>
              <a:gd name="connsiteX2" fmla="*/ 1432560 w 4318002"/>
              <a:gd name="connsiteY2" fmla="*/ 751865 h 751867"/>
              <a:gd name="connsiteX3" fmla="*/ 2153920 w 4318002"/>
              <a:gd name="connsiteY3" fmla="*/ 10185 h 751867"/>
              <a:gd name="connsiteX4" fmla="*/ 2885440 w 4318002"/>
              <a:gd name="connsiteY4" fmla="*/ 731545 h 751867"/>
              <a:gd name="connsiteX5" fmla="*/ 3596640 w 4318002"/>
              <a:gd name="connsiteY5" fmla="*/ 10185 h 751867"/>
              <a:gd name="connsiteX6" fmla="*/ 4318000 w 4318002"/>
              <a:gd name="connsiteY6" fmla="*/ 741705 h 75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8002" h="751867">
                <a:moveTo>
                  <a:pt x="0" y="731545"/>
                </a:moveTo>
                <a:cubicBezTo>
                  <a:pt x="246380" y="364091"/>
                  <a:pt x="492760" y="-3362"/>
                  <a:pt x="731520" y="25"/>
                </a:cubicBezTo>
                <a:cubicBezTo>
                  <a:pt x="970280" y="3412"/>
                  <a:pt x="1195493" y="750172"/>
                  <a:pt x="1432560" y="751865"/>
                </a:cubicBezTo>
                <a:cubicBezTo>
                  <a:pt x="1669627" y="753558"/>
                  <a:pt x="1911773" y="13572"/>
                  <a:pt x="2153920" y="10185"/>
                </a:cubicBezTo>
                <a:cubicBezTo>
                  <a:pt x="2396067" y="6798"/>
                  <a:pt x="2644987" y="731545"/>
                  <a:pt x="2885440" y="731545"/>
                </a:cubicBezTo>
                <a:cubicBezTo>
                  <a:pt x="3125893" y="731545"/>
                  <a:pt x="3357880" y="8492"/>
                  <a:pt x="3596640" y="10185"/>
                </a:cubicBezTo>
                <a:cubicBezTo>
                  <a:pt x="3835400" y="11878"/>
                  <a:pt x="3959013" y="623172"/>
                  <a:pt x="4318000" y="741705"/>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45" name="任意多边形: 形状 144">
            <a:extLst>
              <a:ext uri="{FF2B5EF4-FFF2-40B4-BE49-F238E27FC236}">
                <a16:creationId xmlns:a16="http://schemas.microsoft.com/office/drawing/2014/main" id="{FCCF4FF2-EE38-5210-6C1D-0B2585C9A722}"/>
              </a:ext>
            </a:extLst>
          </p:cNvPr>
          <p:cNvSpPr/>
          <p:nvPr/>
        </p:nvSpPr>
        <p:spPr>
          <a:xfrm rot="10800000">
            <a:off x="8645183" y="5235616"/>
            <a:ext cx="1359762" cy="476123"/>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8605520"/>
              <a:gd name="connsiteY0" fmla="*/ 751851 h 772173"/>
              <a:gd name="connsiteX1" fmla="*/ 731520 w 8605520"/>
              <a:gd name="connsiteY1" fmla="*/ 20331 h 772173"/>
              <a:gd name="connsiteX2" fmla="*/ 1432560 w 8605520"/>
              <a:gd name="connsiteY2" fmla="*/ 772171 h 772173"/>
              <a:gd name="connsiteX3" fmla="*/ 2153920 w 8605520"/>
              <a:gd name="connsiteY3" fmla="*/ 30491 h 772173"/>
              <a:gd name="connsiteX4" fmla="*/ 2885440 w 8605520"/>
              <a:gd name="connsiteY4" fmla="*/ 751851 h 772173"/>
              <a:gd name="connsiteX5" fmla="*/ 3596640 w 8605520"/>
              <a:gd name="connsiteY5" fmla="*/ 30491 h 772173"/>
              <a:gd name="connsiteX6" fmla="*/ 4318000 w 8605520"/>
              <a:gd name="connsiteY6" fmla="*/ 762011 h 772173"/>
              <a:gd name="connsiteX7" fmla="*/ 5008880 w 8605520"/>
              <a:gd name="connsiteY7" fmla="*/ 11 h 772173"/>
              <a:gd name="connsiteX8" fmla="*/ 5750560 w 8605520"/>
              <a:gd name="connsiteY8" fmla="*/ 741691 h 772173"/>
              <a:gd name="connsiteX9" fmla="*/ 6471920 w 8605520"/>
              <a:gd name="connsiteY9" fmla="*/ 10171 h 772173"/>
              <a:gd name="connsiteX10" fmla="*/ 7183120 w 8605520"/>
              <a:gd name="connsiteY10" fmla="*/ 751851 h 772173"/>
              <a:gd name="connsiteX11" fmla="*/ 7904480 w 8605520"/>
              <a:gd name="connsiteY11" fmla="*/ 10171 h 772173"/>
              <a:gd name="connsiteX12" fmla="*/ 8605520 w 8605520"/>
              <a:gd name="connsiteY12" fmla="*/ 751851 h 772173"/>
              <a:gd name="connsiteX0" fmla="*/ 2 w 7874002"/>
              <a:gd name="connsiteY0" fmla="*/ 20331 h 772173"/>
              <a:gd name="connsiteX1" fmla="*/ 701042 w 7874002"/>
              <a:gd name="connsiteY1" fmla="*/ 772171 h 772173"/>
              <a:gd name="connsiteX2" fmla="*/ 1422402 w 7874002"/>
              <a:gd name="connsiteY2" fmla="*/ 30491 h 772173"/>
              <a:gd name="connsiteX3" fmla="*/ 2153922 w 7874002"/>
              <a:gd name="connsiteY3" fmla="*/ 751851 h 772173"/>
              <a:gd name="connsiteX4" fmla="*/ 2865122 w 7874002"/>
              <a:gd name="connsiteY4" fmla="*/ 30491 h 772173"/>
              <a:gd name="connsiteX5" fmla="*/ 3586482 w 7874002"/>
              <a:gd name="connsiteY5" fmla="*/ 762011 h 772173"/>
              <a:gd name="connsiteX6" fmla="*/ 4277362 w 7874002"/>
              <a:gd name="connsiteY6" fmla="*/ 11 h 772173"/>
              <a:gd name="connsiteX7" fmla="*/ 5019042 w 7874002"/>
              <a:gd name="connsiteY7" fmla="*/ 741691 h 772173"/>
              <a:gd name="connsiteX8" fmla="*/ 5740402 w 7874002"/>
              <a:gd name="connsiteY8" fmla="*/ 10171 h 772173"/>
              <a:gd name="connsiteX9" fmla="*/ 6451602 w 7874002"/>
              <a:gd name="connsiteY9" fmla="*/ 751851 h 772173"/>
              <a:gd name="connsiteX10" fmla="*/ 7172962 w 7874002"/>
              <a:gd name="connsiteY10" fmla="*/ 10171 h 772173"/>
              <a:gd name="connsiteX11" fmla="*/ 7874002 w 7874002"/>
              <a:gd name="connsiteY11" fmla="*/ 751851 h 772173"/>
              <a:gd name="connsiteX0" fmla="*/ 2 w 7172962"/>
              <a:gd name="connsiteY0" fmla="*/ 772171 h 772173"/>
              <a:gd name="connsiteX1" fmla="*/ 721362 w 7172962"/>
              <a:gd name="connsiteY1" fmla="*/ 30491 h 772173"/>
              <a:gd name="connsiteX2" fmla="*/ 1452882 w 7172962"/>
              <a:gd name="connsiteY2" fmla="*/ 751851 h 772173"/>
              <a:gd name="connsiteX3" fmla="*/ 2164082 w 7172962"/>
              <a:gd name="connsiteY3" fmla="*/ 30491 h 772173"/>
              <a:gd name="connsiteX4" fmla="*/ 2885442 w 7172962"/>
              <a:gd name="connsiteY4" fmla="*/ 762011 h 772173"/>
              <a:gd name="connsiteX5" fmla="*/ 3576322 w 7172962"/>
              <a:gd name="connsiteY5" fmla="*/ 11 h 772173"/>
              <a:gd name="connsiteX6" fmla="*/ 4318002 w 7172962"/>
              <a:gd name="connsiteY6" fmla="*/ 741691 h 772173"/>
              <a:gd name="connsiteX7" fmla="*/ 5039362 w 7172962"/>
              <a:gd name="connsiteY7" fmla="*/ 10171 h 772173"/>
              <a:gd name="connsiteX8" fmla="*/ 5750562 w 7172962"/>
              <a:gd name="connsiteY8" fmla="*/ 751851 h 772173"/>
              <a:gd name="connsiteX9" fmla="*/ 6471922 w 7172962"/>
              <a:gd name="connsiteY9" fmla="*/ 10171 h 772173"/>
              <a:gd name="connsiteX10" fmla="*/ 7172962 w 7172962"/>
              <a:gd name="connsiteY10" fmla="*/ 751851 h 772173"/>
              <a:gd name="connsiteX0" fmla="*/ 0 w 6451600"/>
              <a:gd name="connsiteY0" fmla="*/ 30491 h 762037"/>
              <a:gd name="connsiteX1" fmla="*/ 731520 w 6451600"/>
              <a:gd name="connsiteY1" fmla="*/ 751851 h 762037"/>
              <a:gd name="connsiteX2" fmla="*/ 1442720 w 6451600"/>
              <a:gd name="connsiteY2" fmla="*/ 30491 h 762037"/>
              <a:gd name="connsiteX3" fmla="*/ 2164080 w 6451600"/>
              <a:gd name="connsiteY3" fmla="*/ 762011 h 762037"/>
              <a:gd name="connsiteX4" fmla="*/ 2854960 w 6451600"/>
              <a:gd name="connsiteY4" fmla="*/ 11 h 762037"/>
              <a:gd name="connsiteX5" fmla="*/ 3596640 w 6451600"/>
              <a:gd name="connsiteY5" fmla="*/ 741691 h 762037"/>
              <a:gd name="connsiteX6" fmla="*/ 4318000 w 6451600"/>
              <a:gd name="connsiteY6" fmla="*/ 10171 h 762037"/>
              <a:gd name="connsiteX7" fmla="*/ 5029200 w 6451600"/>
              <a:gd name="connsiteY7" fmla="*/ 751851 h 762037"/>
              <a:gd name="connsiteX8" fmla="*/ 5750560 w 6451600"/>
              <a:gd name="connsiteY8" fmla="*/ 10171 h 762037"/>
              <a:gd name="connsiteX9" fmla="*/ 6451600 w 6451600"/>
              <a:gd name="connsiteY9" fmla="*/ 751851 h 762037"/>
              <a:gd name="connsiteX0" fmla="*/ 2 w 5720082"/>
              <a:gd name="connsiteY0" fmla="*/ 751851 h 762037"/>
              <a:gd name="connsiteX1" fmla="*/ 711202 w 5720082"/>
              <a:gd name="connsiteY1" fmla="*/ 30491 h 762037"/>
              <a:gd name="connsiteX2" fmla="*/ 1432562 w 5720082"/>
              <a:gd name="connsiteY2" fmla="*/ 762011 h 762037"/>
              <a:gd name="connsiteX3" fmla="*/ 2123442 w 5720082"/>
              <a:gd name="connsiteY3" fmla="*/ 11 h 762037"/>
              <a:gd name="connsiteX4" fmla="*/ 2865122 w 5720082"/>
              <a:gd name="connsiteY4" fmla="*/ 741691 h 762037"/>
              <a:gd name="connsiteX5" fmla="*/ 3586482 w 5720082"/>
              <a:gd name="connsiteY5" fmla="*/ 10171 h 762037"/>
              <a:gd name="connsiteX6" fmla="*/ 4297682 w 5720082"/>
              <a:gd name="connsiteY6" fmla="*/ 751851 h 762037"/>
              <a:gd name="connsiteX7" fmla="*/ 5019042 w 5720082"/>
              <a:gd name="connsiteY7" fmla="*/ 10171 h 762037"/>
              <a:gd name="connsiteX8" fmla="*/ 5720082 w 5720082"/>
              <a:gd name="connsiteY8" fmla="*/ 751851 h 762037"/>
              <a:gd name="connsiteX0" fmla="*/ 1 w 5008881"/>
              <a:gd name="connsiteY0" fmla="*/ 30491 h 762037"/>
              <a:gd name="connsiteX1" fmla="*/ 721361 w 5008881"/>
              <a:gd name="connsiteY1" fmla="*/ 762011 h 762037"/>
              <a:gd name="connsiteX2" fmla="*/ 1412241 w 5008881"/>
              <a:gd name="connsiteY2" fmla="*/ 11 h 762037"/>
              <a:gd name="connsiteX3" fmla="*/ 2153921 w 5008881"/>
              <a:gd name="connsiteY3" fmla="*/ 741691 h 762037"/>
              <a:gd name="connsiteX4" fmla="*/ 2875281 w 5008881"/>
              <a:gd name="connsiteY4" fmla="*/ 10171 h 762037"/>
              <a:gd name="connsiteX5" fmla="*/ 3586481 w 5008881"/>
              <a:gd name="connsiteY5" fmla="*/ 751851 h 762037"/>
              <a:gd name="connsiteX6" fmla="*/ 4307841 w 5008881"/>
              <a:gd name="connsiteY6" fmla="*/ 10171 h 762037"/>
              <a:gd name="connsiteX7" fmla="*/ 5008881 w 5008881"/>
              <a:gd name="connsiteY7" fmla="*/ 751851 h 76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8881" h="762037">
                <a:moveTo>
                  <a:pt x="1" y="30491"/>
                </a:moveTo>
                <a:cubicBezTo>
                  <a:pt x="238761" y="32184"/>
                  <a:pt x="485988" y="767091"/>
                  <a:pt x="721361" y="762011"/>
                </a:cubicBezTo>
                <a:cubicBezTo>
                  <a:pt x="956734" y="756931"/>
                  <a:pt x="1173481" y="3398"/>
                  <a:pt x="1412241" y="11"/>
                </a:cubicBezTo>
                <a:cubicBezTo>
                  <a:pt x="1651001" y="-3376"/>
                  <a:pt x="1910081" y="739998"/>
                  <a:pt x="2153921" y="741691"/>
                </a:cubicBezTo>
                <a:cubicBezTo>
                  <a:pt x="2397761" y="743384"/>
                  <a:pt x="2636521" y="8478"/>
                  <a:pt x="2875281" y="10171"/>
                </a:cubicBezTo>
                <a:cubicBezTo>
                  <a:pt x="3114041" y="11864"/>
                  <a:pt x="3347721" y="751851"/>
                  <a:pt x="3586481" y="751851"/>
                </a:cubicBezTo>
                <a:cubicBezTo>
                  <a:pt x="3825241" y="751851"/>
                  <a:pt x="4070774" y="10171"/>
                  <a:pt x="4307841" y="10171"/>
                </a:cubicBezTo>
                <a:cubicBezTo>
                  <a:pt x="4544908" y="10171"/>
                  <a:pt x="4766734" y="750158"/>
                  <a:pt x="5008881" y="751851"/>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46" name="矩形 145">
            <a:extLst>
              <a:ext uri="{FF2B5EF4-FFF2-40B4-BE49-F238E27FC236}">
                <a16:creationId xmlns:a16="http://schemas.microsoft.com/office/drawing/2014/main" id="{B3C79410-43BB-8A41-2780-972BE01CAC17}"/>
              </a:ext>
            </a:extLst>
          </p:cNvPr>
          <p:cNvSpPr/>
          <p:nvPr/>
        </p:nvSpPr>
        <p:spPr>
          <a:xfrm>
            <a:off x="6601466" y="5175864"/>
            <a:ext cx="1063841" cy="596481"/>
          </a:xfrm>
          <a:prstGeom prst="rect">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6">
            <a:extLst>
              <a:ext uri="{FF2B5EF4-FFF2-40B4-BE49-F238E27FC236}">
                <a16:creationId xmlns:a16="http://schemas.microsoft.com/office/drawing/2014/main" id="{4E496EC4-EF80-0327-1705-33FE867C390C}"/>
              </a:ext>
            </a:extLst>
          </p:cNvPr>
          <p:cNvSpPr/>
          <p:nvPr/>
        </p:nvSpPr>
        <p:spPr>
          <a:xfrm>
            <a:off x="7664963" y="5175864"/>
            <a:ext cx="1140272" cy="585873"/>
          </a:xfrm>
          <a:prstGeom prst="rect">
            <a:avLst/>
          </a:prstGeom>
          <a:solidFill>
            <a:srgbClr val="FF00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7">
            <a:extLst>
              <a:ext uri="{FF2B5EF4-FFF2-40B4-BE49-F238E27FC236}">
                <a16:creationId xmlns:a16="http://schemas.microsoft.com/office/drawing/2014/main" id="{4F0C5B05-1D15-D9B4-3AAB-407F68583DEC}"/>
              </a:ext>
            </a:extLst>
          </p:cNvPr>
          <p:cNvSpPr/>
          <p:nvPr/>
        </p:nvSpPr>
        <p:spPr>
          <a:xfrm rot="21575471">
            <a:off x="8811133" y="5175956"/>
            <a:ext cx="1151603" cy="588596"/>
          </a:xfrm>
          <a:prstGeom prst="rect">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任意多边形: 形状 148">
            <a:extLst>
              <a:ext uri="{FF2B5EF4-FFF2-40B4-BE49-F238E27FC236}">
                <a16:creationId xmlns:a16="http://schemas.microsoft.com/office/drawing/2014/main" id="{A0CE28B0-BFEC-F906-E114-B935A0328989}"/>
              </a:ext>
            </a:extLst>
          </p:cNvPr>
          <p:cNvSpPr/>
          <p:nvPr/>
        </p:nvSpPr>
        <p:spPr>
          <a:xfrm>
            <a:off x="7542094" y="5207857"/>
            <a:ext cx="1286943" cy="476123"/>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8605520"/>
              <a:gd name="connsiteY0" fmla="*/ 751851 h 772173"/>
              <a:gd name="connsiteX1" fmla="*/ 731520 w 8605520"/>
              <a:gd name="connsiteY1" fmla="*/ 20331 h 772173"/>
              <a:gd name="connsiteX2" fmla="*/ 1432560 w 8605520"/>
              <a:gd name="connsiteY2" fmla="*/ 772171 h 772173"/>
              <a:gd name="connsiteX3" fmla="*/ 2153920 w 8605520"/>
              <a:gd name="connsiteY3" fmla="*/ 30491 h 772173"/>
              <a:gd name="connsiteX4" fmla="*/ 2885440 w 8605520"/>
              <a:gd name="connsiteY4" fmla="*/ 751851 h 772173"/>
              <a:gd name="connsiteX5" fmla="*/ 3596640 w 8605520"/>
              <a:gd name="connsiteY5" fmla="*/ 30491 h 772173"/>
              <a:gd name="connsiteX6" fmla="*/ 4318000 w 8605520"/>
              <a:gd name="connsiteY6" fmla="*/ 762011 h 772173"/>
              <a:gd name="connsiteX7" fmla="*/ 5008880 w 8605520"/>
              <a:gd name="connsiteY7" fmla="*/ 11 h 772173"/>
              <a:gd name="connsiteX8" fmla="*/ 5750560 w 8605520"/>
              <a:gd name="connsiteY8" fmla="*/ 741691 h 772173"/>
              <a:gd name="connsiteX9" fmla="*/ 6471920 w 8605520"/>
              <a:gd name="connsiteY9" fmla="*/ 10171 h 772173"/>
              <a:gd name="connsiteX10" fmla="*/ 7183120 w 8605520"/>
              <a:gd name="connsiteY10" fmla="*/ 751851 h 772173"/>
              <a:gd name="connsiteX11" fmla="*/ 7904480 w 8605520"/>
              <a:gd name="connsiteY11" fmla="*/ 10171 h 772173"/>
              <a:gd name="connsiteX12" fmla="*/ 8605520 w 8605520"/>
              <a:gd name="connsiteY12" fmla="*/ 751851 h 772173"/>
              <a:gd name="connsiteX0" fmla="*/ 2 w 7874002"/>
              <a:gd name="connsiteY0" fmla="*/ 20331 h 772173"/>
              <a:gd name="connsiteX1" fmla="*/ 701042 w 7874002"/>
              <a:gd name="connsiteY1" fmla="*/ 772171 h 772173"/>
              <a:gd name="connsiteX2" fmla="*/ 1422402 w 7874002"/>
              <a:gd name="connsiteY2" fmla="*/ 30491 h 772173"/>
              <a:gd name="connsiteX3" fmla="*/ 2153922 w 7874002"/>
              <a:gd name="connsiteY3" fmla="*/ 751851 h 772173"/>
              <a:gd name="connsiteX4" fmla="*/ 2865122 w 7874002"/>
              <a:gd name="connsiteY4" fmla="*/ 30491 h 772173"/>
              <a:gd name="connsiteX5" fmla="*/ 3586482 w 7874002"/>
              <a:gd name="connsiteY5" fmla="*/ 762011 h 772173"/>
              <a:gd name="connsiteX6" fmla="*/ 4277362 w 7874002"/>
              <a:gd name="connsiteY6" fmla="*/ 11 h 772173"/>
              <a:gd name="connsiteX7" fmla="*/ 5019042 w 7874002"/>
              <a:gd name="connsiteY7" fmla="*/ 741691 h 772173"/>
              <a:gd name="connsiteX8" fmla="*/ 5740402 w 7874002"/>
              <a:gd name="connsiteY8" fmla="*/ 10171 h 772173"/>
              <a:gd name="connsiteX9" fmla="*/ 6451602 w 7874002"/>
              <a:gd name="connsiteY9" fmla="*/ 751851 h 772173"/>
              <a:gd name="connsiteX10" fmla="*/ 7172962 w 7874002"/>
              <a:gd name="connsiteY10" fmla="*/ 10171 h 772173"/>
              <a:gd name="connsiteX11" fmla="*/ 7874002 w 7874002"/>
              <a:gd name="connsiteY11" fmla="*/ 751851 h 772173"/>
              <a:gd name="connsiteX0" fmla="*/ 2 w 7172962"/>
              <a:gd name="connsiteY0" fmla="*/ 772171 h 772173"/>
              <a:gd name="connsiteX1" fmla="*/ 721362 w 7172962"/>
              <a:gd name="connsiteY1" fmla="*/ 30491 h 772173"/>
              <a:gd name="connsiteX2" fmla="*/ 1452882 w 7172962"/>
              <a:gd name="connsiteY2" fmla="*/ 751851 h 772173"/>
              <a:gd name="connsiteX3" fmla="*/ 2164082 w 7172962"/>
              <a:gd name="connsiteY3" fmla="*/ 30491 h 772173"/>
              <a:gd name="connsiteX4" fmla="*/ 2885442 w 7172962"/>
              <a:gd name="connsiteY4" fmla="*/ 762011 h 772173"/>
              <a:gd name="connsiteX5" fmla="*/ 3576322 w 7172962"/>
              <a:gd name="connsiteY5" fmla="*/ 11 h 772173"/>
              <a:gd name="connsiteX6" fmla="*/ 4318002 w 7172962"/>
              <a:gd name="connsiteY6" fmla="*/ 741691 h 772173"/>
              <a:gd name="connsiteX7" fmla="*/ 5039362 w 7172962"/>
              <a:gd name="connsiteY7" fmla="*/ 10171 h 772173"/>
              <a:gd name="connsiteX8" fmla="*/ 5750562 w 7172962"/>
              <a:gd name="connsiteY8" fmla="*/ 751851 h 772173"/>
              <a:gd name="connsiteX9" fmla="*/ 6471922 w 7172962"/>
              <a:gd name="connsiteY9" fmla="*/ 10171 h 772173"/>
              <a:gd name="connsiteX10" fmla="*/ 7172962 w 7172962"/>
              <a:gd name="connsiteY10" fmla="*/ 751851 h 772173"/>
              <a:gd name="connsiteX0" fmla="*/ 0 w 6451600"/>
              <a:gd name="connsiteY0" fmla="*/ 30491 h 762037"/>
              <a:gd name="connsiteX1" fmla="*/ 731520 w 6451600"/>
              <a:gd name="connsiteY1" fmla="*/ 751851 h 762037"/>
              <a:gd name="connsiteX2" fmla="*/ 1442720 w 6451600"/>
              <a:gd name="connsiteY2" fmla="*/ 30491 h 762037"/>
              <a:gd name="connsiteX3" fmla="*/ 2164080 w 6451600"/>
              <a:gd name="connsiteY3" fmla="*/ 762011 h 762037"/>
              <a:gd name="connsiteX4" fmla="*/ 2854960 w 6451600"/>
              <a:gd name="connsiteY4" fmla="*/ 11 h 762037"/>
              <a:gd name="connsiteX5" fmla="*/ 3596640 w 6451600"/>
              <a:gd name="connsiteY5" fmla="*/ 741691 h 762037"/>
              <a:gd name="connsiteX6" fmla="*/ 4318000 w 6451600"/>
              <a:gd name="connsiteY6" fmla="*/ 10171 h 762037"/>
              <a:gd name="connsiteX7" fmla="*/ 5029200 w 6451600"/>
              <a:gd name="connsiteY7" fmla="*/ 751851 h 762037"/>
              <a:gd name="connsiteX8" fmla="*/ 5750560 w 6451600"/>
              <a:gd name="connsiteY8" fmla="*/ 10171 h 762037"/>
              <a:gd name="connsiteX9" fmla="*/ 6451600 w 6451600"/>
              <a:gd name="connsiteY9" fmla="*/ 751851 h 762037"/>
              <a:gd name="connsiteX0" fmla="*/ 2 w 5720082"/>
              <a:gd name="connsiteY0" fmla="*/ 751851 h 762037"/>
              <a:gd name="connsiteX1" fmla="*/ 711202 w 5720082"/>
              <a:gd name="connsiteY1" fmla="*/ 30491 h 762037"/>
              <a:gd name="connsiteX2" fmla="*/ 1432562 w 5720082"/>
              <a:gd name="connsiteY2" fmla="*/ 762011 h 762037"/>
              <a:gd name="connsiteX3" fmla="*/ 2123442 w 5720082"/>
              <a:gd name="connsiteY3" fmla="*/ 11 h 762037"/>
              <a:gd name="connsiteX4" fmla="*/ 2865122 w 5720082"/>
              <a:gd name="connsiteY4" fmla="*/ 741691 h 762037"/>
              <a:gd name="connsiteX5" fmla="*/ 3586482 w 5720082"/>
              <a:gd name="connsiteY5" fmla="*/ 10171 h 762037"/>
              <a:gd name="connsiteX6" fmla="*/ 4297682 w 5720082"/>
              <a:gd name="connsiteY6" fmla="*/ 751851 h 762037"/>
              <a:gd name="connsiteX7" fmla="*/ 5019042 w 5720082"/>
              <a:gd name="connsiteY7" fmla="*/ 10171 h 762037"/>
              <a:gd name="connsiteX8" fmla="*/ 5720082 w 5720082"/>
              <a:gd name="connsiteY8" fmla="*/ 751851 h 762037"/>
              <a:gd name="connsiteX0" fmla="*/ 1 w 5008881"/>
              <a:gd name="connsiteY0" fmla="*/ 30491 h 762037"/>
              <a:gd name="connsiteX1" fmla="*/ 721361 w 5008881"/>
              <a:gd name="connsiteY1" fmla="*/ 762011 h 762037"/>
              <a:gd name="connsiteX2" fmla="*/ 1412241 w 5008881"/>
              <a:gd name="connsiteY2" fmla="*/ 11 h 762037"/>
              <a:gd name="connsiteX3" fmla="*/ 2153921 w 5008881"/>
              <a:gd name="connsiteY3" fmla="*/ 741691 h 762037"/>
              <a:gd name="connsiteX4" fmla="*/ 2875281 w 5008881"/>
              <a:gd name="connsiteY4" fmla="*/ 10171 h 762037"/>
              <a:gd name="connsiteX5" fmla="*/ 3586481 w 5008881"/>
              <a:gd name="connsiteY5" fmla="*/ 751851 h 762037"/>
              <a:gd name="connsiteX6" fmla="*/ 4307841 w 5008881"/>
              <a:gd name="connsiteY6" fmla="*/ 10171 h 762037"/>
              <a:gd name="connsiteX7" fmla="*/ 5008881 w 5008881"/>
              <a:gd name="connsiteY7" fmla="*/ 751851 h 76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8881" h="762037">
                <a:moveTo>
                  <a:pt x="1" y="30491"/>
                </a:moveTo>
                <a:cubicBezTo>
                  <a:pt x="238761" y="32184"/>
                  <a:pt x="485988" y="767091"/>
                  <a:pt x="721361" y="762011"/>
                </a:cubicBezTo>
                <a:cubicBezTo>
                  <a:pt x="956734" y="756931"/>
                  <a:pt x="1173481" y="3398"/>
                  <a:pt x="1412241" y="11"/>
                </a:cubicBezTo>
                <a:cubicBezTo>
                  <a:pt x="1651001" y="-3376"/>
                  <a:pt x="1910081" y="739998"/>
                  <a:pt x="2153921" y="741691"/>
                </a:cubicBezTo>
                <a:cubicBezTo>
                  <a:pt x="2397761" y="743384"/>
                  <a:pt x="2636521" y="8478"/>
                  <a:pt x="2875281" y="10171"/>
                </a:cubicBezTo>
                <a:cubicBezTo>
                  <a:pt x="3114041" y="11864"/>
                  <a:pt x="3347721" y="751851"/>
                  <a:pt x="3586481" y="751851"/>
                </a:cubicBezTo>
                <a:cubicBezTo>
                  <a:pt x="3825241" y="751851"/>
                  <a:pt x="4070774" y="10171"/>
                  <a:pt x="4307841" y="10171"/>
                </a:cubicBezTo>
                <a:cubicBezTo>
                  <a:pt x="4544908" y="10171"/>
                  <a:pt x="4766734" y="750158"/>
                  <a:pt x="5008881" y="751851"/>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50" name="任意多边形: 形状 149">
            <a:extLst>
              <a:ext uri="{FF2B5EF4-FFF2-40B4-BE49-F238E27FC236}">
                <a16:creationId xmlns:a16="http://schemas.microsoft.com/office/drawing/2014/main" id="{FF15E5FB-DC9C-BF18-1C5E-CC1EB3BB6473}"/>
              </a:ext>
            </a:extLst>
          </p:cNvPr>
          <p:cNvSpPr/>
          <p:nvPr/>
        </p:nvSpPr>
        <p:spPr>
          <a:xfrm rot="10800000">
            <a:off x="9809886" y="5231345"/>
            <a:ext cx="1359762" cy="476123"/>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8605520"/>
              <a:gd name="connsiteY0" fmla="*/ 751851 h 772173"/>
              <a:gd name="connsiteX1" fmla="*/ 731520 w 8605520"/>
              <a:gd name="connsiteY1" fmla="*/ 20331 h 772173"/>
              <a:gd name="connsiteX2" fmla="*/ 1432560 w 8605520"/>
              <a:gd name="connsiteY2" fmla="*/ 772171 h 772173"/>
              <a:gd name="connsiteX3" fmla="*/ 2153920 w 8605520"/>
              <a:gd name="connsiteY3" fmla="*/ 30491 h 772173"/>
              <a:gd name="connsiteX4" fmla="*/ 2885440 w 8605520"/>
              <a:gd name="connsiteY4" fmla="*/ 751851 h 772173"/>
              <a:gd name="connsiteX5" fmla="*/ 3596640 w 8605520"/>
              <a:gd name="connsiteY5" fmla="*/ 30491 h 772173"/>
              <a:gd name="connsiteX6" fmla="*/ 4318000 w 8605520"/>
              <a:gd name="connsiteY6" fmla="*/ 762011 h 772173"/>
              <a:gd name="connsiteX7" fmla="*/ 5008880 w 8605520"/>
              <a:gd name="connsiteY7" fmla="*/ 11 h 772173"/>
              <a:gd name="connsiteX8" fmla="*/ 5750560 w 8605520"/>
              <a:gd name="connsiteY8" fmla="*/ 741691 h 772173"/>
              <a:gd name="connsiteX9" fmla="*/ 6471920 w 8605520"/>
              <a:gd name="connsiteY9" fmla="*/ 10171 h 772173"/>
              <a:gd name="connsiteX10" fmla="*/ 7183120 w 8605520"/>
              <a:gd name="connsiteY10" fmla="*/ 751851 h 772173"/>
              <a:gd name="connsiteX11" fmla="*/ 7904480 w 8605520"/>
              <a:gd name="connsiteY11" fmla="*/ 10171 h 772173"/>
              <a:gd name="connsiteX12" fmla="*/ 8605520 w 8605520"/>
              <a:gd name="connsiteY12" fmla="*/ 751851 h 772173"/>
              <a:gd name="connsiteX0" fmla="*/ 2 w 7874002"/>
              <a:gd name="connsiteY0" fmla="*/ 20331 h 772173"/>
              <a:gd name="connsiteX1" fmla="*/ 701042 w 7874002"/>
              <a:gd name="connsiteY1" fmla="*/ 772171 h 772173"/>
              <a:gd name="connsiteX2" fmla="*/ 1422402 w 7874002"/>
              <a:gd name="connsiteY2" fmla="*/ 30491 h 772173"/>
              <a:gd name="connsiteX3" fmla="*/ 2153922 w 7874002"/>
              <a:gd name="connsiteY3" fmla="*/ 751851 h 772173"/>
              <a:gd name="connsiteX4" fmla="*/ 2865122 w 7874002"/>
              <a:gd name="connsiteY4" fmla="*/ 30491 h 772173"/>
              <a:gd name="connsiteX5" fmla="*/ 3586482 w 7874002"/>
              <a:gd name="connsiteY5" fmla="*/ 762011 h 772173"/>
              <a:gd name="connsiteX6" fmla="*/ 4277362 w 7874002"/>
              <a:gd name="connsiteY6" fmla="*/ 11 h 772173"/>
              <a:gd name="connsiteX7" fmla="*/ 5019042 w 7874002"/>
              <a:gd name="connsiteY7" fmla="*/ 741691 h 772173"/>
              <a:gd name="connsiteX8" fmla="*/ 5740402 w 7874002"/>
              <a:gd name="connsiteY8" fmla="*/ 10171 h 772173"/>
              <a:gd name="connsiteX9" fmla="*/ 6451602 w 7874002"/>
              <a:gd name="connsiteY9" fmla="*/ 751851 h 772173"/>
              <a:gd name="connsiteX10" fmla="*/ 7172962 w 7874002"/>
              <a:gd name="connsiteY10" fmla="*/ 10171 h 772173"/>
              <a:gd name="connsiteX11" fmla="*/ 7874002 w 7874002"/>
              <a:gd name="connsiteY11" fmla="*/ 751851 h 772173"/>
              <a:gd name="connsiteX0" fmla="*/ 2 w 7172962"/>
              <a:gd name="connsiteY0" fmla="*/ 772171 h 772173"/>
              <a:gd name="connsiteX1" fmla="*/ 721362 w 7172962"/>
              <a:gd name="connsiteY1" fmla="*/ 30491 h 772173"/>
              <a:gd name="connsiteX2" fmla="*/ 1452882 w 7172962"/>
              <a:gd name="connsiteY2" fmla="*/ 751851 h 772173"/>
              <a:gd name="connsiteX3" fmla="*/ 2164082 w 7172962"/>
              <a:gd name="connsiteY3" fmla="*/ 30491 h 772173"/>
              <a:gd name="connsiteX4" fmla="*/ 2885442 w 7172962"/>
              <a:gd name="connsiteY4" fmla="*/ 762011 h 772173"/>
              <a:gd name="connsiteX5" fmla="*/ 3576322 w 7172962"/>
              <a:gd name="connsiteY5" fmla="*/ 11 h 772173"/>
              <a:gd name="connsiteX6" fmla="*/ 4318002 w 7172962"/>
              <a:gd name="connsiteY6" fmla="*/ 741691 h 772173"/>
              <a:gd name="connsiteX7" fmla="*/ 5039362 w 7172962"/>
              <a:gd name="connsiteY7" fmla="*/ 10171 h 772173"/>
              <a:gd name="connsiteX8" fmla="*/ 5750562 w 7172962"/>
              <a:gd name="connsiteY8" fmla="*/ 751851 h 772173"/>
              <a:gd name="connsiteX9" fmla="*/ 6471922 w 7172962"/>
              <a:gd name="connsiteY9" fmla="*/ 10171 h 772173"/>
              <a:gd name="connsiteX10" fmla="*/ 7172962 w 7172962"/>
              <a:gd name="connsiteY10" fmla="*/ 751851 h 772173"/>
              <a:gd name="connsiteX0" fmla="*/ 0 w 6451600"/>
              <a:gd name="connsiteY0" fmla="*/ 30491 h 762037"/>
              <a:gd name="connsiteX1" fmla="*/ 731520 w 6451600"/>
              <a:gd name="connsiteY1" fmla="*/ 751851 h 762037"/>
              <a:gd name="connsiteX2" fmla="*/ 1442720 w 6451600"/>
              <a:gd name="connsiteY2" fmla="*/ 30491 h 762037"/>
              <a:gd name="connsiteX3" fmla="*/ 2164080 w 6451600"/>
              <a:gd name="connsiteY3" fmla="*/ 762011 h 762037"/>
              <a:gd name="connsiteX4" fmla="*/ 2854960 w 6451600"/>
              <a:gd name="connsiteY4" fmla="*/ 11 h 762037"/>
              <a:gd name="connsiteX5" fmla="*/ 3596640 w 6451600"/>
              <a:gd name="connsiteY5" fmla="*/ 741691 h 762037"/>
              <a:gd name="connsiteX6" fmla="*/ 4318000 w 6451600"/>
              <a:gd name="connsiteY6" fmla="*/ 10171 h 762037"/>
              <a:gd name="connsiteX7" fmla="*/ 5029200 w 6451600"/>
              <a:gd name="connsiteY7" fmla="*/ 751851 h 762037"/>
              <a:gd name="connsiteX8" fmla="*/ 5750560 w 6451600"/>
              <a:gd name="connsiteY8" fmla="*/ 10171 h 762037"/>
              <a:gd name="connsiteX9" fmla="*/ 6451600 w 6451600"/>
              <a:gd name="connsiteY9" fmla="*/ 751851 h 762037"/>
              <a:gd name="connsiteX0" fmla="*/ 2 w 5720082"/>
              <a:gd name="connsiteY0" fmla="*/ 751851 h 762037"/>
              <a:gd name="connsiteX1" fmla="*/ 711202 w 5720082"/>
              <a:gd name="connsiteY1" fmla="*/ 30491 h 762037"/>
              <a:gd name="connsiteX2" fmla="*/ 1432562 w 5720082"/>
              <a:gd name="connsiteY2" fmla="*/ 762011 h 762037"/>
              <a:gd name="connsiteX3" fmla="*/ 2123442 w 5720082"/>
              <a:gd name="connsiteY3" fmla="*/ 11 h 762037"/>
              <a:gd name="connsiteX4" fmla="*/ 2865122 w 5720082"/>
              <a:gd name="connsiteY4" fmla="*/ 741691 h 762037"/>
              <a:gd name="connsiteX5" fmla="*/ 3586482 w 5720082"/>
              <a:gd name="connsiteY5" fmla="*/ 10171 h 762037"/>
              <a:gd name="connsiteX6" fmla="*/ 4297682 w 5720082"/>
              <a:gd name="connsiteY6" fmla="*/ 751851 h 762037"/>
              <a:gd name="connsiteX7" fmla="*/ 5019042 w 5720082"/>
              <a:gd name="connsiteY7" fmla="*/ 10171 h 762037"/>
              <a:gd name="connsiteX8" fmla="*/ 5720082 w 5720082"/>
              <a:gd name="connsiteY8" fmla="*/ 751851 h 762037"/>
              <a:gd name="connsiteX0" fmla="*/ 1 w 5008881"/>
              <a:gd name="connsiteY0" fmla="*/ 30491 h 762037"/>
              <a:gd name="connsiteX1" fmla="*/ 721361 w 5008881"/>
              <a:gd name="connsiteY1" fmla="*/ 762011 h 762037"/>
              <a:gd name="connsiteX2" fmla="*/ 1412241 w 5008881"/>
              <a:gd name="connsiteY2" fmla="*/ 11 h 762037"/>
              <a:gd name="connsiteX3" fmla="*/ 2153921 w 5008881"/>
              <a:gd name="connsiteY3" fmla="*/ 741691 h 762037"/>
              <a:gd name="connsiteX4" fmla="*/ 2875281 w 5008881"/>
              <a:gd name="connsiteY4" fmla="*/ 10171 h 762037"/>
              <a:gd name="connsiteX5" fmla="*/ 3586481 w 5008881"/>
              <a:gd name="connsiteY5" fmla="*/ 751851 h 762037"/>
              <a:gd name="connsiteX6" fmla="*/ 4307841 w 5008881"/>
              <a:gd name="connsiteY6" fmla="*/ 10171 h 762037"/>
              <a:gd name="connsiteX7" fmla="*/ 5008881 w 5008881"/>
              <a:gd name="connsiteY7" fmla="*/ 751851 h 76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8881" h="762037">
                <a:moveTo>
                  <a:pt x="1" y="30491"/>
                </a:moveTo>
                <a:cubicBezTo>
                  <a:pt x="238761" y="32184"/>
                  <a:pt x="485988" y="767091"/>
                  <a:pt x="721361" y="762011"/>
                </a:cubicBezTo>
                <a:cubicBezTo>
                  <a:pt x="956734" y="756931"/>
                  <a:pt x="1173481" y="3398"/>
                  <a:pt x="1412241" y="11"/>
                </a:cubicBezTo>
                <a:cubicBezTo>
                  <a:pt x="1651001" y="-3376"/>
                  <a:pt x="1910081" y="739998"/>
                  <a:pt x="2153921" y="741691"/>
                </a:cubicBezTo>
                <a:cubicBezTo>
                  <a:pt x="2397761" y="743384"/>
                  <a:pt x="2636521" y="8478"/>
                  <a:pt x="2875281" y="10171"/>
                </a:cubicBezTo>
                <a:cubicBezTo>
                  <a:pt x="3114041" y="11864"/>
                  <a:pt x="3347721" y="751851"/>
                  <a:pt x="3586481" y="751851"/>
                </a:cubicBezTo>
                <a:cubicBezTo>
                  <a:pt x="3825241" y="751851"/>
                  <a:pt x="4070774" y="10171"/>
                  <a:pt x="4307841" y="10171"/>
                </a:cubicBezTo>
                <a:cubicBezTo>
                  <a:pt x="4544908" y="10171"/>
                  <a:pt x="4766734" y="750158"/>
                  <a:pt x="5008881" y="751851"/>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53" name="文本框 152">
            <a:extLst>
              <a:ext uri="{FF2B5EF4-FFF2-40B4-BE49-F238E27FC236}">
                <a16:creationId xmlns:a16="http://schemas.microsoft.com/office/drawing/2014/main" id="{CB252CC9-C448-95E1-A7E3-F977736BDD59}"/>
              </a:ext>
            </a:extLst>
          </p:cNvPr>
          <p:cNvSpPr txBox="1"/>
          <p:nvPr/>
        </p:nvSpPr>
        <p:spPr>
          <a:xfrm>
            <a:off x="8041632" y="4419765"/>
            <a:ext cx="2635504" cy="369332"/>
          </a:xfrm>
          <a:prstGeom prst="rect">
            <a:avLst/>
          </a:prstGeom>
          <a:noFill/>
        </p:spPr>
        <p:txBody>
          <a:bodyPr wrap="square" rtlCol="0">
            <a:spAutoFit/>
          </a:bodyPr>
          <a:lstStyle/>
          <a:p>
            <a:r>
              <a:rPr lang="en-US" altLang="zh-CN" dirty="0"/>
              <a:t>No frequency harmonics!</a:t>
            </a:r>
            <a:endParaRPr lang="zh-CN" altLang="en-US" dirty="0"/>
          </a:p>
        </p:txBody>
      </p:sp>
      <p:sp>
        <p:nvSpPr>
          <p:cNvPr id="162" name="矩形 161">
            <a:extLst>
              <a:ext uri="{FF2B5EF4-FFF2-40B4-BE49-F238E27FC236}">
                <a16:creationId xmlns:a16="http://schemas.microsoft.com/office/drawing/2014/main" id="{112C6CEF-2D87-E4A5-8BE9-060461869F77}"/>
              </a:ext>
            </a:extLst>
          </p:cNvPr>
          <p:cNvSpPr/>
          <p:nvPr/>
        </p:nvSpPr>
        <p:spPr>
          <a:xfrm>
            <a:off x="1182228" y="4565300"/>
            <a:ext cx="538328" cy="239831"/>
          </a:xfrm>
          <a:prstGeom prst="rect">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3" name="直接连接符 162">
            <a:extLst>
              <a:ext uri="{FF2B5EF4-FFF2-40B4-BE49-F238E27FC236}">
                <a16:creationId xmlns:a16="http://schemas.microsoft.com/office/drawing/2014/main" id="{979FFF08-4074-AD10-3D02-8E8BC98DA644}"/>
              </a:ext>
            </a:extLst>
          </p:cNvPr>
          <p:cNvCxnSpPr>
            <a:cxnSpLocks/>
          </p:cNvCxnSpPr>
          <p:nvPr/>
        </p:nvCxnSpPr>
        <p:spPr>
          <a:xfrm>
            <a:off x="1945767" y="4578964"/>
            <a:ext cx="0" cy="136800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64" name="直接连接符 163">
            <a:extLst>
              <a:ext uri="{FF2B5EF4-FFF2-40B4-BE49-F238E27FC236}">
                <a16:creationId xmlns:a16="http://schemas.microsoft.com/office/drawing/2014/main" id="{6DA35F3D-52FC-6FBF-2044-33B2A10DCA1D}"/>
              </a:ext>
            </a:extLst>
          </p:cNvPr>
          <p:cNvCxnSpPr>
            <a:cxnSpLocks/>
          </p:cNvCxnSpPr>
          <p:nvPr/>
        </p:nvCxnSpPr>
        <p:spPr>
          <a:xfrm flipH="1">
            <a:off x="2504644" y="4575243"/>
            <a:ext cx="0" cy="136800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65" name="直接连接符 164">
            <a:extLst>
              <a:ext uri="{FF2B5EF4-FFF2-40B4-BE49-F238E27FC236}">
                <a16:creationId xmlns:a16="http://schemas.microsoft.com/office/drawing/2014/main" id="{4C5A3B45-1729-6DF2-7C0B-32AAD26B8F6B}"/>
              </a:ext>
            </a:extLst>
          </p:cNvPr>
          <p:cNvCxnSpPr>
            <a:cxnSpLocks/>
          </p:cNvCxnSpPr>
          <p:nvPr/>
        </p:nvCxnSpPr>
        <p:spPr>
          <a:xfrm>
            <a:off x="3046523" y="4578964"/>
            <a:ext cx="0" cy="136800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66" name="直接连接符 165">
            <a:extLst>
              <a:ext uri="{FF2B5EF4-FFF2-40B4-BE49-F238E27FC236}">
                <a16:creationId xmlns:a16="http://schemas.microsoft.com/office/drawing/2014/main" id="{E7ECDBE0-BA5F-8D4A-17D6-9D56FB098471}"/>
              </a:ext>
            </a:extLst>
          </p:cNvPr>
          <p:cNvCxnSpPr>
            <a:cxnSpLocks/>
          </p:cNvCxnSpPr>
          <p:nvPr/>
        </p:nvCxnSpPr>
        <p:spPr>
          <a:xfrm>
            <a:off x="3622950" y="4578964"/>
            <a:ext cx="0" cy="136800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67" name="直接连接符 166">
            <a:extLst>
              <a:ext uri="{FF2B5EF4-FFF2-40B4-BE49-F238E27FC236}">
                <a16:creationId xmlns:a16="http://schemas.microsoft.com/office/drawing/2014/main" id="{AF22EF9E-85D0-F9E0-3624-2063E613F259}"/>
              </a:ext>
            </a:extLst>
          </p:cNvPr>
          <p:cNvCxnSpPr>
            <a:cxnSpLocks/>
          </p:cNvCxnSpPr>
          <p:nvPr/>
        </p:nvCxnSpPr>
        <p:spPr>
          <a:xfrm>
            <a:off x="4187702" y="4598143"/>
            <a:ext cx="0" cy="136800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68" name="直接连接符 167">
            <a:extLst>
              <a:ext uri="{FF2B5EF4-FFF2-40B4-BE49-F238E27FC236}">
                <a16:creationId xmlns:a16="http://schemas.microsoft.com/office/drawing/2014/main" id="{EB310323-DA87-6FB9-2451-CA844151424B}"/>
              </a:ext>
            </a:extLst>
          </p:cNvPr>
          <p:cNvCxnSpPr>
            <a:cxnSpLocks/>
          </p:cNvCxnSpPr>
          <p:nvPr/>
        </p:nvCxnSpPr>
        <p:spPr>
          <a:xfrm>
            <a:off x="4741424" y="4575243"/>
            <a:ext cx="0" cy="136800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69" name="直接连接符 168">
            <a:extLst>
              <a:ext uri="{FF2B5EF4-FFF2-40B4-BE49-F238E27FC236}">
                <a16:creationId xmlns:a16="http://schemas.microsoft.com/office/drawing/2014/main" id="{7D25D21B-FC43-0B96-9A4E-91D9633B6187}"/>
              </a:ext>
            </a:extLst>
          </p:cNvPr>
          <p:cNvCxnSpPr>
            <a:cxnSpLocks/>
          </p:cNvCxnSpPr>
          <p:nvPr/>
        </p:nvCxnSpPr>
        <p:spPr>
          <a:xfrm>
            <a:off x="5313597" y="4578964"/>
            <a:ext cx="0" cy="136800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70" name="直接连接符 169">
            <a:extLst>
              <a:ext uri="{FF2B5EF4-FFF2-40B4-BE49-F238E27FC236}">
                <a16:creationId xmlns:a16="http://schemas.microsoft.com/office/drawing/2014/main" id="{2077DE7B-2A08-0B73-713E-0A88CD94B21E}"/>
              </a:ext>
            </a:extLst>
          </p:cNvPr>
          <p:cNvCxnSpPr>
            <a:cxnSpLocks/>
          </p:cNvCxnSpPr>
          <p:nvPr/>
        </p:nvCxnSpPr>
        <p:spPr>
          <a:xfrm flipV="1">
            <a:off x="1792442" y="4995162"/>
            <a:ext cx="4079687" cy="6213"/>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71" name="直接连接符 170">
            <a:extLst>
              <a:ext uri="{FF2B5EF4-FFF2-40B4-BE49-F238E27FC236}">
                <a16:creationId xmlns:a16="http://schemas.microsoft.com/office/drawing/2014/main" id="{A3D16C50-43C7-1D54-9C49-6F27CBFA1F59}"/>
              </a:ext>
            </a:extLst>
          </p:cNvPr>
          <p:cNvCxnSpPr>
            <a:cxnSpLocks/>
          </p:cNvCxnSpPr>
          <p:nvPr/>
        </p:nvCxnSpPr>
        <p:spPr>
          <a:xfrm>
            <a:off x="1792442" y="5294825"/>
            <a:ext cx="4079687" cy="10835"/>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72" name="直接连接符 171">
            <a:extLst>
              <a:ext uri="{FF2B5EF4-FFF2-40B4-BE49-F238E27FC236}">
                <a16:creationId xmlns:a16="http://schemas.microsoft.com/office/drawing/2014/main" id="{C7E39718-63BA-2C5B-EDD0-663523EF44B0}"/>
              </a:ext>
            </a:extLst>
          </p:cNvPr>
          <p:cNvCxnSpPr>
            <a:cxnSpLocks/>
          </p:cNvCxnSpPr>
          <p:nvPr/>
        </p:nvCxnSpPr>
        <p:spPr>
          <a:xfrm flipV="1">
            <a:off x="1792442" y="5584820"/>
            <a:ext cx="4079687" cy="3456"/>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73" name="直接连接符 172">
            <a:extLst>
              <a:ext uri="{FF2B5EF4-FFF2-40B4-BE49-F238E27FC236}">
                <a16:creationId xmlns:a16="http://schemas.microsoft.com/office/drawing/2014/main" id="{FCF658A0-451E-DE65-99EE-15CD5D36D6ED}"/>
              </a:ext>
            </a:extLst>
          </p:cNvPr>
          <p:cNvCxnSpPr>
            <a:cxnSpLocks/>
          </p:cNvCxnSpPr>
          <p:nvPr/>
        </p:nvCxnSpPr>
        <p:spPr>
          <a:xfrm flipV="1">
            <a:off x="1792442" y="5863976"/>
            <a:ext cx="4079687" cy="17756"/>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74" name="直接连接符 173">
            <a:extLst>
              <a:ext uri="{FF2B5EF4-FFF2-40B4-BE49-F238E27FC236}">
                <a16:creationId xmlns:a16="http://schemas.microsoft.com/office/drawing/2014/main" id="{3E37D59D-29E9-A632-79F9-9EAE9D030613}"/>
              </a:ext>
            </a:extLst>
          </p:cNvPr>
          <p:cNvCxnSpPr>
            <a:cxnSpLocks/>
          </p:cNvCxnSpPr>
          <p:nvPr/>
        </p:nvCxnSpPr>
        <p:spPr>
          <a:xfrm>
            <a:off x="1792442" y="4714729"/>
            <a:ext cx="4079687" cy="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5" name="文本框 174">
                <a:extLst>
                  <a:ext uri="{FF2B5EF4-FFF2-40B4-BE49-F238E27FC236}">
                    <a16:creationId xmlns:a16="http://schemas.microsoft.com/office/drawing/2014/main" id="{E58C90D2-1504-FA35-73C7-66416EFDEE25}"/>
                  </a:ext>
                </a:extLst>
              </p:cNvPr>
              <p:cNvSpPr txBox="1"/>
              <p:nvPr/>
            </p:nvSpPr>
            <p:spPr>
              <a:xfrm>
                <a:off x="1340400" y="5154046"/>
                <a:ext cx="250179" cy="2802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400" i="1">
                          <a:latin typeface="Cambria Math" panose="02040503050406030204" pitchFamily="18" charset="0"/>
                        </a:rPr>
                        <m:t>0</m:t>
                      </m:r>
                    </m:oMath>
                  </m:oMathPara>
                </a14:m>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175" name="文本框 174">
                <a:extLst>
                  <a:ext uri="{FF2B5EF4-FFF2-40B4-BE49-F238E27FC236}">
                    <a16:creationId xmlns:a16="http://schemas.microsoft.com/office/drawing/2014/main" id="{E58C90D2-1504-FA35-73C7-66416EFDEE25}"/>
                  </a:ext>
                </a:extLst>
              </p:cNvPr>
              <p:cNvSpPr txBox="1">
                <a:spLocks noRot="1" noChangeAspect="1" noMove="1" noResize="1" noEditPoints="1" noAdjustHandles="1" noChangeArrowheads="1" noChangeShapeType="1" noTextEdit="1"/>
              </p:cNvSpPr>
              <p:nvPr/>
            </p:nvSpPr>
            <p:spPr>
              <a:xfrm>
                <a:off x="1340400" y="5154046"/>
                <a:ext cx="250179" cy="280281"/>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6" name="文本框 175">
                <a:extLst>
                  <a:ext uri="{FF2B5EF4-FFF2-40B4-BE49-F238E27FC236}">
                    <a16:creationId xmlns:a16="http://schemas.microsoft.com/office/drawing/2014/main" id="{8607F110-F54A-B9A5-33BB-0C8CBC3BE657}"/>
                  </a:ext>
                </a:extLst>
              </p:cNvPr>
              <p:cNvSpPr txBox="1"/>
              <p:nvPr/>
            </p:nvSpPr>
            <p:spPr>
              <a:xfrm>
                <a:off x="1224149" y="5376091"/>
                <a:ext cx="383167" cy="4174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400" i="1" smtClean="0">
                          <a:latin typeface="Cambria Math" panose="02040503050406030204" pitchFamily="18" charset="0"/>
                        </a:rPr>
                        <m:t>−</m:t>
                      </m:r>
                      <m:f>
                        <m:fPr>
                          <m:ctrlPr>
                            <a:rPr lang="en-US" altLang="zh-CN" sz="1400" i="1">
                              <a:latin typeface="Cambria Math" panose="02040503050406030204" pitchFamily="18" charset="0"/>
                            </a:rPr>
                          </m:ctrlPr>
                        </m:fPr>
                        <m:num>
                          <m:r>
                            <a:rPr lang="zh-CN" altLang="en-US" sz="1400" i="1">
                              <a:latin typeface="Cambria Math" panose="02040503050406030204" pitchFamily="18" charset="0"/>
                            </a:rPr>
                            <m:t>𝜋</m:t>
                          </m:r>
                        </m:num>
                        <m:den>
                          <m:r>
                            <a:rPr lang="en-US" altLang="zh-CN" sz="1400" i="1">
                              <a:latin typeface="Cambria Math" panose="02040503050406030204" pitchFamily="18" charset="0"/>
                            </a:rPr>
                            <m:t>2</m:t>
                          </m:r>
                        </m:den>
                      </m:f>
                    </m:oMath>
                  </m:oMathPara>
                </a14:m>
                <a:endParaRPr lang="zh-CN" altLang="en-US" sz="1200" dirty="0">
                  <a:latin typeface="Times New Roman" panose="02020603050405020304" pitchFamily="18" charset="0"/>
                  <a:cs typeface="Times New Roman" panose="02020603050405020304" pitchFamily="18" charset="0"/>
                </a:endParaRPr>
              </a:p>
            </p:txBody>
          </p:sp>
        </mc:Choice>
        <mc:Fallback xmlns="">
          <p:sp>
            <p:nvSpPr>
              <p:cNvPr id="176" name="文本框 175">
                <a:extLst>
                  <a:ext uri="{FF2B5EF4-FFF2-40B4-BE49-F238E27FC236}">
                    <a16:creationId xmlns:a16="http://schemas.microsoft.com/office/drawing/2014/main" id="{8607F110-F54A-B9A5-33BB-0C8CBC3BE657}"/>
                  </a:ext>
                </a:extLst>
              </p:cNvPr>
              <p:cNvSpPr txBox="1">
                <a:spLocks noRot="1" noChangeAspect="1" noMove="1" noResize="1" noEditPoints="1" noAdjustHandles="1" noChangeArrowheads="1" noChangeShapeType="1" noTextEdit="1"/>
              </p:cNvSpPr>
              <p:nvPr/>
            </p:nvSpPr>
            <p:spPr>
              <a:xfrm>
                <a:off x="1224149" y="5376091"/>
                <a:ext cx="383167" cy="417443"/>
              </a:xfrm>
              <a:prstGeom prst="rect">
                <a:avLst/>
              </a:prstGeom>
              <a:blipFill>
                <a:blip r:embed="rId7"/>
                <a:stretch>
                  <a:fillRect r="-9524" b="-1176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7" name="文本框 176">
                <a:extLst>
                  <a:ext uri="{FF2B5EF4-FFF2-40B4-BE49-F238E27FC236}">
                    <a16:creationId xmlns:a16="http://schemas.microsoft.com/office/drawing/2014/main" id="{836F5AC9-85C3-1AE9-AB12-A5604B36D99C}"/>
                  </a:ext>
                </a:extLst>
              </p:cNvPr>
              <p:cNvSpPr txBox="1"/>
              <p:nvPr/>
            </p:nvSpPr>
            <p:spPr>
              <a:xfrm>
                <a:off x="1226897" y="5730845"/>
                <a:ext cx="360394" cy="2802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400" i="1">
                          <a:latin typeface="Cambria Math" panose="02040503050406030204" pitchFamily="18" charset="0"/>
                        </a:rPr>
                        <m:t>−</m:t>
                      </m:r>
                      <m:r>
                        <a:rPr lang="zh-CN" altLang="en-US" sz="1400" i="1">
                          <a:latin typeface="Cambria Math" panose="02040503050406030204" pitchFamily="18" charset="0"/>
                        </a:rPr>
                        <m:t>𝜋</m:t>
                      </m:r>
                    </m:oMath>
                  </m:oMathPara>
                </a14:m>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177" name="文本框 176">
                <a:extLst>
                  <a:ext uri="{FF2B5EF4-FFF2-40B4-BE49-F238E27FC236}">
                    <a16:creationId xmlns:a16="http://schemas.microsoft.com/office/drawing/2014/main" id="{836F5AC9-85C3-1AE9-AB12-A5604B36D99C}"/>
                  </a:ext>
                </a:extLst>
              </p:cNvPr>
              <p:cNvSpPr txBox="1">
                <a:spLocks noRot="1" noChangeAspect="1" noMove="1" noResize="1" noEditPoints="1" noAdjustHandles="1" noChangeArrowheads="1" noChangeShapeType="1" noTextEdit="1"/>
              </p:cNvSpPr>
              <p:nvPr/>
            </p:nvSpPr>
            <p:spPr>
              <a:xfrm>
                <a:off x="1226897" y="5730845"/>
                <a:ext cx="360394" cy="280281"/>
              </a:xfrm>
              <a:prstGeom prst="rect">
                <a:avLst/>
              </a:prstGeom>
              <a:blipFill>
                <a:blip r:embed="rId8"/>
                <a:stretch>
                  <a:fillRect r="-508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8" name="文本框 177">
                <a:extLst>
                  <a:ext uri="{FF2B5EF4-FFF2-40B4-BE49-F238E27FC236}">
                    <a16:creationId xmlns:a16="http://schemas.microsoft.com/office/drawing/2014/main" id="{2D2B5B2F-3495-7A06-050C-258566F15D48}"/>
                  </a:ext>
                </a:extLst>
              </p:cNvPr>
              <p:cNvSpPr txBox="1"/>
              <p:nvPr/>
            </p:nvSpPr>
            <p:spPr>
              <a:xfrm>
                <a:off x="1141643" y="4775469"/>
                <a:ext cx="550581" cy="417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400" i="1">
                          <a:latin typeface="Cambria Math" panose="02040503050406030204" pitchFamily="18" charset="0"/>
                        </a:rPr>
                        <m:t>+</m:t>
                      </m:r>
                      <m:f>
                        <m:fPr>
                          <m:ctrlPr>
                            <a:rPr lang="en-US" altLang="zh-CN" sz="1400" i="1">
                              <a:latin typeface="Cambria Math" panose="02040503050406030204" pitchFamily="18" charset="0"/>
                            </a:rPr>
                          </m:ctrlPr>
                        </m:fPr>
                        <m:num>
                          <m:r>
                            <a:rPr lang="zh-CN" altLang="en-US" sz="1400" i="1">
                              <a:latin typeface="Cambria Math" panose="02040503050406030204" pitchFamily="18" charset="0"/>
                            </a:rPr>
                            <m:t>𝜋</m:t>
                          </m:r>
                        </m:num>
                        <m:den>
                          <m:r>
                            <a:rPr lang="en-US" altLang="zh-CN" sz="1400" i="1">
                              <a:latin typeface="Cambria Math" panose="02040503050406030204" pitchFamily="18" charset="0"/>
                            </a:rPr>
                            <m:t>2</m:t>
                          </m:r>
                        </m:den>
                      </m:f>
                    </m:oMath>
                  </m:oMathPara>
                </a14:m>
                <a:endParaRPr lang="zh-CN" altLang="en-US" sz="1200" dirty="0">
                  <a:latin typeface="Times New Roman" panose="02020603050405020304" pitchFamily="18" charset="0"/>
                  <a:cs typeface="Times New Roman" panose="02020603050405020304" pitchFamily="18" charset="0"/>
                </a:endParaRPr>
              </a:p>
            </p:txBody>
          </p:sp>
        </mc:Choice>
        <mc:Fallback xmlns="">
          <p:sp>
            <p:nvSpPr>
              <p:cNvPr id="178" name="文本框 177">
                <a:extLst>
                  <a:ext uri="{FF2B5EF4-FFF2-40B4-BE49-F238E27FC236}">
                    <a16:creationId xmlns:a16="http://schemas.microsoft.com/office/drawing/2014/main" id="{2D2B5B2F-3495-7A06-050C-258566F15D48}"/>
                  </a:ext>
                </a:extLst>
              </p:cNvPr>
              <p:cNvSpPr txBox="1">
                <a:spLocks noRot="1" noChangeAspect="1" noMove="1" noResize="1" noEditPoints="1" noAdjustHandles="1" noChangeArrowheads="1" noChangeShapeType="1" noTextEdit="1"/>
              </p:cNvSpPr>
              <p:nvPr/>
            </p:nvSpPr>
            <p:spPr>
              <a:xfrm>
                <a:off x="1141643" y="4775469"/>
                <a:ext cx="550581" cy="417443"/>
              </a:xfrm>
              <a:prstGeom prst="rect">
                <a:avLst/>
              </a:prstGeom>
              <a:blipFill>
                <a:blip r:embed="rId9"/>
                <a:stretch>
                  <a:fillRect b="-1159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9" name="文本框 178">
                <a:extLst>
                  <a:ext uri="{FF2B5EF4-FFF2-40B4-BE49-F238E27FC236}">
                    <a16:creationId xmlns:a16="http://schemas.microsoft.com/office/drawing/2014/main" id="{8F452B09-1212-662C-483B-A60DAF63CD78}"/>
                  </a:ext>
                </a:extLst>
              </p:cNvPr>
              <p:cNvSpPr txBox="1"/>
              <p:nvPr/>
            </p:nvSpPr>
            <p:spPr>
              <a:xfrm>
                <a:off x="1236696" y="4553503"/>
                <a:ext cx="360394" cy="2802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400" i="1">
                          <a:latin typeface="Cambria Math" panose="02040503050406030204" pitchFamily="18" charset="0"/>
                        </a:rPr>
                        <m:t>+</m:t>
                      </m:r>
                      <m:r>
                        <a:rPr lang="zh-CN" altLang="en-US" sz="1400" i="1">
                          <a:latin typeface="Cambria Math" panose="02040503050406030204" pitchFamily="18" charset="0"/>
                        </a:rPr>
                        <m:t>𝜋</m:t>
                      </m:r>
                    </m:oMath>
                  </m:oMathPara>
                </a14:m>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179" name="文本框 178">
                <a:extLst>
                  <a:ext uri="{FF2B5EF4-FFF2-40B4-BE49-F238E27FC236}">
                    <a16:creationId xmlns:a16="http://schemas.microsoft.com/office/drawing/2014/main" id="{8F452B09-1212-662C-483B-A60DAF63CD78}"/>
                  </a:ext>
                </a:extLst>
              </p:cNvPr>
              <p:cNvSpPr txBox="1">
                <a:spLocks noRot="1" noChangeAspect="1" noMove="1" noResize="1" noEditPoints="1" noAdjustHandles="1" noChangeArrowheads="1" noChangeShapeType="1" noTextEdit="1"/>
              </p:cNvSpPr>
              <p:nvPr/>
            </p:nvSpPr>
            <p:spPr>
              <a:xfrm>
                <a:off x="1236696" y="4553503"/>
                <a:ext cx="360394" cy="280281"/>
              </a:xfrm>
              <a:prstGeom prst="rect">
                <a:avLst/>
              </a:prstGeom>
              <a:blipFill>
                <a:blip r:embed="rId10"/>
                <a:stretch>
                  <a:fillRect r="-3390"/>
                </a:stretch>
              </a:blipFill>
            </p:spPr>
            <p:txBody>
              <a:bodyPr/>
              <a:lstStyle/>
              <a:p>
                <a:r>
                  <a:rPr lang="zh-CN" altLang="en-US">
                    <a:noFill/>
                  </a:rPr>
                  <a:t> </a:t>
                </a:r>
              </a:p>
            </p:txBody>
          </p:sp>
        </mc:Fallback>
      </mc:AlternateContent>
      <p:cxnSp>
        <p:nvCxnSpPr>
          <p:cNvPr id="180" name="直接连接符 179">
            <a:extLst>
              <a:ext uri="{FF2B5EF4-FFF2-40B4-BE49-F238E27FC236}">
                <a16:creationId xmlns:a16="http://schemas.microsoft.com/office/drawing/2014/main" id="{57A43986-ED8C-8EC3-F543-D088F06FBE36}"/>
              </a:ext>
            </a:extLst>
          </p:cNvPr>
          <p:cNvCxnSpPr>
            <a:cxnSpLocks/>
          </p:cNvCxnSpPr>
          <p:nvPr/>
        </p:nvCxnSpPr>
        <p:spPr>
          <a:xfrm flipV="1">
            <a:off x="1944263" y="4714729"/>
            <a:ext cx="1091798" cy="580272"/>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5" name="直接连接符 184">
            <a:extLst>
              <a:ext uri="{FF2B5EF4-FFF2-40B4-BE49-F238E27FC236}">
                <a16:creationId xmlns:a16="http://schemas.microsoft.com/office/drawing/2014/main" id="{1DEC7F7F-B8B0-3DA0-22CF-591DC48CA558}"/>
              </a:ext>
            </a:extLst>
          </p:cNvPr>
          <p:cNvCxnSpPr>
            <a:cxnSpLocks/>
          </p:cNvCxnSpPr>
          <p:nvPr/>
        </p:nvCxnSpPr>
        <p:spPr>
          <a:xfrm flipH="1">
            <a:off x="3063115" y="4705924"/>
            <a:ext cx="2271539" cy="1175808"/>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3" name="矩形 192">
            <a:extLst>
              <a:ext uri="{FF2B5EF4-FFF2-40B4-BE49-F238E27FC236}">
                <a16:creationId xmlns:a16="http://schemas.microsoft.com/office/drawing/2014/main" id="{1AE595A6-9D0B-11D8-54C2-CAB4088ECBFD}"/>
              </a:ext>
            </a:extLst>
          </p:cNvPr>
          <p:cNvSpPr/>
          <p:nvPr/>
        </p:nvSpPr>
        <p:spPr>
          <a:xfrm>
            <a:off x="1186984" y="5772345"/>
            <a:ext cx="538328" cy="204271"/>
          </a:xfrm>
          <a:prstGeom prst="rect">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矩形 193">
            <a:extLst>
              <a:ext uri="{FF2B5EF4-FFF2-40B4-BE49-F238E27FC236}">
                <a16:creationId xmlns:a16="http://schemas.microsoft.com/office/drawing/2014/main" id="{67BEB1F3-F2DF-EBED-6689-9D6DC77344D6}"/>
              </a:ext>
            </a:extLst>
          </p:cNvPr>
          <p:cNvSpPr/>
          <p:nvPr/>
        </p:nvSpPr>
        <p:spPr>
          <a:xfrm>
            <a:off x="1182232" y="4803854"/>
            <a:ext cx="538328" cy="386681"/>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矩形 194">
            <a:extLst>
              <a:ext uri="{FF2B5EF4-FFF2-40B4-BE49-F238E27FC236}">
                <a16:creationId xmlns:a16="http://schemas.microsoft.com/office/drawing/2014/main" id="{C20A89FF-203B-A053-FE64-BDF0AE98755F}"/>
              </a:ext>
            </a:extLst>
          </p:cNvPr>
          <p:cNvSpPr/>
          <p:nvPr/>
        </p:nvSpPr>
        <p:spPr>
          <a:xfrm>
            <a:off x="1181750" y="5190046"/>
            <a:ext cx="538328" cy="19278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5">
            <a:extLst>
              <a:ext uri="{FF2B5EF4-FFF2-40B4-BE49-F238E27FC236}">
                <a16:creationId xmlns:a16="http://schemas.microsoft.com/office/drawing/2014/main" id="{6732A6DD-6A24-0C5D-A6E4-7B4D90452109}"/>
              </a:ext>
            </a:extLst>
          </p:cNvPr>
          <p:cNvSpPr/>
          <p:nvPr/>
        </p:nvSpPr>
        <p:spPr>
          <a:xfrm>
            <a:off x="1186814" y="5382682"/>
            <a:ext cx="538328" cy="393384"/>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弧形 202">
            <a:extLst>
              <a:ext uri="{FF2B5EF4-FFF2-40B4-BE49-F238E27FC236}">
                <a16:creationId xmlns:a16="http://schemas.microsoft.com/office/drawing/2014/main" id="{9AE926B0-AD73-0EDF-9F96-81EA1075A357}"/>
              </a:ext>
            </a:extLst>
          </p:cNvPr>
          <p:cNvSpPr>
            <a:spLocks noChangeAspect="1"/>
          </p:cNvSpPr>
          <p:nvPr/>
        </p:nvSpPr>
        <p:spPr>
          <a:xfrm>
            <a:off x="3188353" y="1663312"/>
            <a:ext cx="1980000" cy="1980000"/>
          </a:xfrm>
          <a:prstGeom prst="arc">
            <a:avLst/>
          </a:prstGeom>
          <a:ln w="15875">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4" name="弧形 203">
            <a:extLst>
              <a:ext uri="{FF2B5EF4-FFF2-40B4-BE49-F238E27FC236}">
                <a16:creationId xmlns:a16="http://schemas.microsoft.com/office/drawing/2014/main" id="{92839AD5-CDF5-4075-E309-B1C8634577A1}"/>
              </a:ext>
            </a:extLst>
          </p:cNvPr>
          <p:cNvSpPr>
            <a:spLocks noChangeAspect="1"/>
          </p:cNvSpPr>
          <p:nvPr/>
        </p:nvSpPr>
        <p:spPr>
          <a:xfrm rot="10800000">
            <a:off x="3063115" y="1902436"/>
            <a:ext cx="1836000" cy="1836000"/>
          </a:xfrm>
          <a:prstGeom prst="arc">
            <a:avLst/>
          </a:prstGeom>
          <a:ln w="15875">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5" name="弧形 204">
            <a:extLst>
              <a:ext uri="{FF2B5EF4-FFF2-40B4-BE49-F238E27FC236}">
                <a16:creationId xmlns:a16="http://schemas.microsoft.com/office/drawing/2014/main" id="{2BC97BB4-EBAD-8DB6-7DD4-8C3BD0C49F08}"/>
              </a:ext>
            </a:extLst>
          </p:cNvPr>
          <p:cNvSpPr>
            <a:spLocks noChangeAspect="1"/>
          </p:cNvSpPr>
          <p:nvPr/>
        </p:nvSpPr>
        <p:spPr>
          <a:xfrm rot="16200000">
            <a:off x="3036061" y="1668104"/>
            <a:ext cx="1980000" cy="1980000"/>
          </a:xfrm>
          <a:prstGeom prst="arc">
            <a:avLst/>
          </a:prstGeom>
          <a:ln w="15875">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6" name="弧形 205">
            <a:extLst>
              <a:ext uri="{FF2B5EF4-FFF2-40B4-BE49-F238E27FC236}">
                <a16:creationId xmlns:a16="http://schemas.microsoft.com/office/drawing/2014/main" id="{2CABAC15-4E09-026A-46A0-ECE10FDBF815}"/>
              </a:ext>
            </a:extLst>
          </p:cNvPr>
          <p:cNvSpPr>
            <a:spLocks noChangeAspect="1"/>
          </p:cNvSpPr>
          <p:nvPr/>
        </p:nvSpPr>
        <p:spPr>
          <a:xfrm rot="5400000">
            <a:off x="3177651" y="1792986"/>
            <a:ext cx="1980000" cy="1980000"/>
          </a:xfrm>
          <a:prstGeom prst="arc">
            <a:avLst/>
          </a:prstGeom>
          <a:ln w="15875">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0" name="弧形 209">
            <a:extLst>
              <a:ext uri="{FF2B5EF4-FFF2-40B4-BE49-F238E27FC236}">
                <a16:creationId xmlns:a16="http://schemas.microsoft.com/office/drawing/2014/main" id="{64C02FBD-0090-4DD5-6E98-641C20E13466}"/>
              </a:ext>
            </a:extLst>
          </p:cNvPr>
          <p:cNvSpPr>
            <a:spLocks noChangeAspect="1"/>
          </p:cNvSpPr>
          <p:nvPr/>
        </p:nvSpPr>
        <p:spPr>
          <a:xfrm>
            <a:off x="3284816" y="1769620"/>
            <a:ext cx="1800000" cy="1800000"/>
          </a:xfrm>
          <a:prstGeom prst="arc">
            <a:avLst/>
          </a:prstGeom>
          <a:ln w="158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1" name="弧形 210">
            <a:extLst>
              <a:ext uri="{FF2B5EF4-FFF2-40B4-BE49-F238E27FC236}">
                <a16:creationId xmlns:a16="http://schemas.microsoft.com/office/drawing/2014/main" id="{D25DF81D-CFD7-0299-DA11-15CFE901BFD9}"/>
              </a:ext>
            </a:extLst>
          </p:cNvPr>
          <p:cNvSpPr>
            <a:spLocks noChangeAspect="1"/>
          </p:cNvSpPr>
          <p:nvPr/>
        </p:nvSpPr>
        <p:spPr>
          <a:xfrm rot="5400000">
            <a:off x="3273604" y="1878341"/>
            <a:ext cx="1800000" cy="1800000"/>
          </a:xfrm>
          <a:prstGeom prst="arc">
            <a:avLst/>
          </a:prstGeom>
          <a:ln w="158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2" name="弧形 211">
            <a:extLst>
              <a:ext uri="{FF2B5EF4-FFF2-40B4-BE49-F238E27FC236}">
                <a16:creationId xmlns:a16="http://schemas.microsoft.com/office/drawing/2014/main" id="{CAA177B8-1F65-FF4F-7EED-56028FF5467E}"/>
              </a:ext>
            </a:extLst>
          </p:cNvPr>
          <p:cNvSpPr>
            <a:spLocks noChangeAspect="1"/>
          </p:cNvSpPr>
          <p:nvPr/>
        </p:nvSpPr>
        <p:spPr>
          <a:xfrm rot="10800000">
            <a:off x="3140884" y="1875790"/>
            <a:ext cx="1800000" cy="1800000"/>
          </a:xfrm>
          <a:prstGeom prst="arc">
            <a:avLst>
              <a:gd name="adj1" fmla="val 16362873"/>
              <a:gd name="adj2" fmla="val 0"/>
            </a:avLst>
          </a:prstGeom>
          <a:ln w="158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3" name="弧形 212">
            <a:extLst>
              <a:ext uri="{FF2B5EF4-FFF2-40B4-BE49-F238E27FC236}">
                <a16:creationId xmlns:a16="http://schemas.microsoft.com/office/drawing/2014/main" id="{6714AAA6-541A-CBA3-E13F-1EB10277293A}"/>
              </a:ext>
            </a:extLst>
          </p:cNvPr>
          <p:cNvSpPr>
            <a:spLocks noChangeAspect="1"/>
          </p:cNvSpPr>
          <p:nvPr/>
        </p:nvSpPr>
        <p:spPr>
          <a:xfrm rot="16200000">
            <a:off x="3126220" y="1781768"/>
            <a:ext cx="1800000" cy="1800000"/>
          </a:xfrm>
          <a:prstGeom prst="arc">
            <a:avLst/>
          </a:prstGeom>
          <a:ln w="158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18" name="文本框 217">
                <a:extLst>
                  <a:ext uri="{FF2B5EF4-FFF2-40B4-BE49-F238E27FC236}">
                    <a16:creationId xmlns:a16="http://schemas.microsoft.com/office/drawing/2014/main" id="{4AC94ADC-0CFB-8182-E383-83C31BABA6CC}"/>
                  </a:ext>
                </a:extLst>
              </p:cNvPr>
              <p:cNvSpPr txBox="1"/>
              <p:nvPr/>
            </p:nvSpPr>
            <p:spPr>
              <a:xfrm>
                <a:off x="6615250" y="1328902"/>
                <a:ext cx="3223231" cy="6152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000" i="0" dirty="0" smtClean="0">
                          <a:latin typeface="Cambria Math" panose="02040503050406030204" pitchFamily="18" charset="0"/>
                        </a:rPr>
                        <m:t>sin</m:t>
                      </m:r>
                      <m:r>
                        <a:rPr lang="en-US" altLang="zh-CN" sz="2000" b="0" i="1" dirty="0" smtClean="0">
                          <a:latin typeface="Cambria Math" panose="02040503050406030204" pitchFamily="18" charset="0"/>
                        </a:rPr>
                        <m:t>⁡(2</m:t>
                      </m:r>
                      <m:r>
                        <a:rPr lang="zh-CN" altLang="en-US" sz="2000" b="0" i="1" dirty="0" smtClean="0">
                          <a:latin typeface="Cambria Math" panose="02040503050406030204" pitchFamily="18" charset="0"/>
                        </a:rPr>
                        <m:t>𝜋</m:t>
                      </m:r>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𝑓</m:t>
                          </m:r>
                        </m:e>
                        <m:sub>
                          <m:r>
                            <a:rPr lang="en-US" altLang="zh-CN" sz="2000" b="0" i="1" dirty="0" smtClean="0">
                              <a:latin typeface="Cambria Math" panose="02040503050406030204" pitchFamily="18" charset="0"/>
                            </a:rPr>
                            <m:t>𝑠h𝑖𝑓𝑡</m:t>
                          </m:r>
                        </m:sub>
                      </m:sSub>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𝑓</m:t>
                          </m:r>
                        </m:e>
                        <m:sub>
                          <m:r>
                            <a:rPr lang="en-US" altLang="zh-CN" sz="2000" b="0" i="1" dirty="0" smtClean="0">
                              <a:latin typeface="Cambria Math" panose="02040503050406030204" pitchFamily="18" charset="0"/>
                            </a:rPr>
                            <m:t>𝑇</m:t>
                          </m:r>
                        </m:sub>
                      </m:sSub>
                      <m:r>
                        <a:rPr lang="en-US" altLang="zh-CN" sz="2000" b="0" i="1" dirty="0" smtClean="0">
                          <a:latin typeface="Cambria Math" panose="02040503050406030204" pitchFamily="18" charset="0"/>
                        </a:rPr>
                        <m:t>)</m:t>
                      </m:r>
                      <m:r>
                        <a:rPr lang="en-US" altLang="zh-CN" sz="2000" b="0" i="1" dirty="0" smtClean="0">
                          <a:latin typeface="Cambria Math" panose="02040503050406030204" pitchFamily="18" charset="0"/>
                        </a:rPr>
                        <m:t>𝑡</m:t>
                      </m:r>
                      <m:r>
                        <a:rPr lang="en-US" altLang="zh-CN" sz="2000" b="0" i="1" dirty="0" smtClean="0">
                          <a:latin typeface="Cambria Math" panose="02040503050406030204" pitchFamily="18" charset="0"/>
                        </a:rPr>
                        <m:t>+</m:t>
                      </m:r>
                      <m:f>
                        <m:fPr>
                          <m:ctrlPr>
                            <a:rPr lang="en-US" altLang="zh-CN" sz="2000" b="0" i="1" dirty="0" smtClean="0">
                              <a:latin typeface="Cambria Math" panose="02040503050406030204" pitchFamily="18" charset="0"/>
                            </a:rPr>
                          </m:ctrlPr>
                        </m:fPr>
                        <m:num>
                          <m:r>
                            <a:rPr lang="zh-CN" altLang="en-US" sz="2000" b="0" i="1" dirty="0" smtClean="0">
                              <a:latin typeface="Cambria Math" panose="02040503050406030204" pitchFamily="18" charset="0"/>
                            </a:rPr>
                            <m:t>𝜋</m:t>
                          </m:r>
                        </m:num>
                        <m:den>
                          <m:r>
                            <a:rPr lang="en-US" altLang="zh-CN" sz="2000" b="0" i="1" dirty="0" smtClean="0">
                              <a:latin typeface="Cambria Math" panose="02040503050406030204" pitchFamily="18" charset="0"/>
                            </a:rPr>
                            <m:t>2</m:t>
                          </m:r>
                        </m:den>
                      </m:f>
                      <m:r>
                        <a:rPr lang="en-US" altLang="zh-CN" sz="2000" b="0" i="1" dirty="0" smtClean="0">
                          <a:latin typeface="Cambria Math" panose="02040503050406030204" pitchFamily="18" charset="0"/>
                        </a:rPr>
                        <m:t>)</m:t>
                      </m:r>
                    </m:oMath>
                  </m:oMathPara>
                </a14:m>
                <a:endParaRPr lang="zh-CN" altLang="en-US" sz="2000" dirty="0"/>
              </a:p>
            </p:txBody>
          </p:sp>
        </mc:Choice>
        <mc:Fallback xmlns="">
          <p:sp>
            <p:nvSpPr>
              <p:cNvPr id="218" name="文本框 217">
                <a:extLst>
                  <a:ext uri="{FF2B5EF4-FFF2-40B4-BE49-F238E27FC236}">
                    <a16:creationId xmlns:a16="http://schemas.microsoft.com/office/drawing/2014/main" id="{4AC94ADC-0CFB-8182-E383-83C31BABA6CC}"/>
                  </a:ext>
                </a:extLst>
              </p:cNvPr>
              <p:cNvSpPr txBox="1">
                <a:spLocks noRot="1" noChangeAspect="1" noMove="1" noResize="1" noEditPoints="1" noAdjustHandles="1" noChangeArrowheads="1" noChangeShapeType="1" noTextEdit="1"/>
              </p:cNvSpPr>
              <p:nvPr/>
            </p:nvSpPr>
            <p:spPr>
              <a:xfrm>
                <a:off x="6615250" y="1328902"/>
                <a:ext cx="3223231" cy="615297"/>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9" name="文本框 218">
                <a:extLst>
                  <a:ext uri="{FF2B5EF4-FFF2-40B4-BE49-F238E27FC236}">
                    <a16:creationId xmlns:a16="http://schemas.microsoft.com/office/drawing/2014/main" id="{EA031697-929A-E996-2383-F5EE6A2FD40A}"/>
                  </a:ext>
                </a:extLst>
              </p:cNvPr>
              <p:cNvSpPr txBox="1"/>
              <p:nvPr/>
            </p:nvSpPr>
            <p:spPr>
              <a:xfrm>
                <a:off x="6596811" y="2004034"/>
                <a:ext cx="3154812" cy="4247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000" i="0" dirty="0" smtClean="0">
                          <a:latin typeface="Cambria Math" panose="02040503050406030204" pitchFamily="18" charset="0"/>
                        </a:rPr>
                        <m:t>sin</m:t>
                      </m:r>
                      <m:r>
                        <a:rPr lang="en-US" altLang="zh-CN" sz="2000" b="0" i="1" dirty="0" smtClean="0">
                          <a:latin typeface="Cambria Math" panose="02040503050406030204" pitchFamily="18" charset="0"/>
                        </a:rPr>
                        <m:t>⁡(2</m:t>
                      </m:r>
                      <m:r>
                        <a:rPr lang="zh-CN" altLang="en-US" sz="2000" b="0" i="1" dirty="0" smtClean="0">
                          <a:latin typeface="Cambria Math" panose="02040503050406030204" pitchFamily="18" charset="0"/>
                        </a:rPr>
                        <m:t>𝜋</m:t>
                      </m:r>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𝑓</m:t>
                          </m:r>
                        </m:e>
                        <m:sub>
                          <m:r>
                            <a:rPr lang="en-US" altLang="zh-CN" sz="2000" b="0" i="1" dirty="0" smtClean="0">
                              <a:latin typeface="Cambria Math" panose="02040503050406030204" pitchFamily="18" charset="0"/>
                            </a:rPr>
                            <m:t>𝑠h𝑖𝑓𝑡</m:t>
                          </m:r>
                        </m:sub>
                      </m:sSub>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𝑓</m:t>
                          </m:r>
                        </m:e>
                        <m:sub>
                          <m:r>
                            <a:rPr lang="en-US" altLang="zh-CN" sz="2000" b="0" i="1" dirty="0" smtClean="0">
                              <a:latin typeface="Cambria Math" panose="02040503050406030204" pitchFamily="18" charset="0"/>
                            </a:rPr>
                            <m:t>𝑇</m:t>
                          </m:r>
                        </m:sub>
                      </m:sSub>
                      <m:r>
                        <a:rPr lang="en-US" altLang="zh-CN" sz="2000" b="0" i="1" dirty="0" smtClean="0">
                          <a:latin typeface="Cambria Math" panose="02040503050406030204" pitchFamily="18" charset="0"/>
                        </a:rPr>
                        <m:t>)</m:t>
                      </m:r>
                      <m:r>
                        <a:rPr lang="en-US" altLang="zh-CN" sz="2000" b="0" i="1" dirty="0" smtClean="0">
                          <a:latin typeface="Cambria Math" panose="02040503050406030204" pitchFamily="18" charset="0"/>
                        </a:rPr>
                        <m:t>𝑡</m:t>
                      </m:r>
                      <m:r>
                        <a:rPr lang="en-US" altLang="zh-CN" sz="2000" b="0" i="1" dirty="0" smtClean="0">
                          <a:latin typeface="Cambria Math" panose="02040503050406030204" pitchFamily="18" charset="0"/>
                        </a:rPr>
                        <m:t>+0)</m:t>
                      </m:r>
                    </m:oMath>
                  </m:oMathPara>
                </a14:m>
                <a:endParaRPr lang="zh-CN" altLang="en-US" sz="2000" dirty="0"/>
              </a:p>
            </p:txBody>
          </p:sp>
        </mc:Choice>
        <mc:Fallback xmlns="">
          <p:sp>
            <p:nvSpPr>
              <p:cNvPr id="219" name="文本框 218">
                <a:extLst>
                  <a:ext uri="{FF2B5EF4-FFF2-40B4-BE49-F238E27FC236}">
                    <a16:creationId xmlns:a16="http://schemas.microsoft.com/office/drawing/2014/main" id="{EA031697-929A-E996-2383-F5EE6A2FD40A}"/>
                  </a:ext>
                </a:extLst>
              </p:cNvPr>
              <p:cNvSpPr txBox="1">
                <a:spLocks noRot="1" noChangeAspect="1" noMove="1" noResize="1" noEditPoints="1" noAdjustHandles="1" noChangeArrowheads="1" noChangeShapeType="1" noTextEdit="1"/>
              </p:cNvSpPr>
              <p:nvPr/>
            </p:nvSpPr>
            <p:spPr>
              <a:xfrm>
                <a:off x="6596811" y="2004034"/>
                <a:ext cx="3154812" cy="424732"/>
              </a:xfrm>
              <a:prstGeom prst="rect">
                <a:avLst/>
              </a:prstGeom>
              <a:blipFill>
                <a:blip r:embed="rId12"/>
                <a:stretch>
                  <a:fillRect b="-101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0" name="文本框 219">
                <a:extLst>
                  <a:ext uri="{FF2B5EF4-FFF2-40B4-BE49-F238E27FC236}">
                    <a16:creationId xmlns:a16="http://schemas.microsoft.com/office/drawing/2014/main" id="{AF3B568B-649A-8DCF-A4B5-3F57C4EC4806}"/>
                  </a:ext>
                </a:extLst>
              </p:cNvPr>
              <p:cNvSpPr txBox="1"/>
              <p:nvPr/>
            </p:nvSpPr>
            <p:spPr>
              <a:xfrm>
                <a:off x="6565685" y="2779525"/>
                <a:ext cx="3332995" cy="6152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000" i="0" dirty="0" smtClean="0">
                          <a:latin typeface="Cambria Math" panose="02040503050406030204" pitchFamily="18" charset="0"/>
                        </a:rPr>
                        <m:t>sin</m:t>
                      </m:r>
                      <m:r>
                        <a:rPr lang="en-US" altLang="zh-CN" sz="2000" b="0" i="1" dirty="0" smtClean="0">
                          <a:latin typeface="Cambria Math" panose="02040503050406030204" pitchFamily="18" charset="0"/>
                        </a:rPr>
                        <m:t>⁡(2</m:t>
                      </m:r>
                      <m:r>
                        <a:rPr lang="zh-CN" altLang="en-US" sz="2000" b="0" i="1" dirty="0" smtClean="0">
                          <a:latin typeface="Cambria Math" panose="02040503050406030204" pitchFamily="18" charset="0"/>
                        </a:rPr>
                        <m:t>𝜋</m:t>
                      </m:r>
                      <m:d>
                        <m:dPr>
                          <m:ctrlPr>
                            <a:rPr lang="en-US" altLang="zh-CN" sz="2000" b="0" i="1" dirty="0" smtClean="0">
                              <a:latin typeface="Cambria Math" panose="02040503050406030204" pitchFamily="18" charset="0"/>
                            </a:rPr>
                          </m:ctrlPr>
                        </m:dPr>
                        <m:e>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𝑓</m:t>
                              </m:r>
                            </m:e>
                            <m:sub>
                              <m:r>
                                <a:rPr lang="en-US" altLang="zh-CN" sz="2000" b="0" i="1" dirty="0" smtClean="0">
                                  <a:latin typeface="Cambria Math" panose="02040503050406030204" pitchFamily="18" charset="0"/>
                                </a:rPr>
                                <m:t>𝑠h𝑖𝑓𝑡</m:t>
                              </m:r>
                            </m:sub>
                          </m:sSub>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𝑓</m:t>
                              </m:r>
                            </m:e>
                            <m:sub>
                              <m:r>
                                <a:rPr lang="en-US" altLang="zh-CN" sz="2000" b="0" i="1" dirty="0" smtClean="0">
                                  <a:latin typeface="Cambria Math" panose="02040503050406030204" pitchFamily="18" charset="0"/>
                                </a:rPr>
                                <m:t>𝑇</m:t>
                              </m:r>
                            </m:sub>
                          </m:sSub>
                        </m:e>
                      </m:d>
                      <m:r>
                        <a:rPr lang="en-US" altLang="zh-CN" sz="2000" b="0" i="1" dirty="0" smtClean="0">
                          <a:latin typeface="Cambria Math" panose="02040503050406030204" pitchFamily="18" charset="0"/>
                        </a:rPr>
                        <m:t>𝑡</m:t>
                      </m:r>
                      <m:r>
                        <a:rPr lang="en-US" altLang="zh-CN" sz="2000" b="0" i="1" dirty="0" smtClean="0">
                          <a:latin typeface="Cambria Math" panose="02040503050406030204" pitchFamily="18" charset="0"/>
                        </a:rPr>
                        <m:t>−</m:t>
                      </m:r>
                      <m:f>
                        <m:fPr>
                          <m:ctrlPr>
                            <a:rPr lang="en-US" altLang="zh-CN" sz="2000" b="0" i="1" dirty="0" smtClean="0">
                              <a:latin typeface="Cambria Math" panose="02040503050406030204" pitchFamily="18" charset="0"/>
                            </a:rPr>
                          </m:ctrlPr>
                        </m:fPr>
                        <m:num>
                          <m:r>
                            <a:rPr lang="zh-CN" altLang="en-US" sz="2000" b="0" i="1" dirty="0" smtClean="0">
                              <a:latin typeface="Cambria Math" panose="02040503050406030204" pitchFamily="18" charset="0"/>
                            </a:rPr>
                            <m:t>𝜋</m:t>
                          </m:r>
                        </m:num>
                        <m:den>
                          <m:r>
                            <a:rPr lang="en-US" altLang="zh-CN" sz="2000" b="0" i="1" dirty="0" smtClean="0">
                              <a:latin typeface="Cambria Math" panose="02040503050406030204" pitchFamily="18" charset="0"/>
                            </a:rPr>
                            <m:t>2</m:t>
                          </m:r>
                        </m:den>
                      </m:f>
                      <m:r>
                        <a:rPr lang="en-US" altLang="zh-CN" sz="2000" b="0" i="1" dirty="0" smtClean="0">
                          <a:latin typeface="Cambria Math" panose="02040503050406030204" pitchFamily="18" charset="0"/>
                        </a:rPr>
                        <m:t>)</m:t>
                      </m:r>
                    </m:oMath>
                  </m:oMathPara>
                </a14:m>
                <a:endParaRPr lang="zh-CN" altLang="en-US" sz="2000" dirty="0"/>
              </a:p>
            </p:txBody>
          </p:sp>
        </mc:Choice>
        <mc:Fallback xmlns="">
          <p:sp>
            <p:nvSpPr>
              <p:cNvPr id="220" name="文本框 219">
                <a:extLst>
                  <a:ext uri="{FF2B5EF4-FFF2-40B4-BE49-F238E27FC236}">
                    <a16:creationId xmlns:a16="http://schemas.microsoft.com/office/drawing/2014/main" id="{AF3B568B-649A-8DCF-A4B5-3F57C4EC4806}"/>
                  </a:ext>
                </a:extLst>
              </p:cNvPr>
              <p:cNvSpPr txBox="1">
                <a:spLocks noRot="1" noChangeAspect="1" noMove="1" noResize="1" noEditPoints="1" noAdjustHandles="1" noChangeArrowheads="1" noChangeShapeType="1" noTextEdit="1"/>
              </p:cNvSpPr>
              <p:nvPr/>
            </p:nvSpPr>
            <p:spPr>
              <a:xfrm>
                <a:off x="6565685" y="2779525"/>
                <a:ext cx="3332995" cy="615297"/>
              </a:xfrm>
              <a:prstGeom prst="rect">
                <a:avLst/>
              </a:prstGeom>
              <a:blipFill>
                <a:blip r:embed="rId1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1" name="文本框 220">
                <a:extLst>
                  <a:ext uri="{FF2B5EF4-FFF2-40B4-BE49-F238E27FC236}">
                    <a16:creationId xmlns:a16="http://schemas.microsoft.com/office/drawing/2014/main" id="{756B8F6F-4BD8-256C-6AB5-422C813F9AEE}"/>
                  </a:ext>
                </a:extLst>
              </p:cNvPr>
              <p:cNvSpPr txBox="1"/>
              <p:nvPr/>
            </p:nvSpPr>
            <p:spPr>
              <a:xfrm>
                <a:off x="6549779" y="3405450"/>
                <a:ext cx="3201844" cy="4468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000" i="0" dirty="0" smtClean="0">
                          <a:latin typeface="Cambria Math" panose="02040503050406030204" pitchFamily="18" charset="0"/>
                        </a:rPr>
                        <m:t>sin</m:t>
                      </m:r>
                      <m:r>
                        <a:rPr lang="en-US" altLang="zh-CN" sz="2000" b="0" i="1" dirty="0" smtClean="0">
                          <a:latin typeface="Cambria Math" panose="02040503050406030204" pitchFamily="18" charset="0"/>
                        </a:rPr>
                        <m:t>⁡(2</m:t>
                      </m:r>
                      <m:r>
                        <a:rPr lang="zh-CN" altLang="en-US" sz="2000" b="0" i="1" dirty="0" smtClean="0">
                          <a:latin typeface="Cambria Math" panose="02040503050406030204" pitchFamily="18" charset="0"/>
                        </a:rPr>
                        <m:t>𝜋</m:t>
                      </m:r>
                      <m:d>
                        <m:dPr>
                          <m:ctrlPr>
                            <a:rPr lang="en-US" altLang="zh-CN" sz="2000" b="0" i="1" dirty="0" smtClean="0">
                              <a:latin typeface="Cambria Math" panose="02040503050406030204" pitchFamily="18" charset="0"/>
                            </a:rPr>
                          </m:ctrlPr>
                        </m:dPr>
                        <m:e>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𝑓</m:t>
                              </m:r>
                            </m:e>
                            <m:sub>
                              <m:r>
                                <a:rPr lang="en-US" altLang="zh-CN" sz="2000" b="0" i="1" dirty="0" smtClean="0">
                                  <a:latin typeface="Cambria Math" panose="02040503050406030204" pitchFamily="18" charset="0"/>
                                </a:rPr>
                                <m:t>𝑠h𝑖𝑓𝑡</m:t>
                              </m:r>
                            </m:sub>
                          </m:sSub>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𝑓</m:t>
                              </m:r>
                            </m:e>
                            <m:sub>
                              <m:r>
                                <a:rPr lang="en-US" altLang="zh-CN" sz="2000" b="0" i="1" dirty="0" smtClean="0">
                                  <a:latin typeface="Cambria Math" panose="02040503050406030204" pitchFamily="18" charset="0"/>
                                </a:rPr>
                                <m:t>𝑇</m:t>
                              </m:r>
                            </m:sub>
                          </m:sSub>
                        </m:e>
                      </m:d>
                      <m:r>
                        <a:rPr lang="en-US" altLang="zh-CN" sz="2000" b="0" i="1" dirty="0" smtClean="0">
                          <a:latin typeface="Cambria Math" panose="02040503050406030204" pitchFamily="18" charset="0"/>
                        </a:rPr>
                        <m:t>𝑡</m:t>
                      </m:r>
                      <m:r>
                        <a:rPr lang="en-US" altLang="zh-CN" sz="2000" b="0" i="1" dirty="0" smtClean="0">
                          <a:latin typeface="Cambria Math" panose="02040503050406030204" pitchFamily="18" charset="0"/>
                        </a:rPr>
                        <m:t>+0)</m:t>
                      </m:r>
                    </m:oMath>
                  </m:oMathPara>
                </a14:m>
                <a:endParaRPr lang="zh-CN" altLang="en-US" sz="2000" dirty="0"/>
              </a:p>
            </p:txBody>
          </p:sp>
        </mc:Choice>
        <mc:Fallback xmlns="">
          <p:sp>
            <p:nvSpPr>
              <p:cNvPr id="221" name="文本框 220">
                <a:extLst>
                  <a:ext uri="{FF2B5EF4-FFF2-40B4-BE49-F238E27FC236}">
                    <a16:creationId xmlns:a16="http://schemas.microsoft.com/office/drawing/2014/main" id="{756B8F6F-4BD8-256C-6AB5-422C813F9AEE}"/>
                  </a:ext>
                </a:extLst>
              </p:cNvPr>
              <p:cNvSpPr txBox="1">
                <a:spLocks noRot="1" noChangeAspect="1" noMove="1" noResize="1" noEditPoints="1" noAdjustHandles="1" noChangeArrowheads="1" noChangeShapeType="1" noTextEdit="1"/>
              </p:cNvSpPr>
              <p:nvPr/>
            </p:nvSpPr>
            <p:spPr>
              <a:xfrm>
                <a:off x="6549779" y="3405450"/>
                <a:ext cx="3201844" cy="446854"/>
              </a:xfrm>
              <a:prstGeom prst="rect">
                <a:avLst/>
              </a:prstGeom>
              <a:blipFill>
                <a:blip r:embed="rId14"/>
                <a:stretch>
                  <a:fillRect b="-8219"/>
                </a:stretch>
              </a:blipFill>
            </p:spPr>
            <p:txBody>
              <a:bodyPr/>
              <a:lstStyle/>
              <a:p>
                <a:r>
                  <a:rPr lang="zh-CN" altLang="en-US">
                    <a:noFill/>
                  </a:rPr>
                  <a:t> </a:t>
                </a:r>
              </a:p>
            </p:txBody>
          </p:sp>
        </mc:Fallback>
      </mc:AlternateContent>
      <p:cxnSp>
        <p:nvCxnSpPr>
          <p:cNvPr id="222" name="直接箭头连接符 221">
            <a:extLst>
              <a:ext uri="{FF2B5EF4-FFF2-40B4-BE49-F238E27FC236}">
                <a16:creationId xmlns:a16="http://schemas.microsoft.com/office/drawing/2014/main" id="{1B318D09-0F25-BCDD-EB29-22E60AACDBD7}"/>
              </a:ext>
            </a:extLst>
          </p:cNvPr>
          <p:cNvCxnSpPr>
            <a:cxnSpLocks/>
          </p:cNvCxnSpPr>
          <p:nvPr/>
        </p:nvCxnSpPr>
        <p:spPr>
          <a:xfrm flipV="1">
            <a:off x="5498188" y="1704388"/>
            <a:ext cx="1269354" cy="473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直接箭头连接符 222">
            <a:extLst>
              <a:ext uri="{FF2B5EF4-FFF2-40B4-BE49-F238E27FC236}">
                <a16:creationId xmlns:a16="http://schemas.microsoft.com/office/drawing/2014/main" id="{2A826232-F7A3-BCE4-A633-3F8CEB8EF033}"/>
              </a:ext>
            </a:extLst>
          </p:cNvPr>
          <p:cNvCxnSpPr>
            <a:cxnSpLocks/>
          </p:cNvCxnSpPr>
          <p:nvPr/>
        </p:nvCxnSpPr>
        <p:spPr>
          <a:xfrm flipV="1">
            <a:off x="4938485" y="1709123"/>
            <a:ext cx="559703" cy="449919"/>
          </a:xfrm>
          <a:prstGeom prst="straightConnector1">
            <a:avLst/>
          </a:prstGeom>
          <a:ln w="2222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226" name="直接箭头连接符 225">
            <a:extLst>
              <a:ext uri="{FF2B5EF4-FFF2-40B4-BE49-F238E27FC236}">
                <a16:creationId xmlns:a16="http://schemas.microsoft.com/office/drawing/2014/main" id="{344BED86-3D59-9B93-F986-6C67E052D39D}"/>
              </a:ext>
            </a:extLst>
          </p:cNvPr>
          <p:cNvCxnSpPr>
            <a:cxnSpLocks/>
          </p:cNvCxnSpPr>
          <p:nvPr/>
        </p:nvCxnSpPr>
        <p:spPr>
          <a:xfrm flipV="1">
            <a:off x="5119125" y="2285892"/>
            <a:ext cx="1587067" cy="5458"/>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直接箭头连接符 228">
            <a:extLst>
              <a:ext uri="{FF2B5EF4-FFF2-40B4-BE49-F238E27FC236}">
                <a16:creationId xmlns:a16="http://schemas.microsoft.com/office/drawing/2014/main" id="{E6DCABA1-116B-E272-5DE5-DDDB0D599F3C}"/>
              </a:ext>
            </a:extLst>
          </p:cNvPr>
          <p:cNvCxnSpPr>
            <a:cxnSpLocks/>
          </p:cNvCxnSpPr>
          <p:nvPr/>
        </p:nvCxnSpPr>
        <p:spPr>
          <a:xfrm flipV="1">
            <a:off x="5130597" y="3154543"/>
            <a:ext cx="1587067" cy="5458"/>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直接箭头连接符 229">
            <a:extLst>
              <a:ext uri="{FF2B5EF4-FFF2-40B4-BE49-F238E27FC236}">
                <a16:creationId xmlns:a16="http://schemas.microsoft.com/office/drawing/2014/main" id="{99C7E07E-965F-7FC7-14FF-CA4A45BF1367}"/>
              </a:ext>
            </a:extLst>
          </p:cNvPr>
          <p:cNvCxnSpPr>
            <a:cxnSpLocks/>
          </p:cNvCxnSpPr>
          <p:nvPr/>
        </p:nvCxnSpPr>
        <p:spPr>
          <a:xfrm flipV="1">
            <a:off x="5459662" y="3655225"/>
            <a:ext cx="1269354" cy="473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直接箭头连接符 230">
            <a:extLst>
              <a:ext uri="{FF2B5EF4-FFF2-40B4-BE49-F238E27FC236}">
                <a16:creationId xmlns:a16="http://schemas.microsoft.com/office/drawing/2014/main" id="{536575EE-BEE2-E935-5AF1-E6AAE102D7F2}"/>
              </a:ext>
            </a:extLst>
          </p:cNvPr>
          <p:cNvCxnSpPr>
            <a:cxnSpLocks/>
          </p:cNvCxnSpPr>
          <p:nvPr/>
        </p:nvCxnSpPr>
        <p:spPr>
          <a:xfrm>
            <a:off x="4926169" y="3283541"/>
            <a:ext cx="533493" cy="376419"/>
          </a:xfrm>
          <a:prstGeom prst="straightConnector1">
            <a:avLst/>
          </a:prstGeom>
          <a:ln w="22225">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142" name="矩形 141">
            <a:extLst>
              <a:ext uri="{FF2B5EF4-FFF2-40B4-BE49-F238E27FC236}">
                <a16:creationId xmlns:a16="http://schemas.microsoft.com/office/drawing/2014/main" id="{04336FD4-0DB6-8934-E77C-C6D04FBA3A9F}"/>
              </a:ext>
            </a:extLst>
          </p:cNvPr>
          <p:cNvSpPr/>
          <p:nvPr/>
        </p:nvSpPr>
        <p:spPr>
          <a:xfrm>
            <a:off x="7490491" y="5142418"/>
            <a:ext cx="428896" cy="652763"/>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矩形 150">
            <a:extLst>
              <a:ext uri="{FF2B5EF4-FFF2-40B4-BE49-F238E27FC236}">
                <a16:creationId xmlns:a16="http://schemas.microsoft.com/office/drawing/2014/main" id="{59402602-3AF7-2652-A11D-4807691C1821}"/>
              </a:ext>
            </a:extLst>
          </p:cNvPr>
          <p:cNvSpPr/>
          <p:nvPr/>
        </p:nvSpPr>
        <p:spPr>
          <a:xfrm>
            <a:off x="8616495" y="5130071"/>
            <a:ext cx="428896" cy="652763"/>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矩形 151">
            <a:extLst>
              <a:ext uri="{FF2B5EF4-FFF2-40B4-BE49-F238E27FC236}">
                <a16:creationId xmlns:a16="http://schemas.microsoft.com/office/drawing/2014/main" id="{886C3993-46B4-EBA5-5325-43B59176DC2C}"/>
              </a:ext>
            </a:extLst>
          </p:cNvPr>
          <p:cNvSpPr/>
          <p:nvPr/>
        </p:nvSpPr>
        <p:spPr>
          <a:xfrm>
            <a:off x="9765689" y="5139967"/>
            <a:ext cx="428896" cy="66855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77588207"/>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DAC962B-9BF9-2550-C69D-F261ADB422DE}"/>
              </a:ext>
            </a:extLst>
          </p:cNvPr>
          <p:cNvSpPr/>
          <p:nvPr/>
        </p:nvSpPr>
        <p:spPr>
          <a:xfrm>
            <a:off x="0" y="0"/>
            <a:ext cx="12192000" cy="1046746"/>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anose="02020603050405020304" pitchFamily="18" charset="0"/>
                <a:cs typeface="Times New Roman" panose="02020603050405020304" pitchFamily="18" charset="0"/>
              </a:rPr>
              <a:t>Implementation</a:t>
            </a:r>
            <a:endParaRPr lang="zh-CN" altLang="en-US" sz="4000" b="1" dirty="0">
              <a:latin typeface="Times New Roman" panose="02020603050405020304" pitchFamily="18" charset="0"/>
              <a:cs typeface="Times New Roman" panose="02020603050405020304" pitchFamily="18" charset="0"/>
            </a:endParaRPr>
          </a:p>
        </p:txBody>
      </p:sp>
      <p:pic>
        <p:nvPicPr>
          <p:cNvPr id="174" name="图片 173">
            <a:extLst>
              <a:ext uri="{FF2B5EF4-FFF2-40B4-BE49-F238E27FC236}">
                <a16:creationId xmlns:a16="http://schemas.microsoft.com/office/drawing/2014/main" id="{4E96819D-8476-A359-EB57-1761AB17D7EC}"/>
              </a:ext>
            </a:extLst>
          </p:cNvPr>
          <p:cNvPicPr>
            <a:picLocks noChangeAspect="1"/>
          </p:cNvPicPr>
          <p:nvPr/>
        </p:nvPicPr>
        <p:blipFill rotWithShape="1">
          <a:blip r:embed="rId3"/>
          <a:srcRect l="26416" r="24777"/>
          <a:stretch/>
        </p:blipFill>
        <p:spPr>
          <a:xfrm>
            <a:off x="6873398" y="1665288"/>
            <a:ext cx="1818641" cy="2625740"/>
          </a:xfrm>
          <a:prstGeom prst="rect">
            <a:avLst/>
          </a:prstGeom>
        </p:spPr>
      </p:pic>
      <p:sp>
        <p:nvSpPr>
          <p:cNvPr id="6" name="文本框 5">
            <a:extLst>
              <a:ext uri="{FF2B5EF4-FFF2-40B4-BE49-F238E27FC236}">
                <a16:creationId xmlns:a16="http://schemas.microsoft.com/office/drawing/2014/main" id="{F4552C67-BC50-74B0-11B7-61057DBF25C2}"/>
              </a:ext>
            </a:extLst>
          </p:cNvPr>
          <p:cNvSpPr txBox="1"/>
          <p:nvPr/>
        </p:nvSpPr>
        <p:spPr>
          <a:xfrm>
            <a:off x="2152174" y="1795151"/>
            <a:ext cx="5012267" cy="2283895"/>
          </a:xfrm>
          <a:prstGeom prst="rect">
            <a:avLst/>
          </a:prstGeom>
          <a:noFill/>
        </p:spPr>
        <p:txBody>
          <a:bodyPr wrap="square" rtlCol="0">
            <a:spAutoFit/>
          </a:bodyPr>
          <a:lstStyle/>
          <a:p>
            <a:pPr>
              <a:lnSpc>
                <a:spcPct val="200000"/>
              </a:lnSpc>
            </a:pPr>
            <a:r>
              <a:rPr lang="en-US" altLang="zh-CN" sz="2000" dirty="0"/>
              <a:t>Tag prototype:</a:t>
            </a:r>
          </a:p>
          <a:p>
            <a:pPr marL="285750" indent="-285750">
              <a:lnSpc>
                <a:spcPct val="200000"/>
              </a:lnSpc>
              <a:buFont typeface="Wingdings" panose="05000000000000000000" pitchFamily="2" charset="2"/>
              <a:buChar char="l"/>
            </a:pPr>
            <a:r>
              <a:rPr lang="en-US" altLang="zh-CN" dirty="0"/>
              <a:t>Envelope detector: AD8313+Comparator</a:t>
            </a:r>
          </a:p>
          <a:p>
            <a:pPr marL="285750" indent="-285750">
              <a:lnSpc>
                <a:spcPct val="200000"/>
              </a:lnSpc>
              <a:buFont typeface="Wingdings" panose="05000000000000000000" pitchFamily="2" charset="2"/>
              <a:buChar char="l"/>
            </a:pPr>
            <a:r>
              <a:rPr lang="en-US" altLang="zh-CN" dirty="0"/>
              <a:t>RF switch: ADG902</a:t>
            </a:r>
          </a:p>
          <a:p>
            <a:pPr marL="285750" indent="-285750">
              <a:lnSpc>
                <a:spcPct val="200000"/>
              </a:lnSpc>
              <a:buFont typeface="Wingdings" panose="05000000000000000000" pitchFamily="2" charset="2"/>
              <a:buChar char="l"/>
            </a:pPr>
            <a:r>
              <a:rPr lang="en-US" altLang="zh-CN" dirty="0"/>
              <a:t>Processor: FPGA (ZYNQ7000)</a:t>
            </a:r>
          </a:p>
        </p:txBody>
      </p:sp>
      <p:sp>
        <p:nvSpPr>
          <p:cNvPr id="7" name="文本框 6">
            <a:extLst>
              <a:ext uri="{FF2B5EF4-FFF2-40B4-BE49-F238E27FC236}">
                <a16:creationId xmlns:a16="http://schemas.microsoft.com/office/drawing/2014/main" id="{2F95D3AF-4115-DDC3-AD47-99E8DC8A877C}"/>
              </a:ext>
            </a:extLst>
          </p:cNvPr>
          <p:cNvSpPr txBox="1"/>
          <p:nvPr/>
        </p:nvSpPr>
        <p:spPr>
          <a:xfrm>
            <a:off x="2152174" y="4208909"/>
            <a:ext cx="7887652" cy="612347"/>
          </a:xfrm>
          <a:prstGeom prst="rect">
            <a:avLst/>
          </a:prstGeom>
          <a:noFill/>
        </p:spPr>
        <p:txBody>
          <a:bodyPr wrap="square" rtlCol="0">
            <a:spAutoFit/>
          </a:bodyPr>
          <a:lstStyle/>
          <a:p>
            <a:pPr>
              <a:lnSpc>
                <a:spcPct val="200000"/>
              </a:lnSpc>
            </a:pPr>
            <a:r>
              <a:rPr lang="en-US" altLang="zh-CN" sz="2000" dirty="0"/>
              <a:t>Commodity BLE transmitter: </a:t>
            </a:r>
            <a:r>
              <a:rPr lang="en-US" altLang="zh-CN" sz="2000" dirty="0">
                <a:solidFill>
                  <a:srgbClr val="FF0000"/>
                </a:solidFill>
              </a:rPr>
              <a:t>TI CC2640R2F</a:t>
            </a:r>
            <a:r>
              <a:rPr lang="en-US" altLang="zh-CN" sz="2000" dirty="0"/>
              <a:t>, CC1352, CC2540, CC2650</a:t>
            </a:r>
            <a:endParaRPr lang="en-US" altLang="zh-CN" dirty="0"/>
          </a:p>
        </p:txBody>
      </p:sp>
      <p:sp>
        <p:nvSpPr>
          <p:cNvPr id="8" name="文本框 7">
            <a:extLst>
              <a:ext uri="{FF2B5EF4-FFF2-40B4-BE49-F238E27FC236}">
                <a16:creationId xmlns:a16="http://schemas.microsoft.com/office/drawing/2014/main" id="{09D5B249-4CC3-6E4E-A0E5-12289C0B17B3}"/>
              </a:ext>
            </a:extLst>
          </p:cNvPr>
          <p:cNvSpPr txBox="1"/>
          <p:nvPr/>
        </p:nvSpPr>
        <p:spPr>
          <a:xfrm>
            <a:off x="2152174" y="4821256"/>
            <a:ext cx="5571171" cy="612347"/>
          </a:xfrm>
          <a:prstGeom prst="rect">
            <a:avLst/>
          </a:prstGeom>
          <a:noFill/>
        </p:spPr>
        <p:txBody>
          <a:bodyPr wrap="square" rtlCol="0">
            <a:spAutoFit/>
          </a:bodyPr>
          <a:lstStyle/>
          <a:p>
            <a:pPr>
              <a:lnSpc>
                <a:spcPct val="200000"/>
              </a:lnSpc>
            </a:pPr>
            <a:r>
              <a:rPr lang="en-US" altLang="zh-CN" sz="2000" dirty="0"/>
              <a:t>Commodity ZigBee receiver: </a:t>
            </a:r>
            <a:r>
              <a:rPr lang="en-US" altLang="zh-CN" sz="2000" dirty="0">
                <a:solidFill>
                  <a:srgbClr val="FF0000"/>
                </a:solidFill>
              </a:rPr>
              <a:t>TI CC2650</a:t>
            </a:r>
            <a:r>
              <a:rPr lang="en-US" altLang="zh-CN" sz="2000" dirty="0"/>
              <a:t>, CC2530</a:t>
            </a:r>
            <a:endParaRPr lang="en-US" altLang="zh-CN" dirty="0"/>
          </a:p>
        </p:txBody>
      </p:sp>
      <p:sp>
        <p:nvSpPr>
          <p:cNvPr id="9" name="灯片编号占位符 8">
            <a:extLst>
              <a:ext uri="{FF2B5EF4-FFF2-40B4-BE49-F238E27FC236}">
                <a16:creationId xmlns:a16="http://schemas.microsoft.com/office/drawing/2014/main" id="{65197B57-FFE2-1729-86C0-3B52E38D6F3B}"/>
              </a:ext>
            </a:extLst>
          </p:cNvPr>
          <p:cNvSpPr>
            <a:spLocks noGrp="1"/>
          </p:cNvSpPr>
          <p:nvPr>
            <p:ph type="sldNum" sz="quarter" idx="12"/>
          </p:nvPr>
        </p:nvSpPr>
        <p:spPr/>
        <p:txBody>
          <a:bodyPr/>
          <a:lstStyle/>
          <a:p>
            <a:fld id="{35441232-94F7-4C55-9570-79805E345113}" type="slidenum">
              <a:rPr lang="zh-CN" altLang="en-US" smtClean="0"/>
              <a:pPr/>
              <a:t>19</a:t>
            </a:fld>
            <a:r>
              <a:rPr lang="en-US" altLang="zh-CN" dirty="0"/>
              <a:t>/24</a:t>
            </a:r>
            <a:endParaRPr lang="zh-CN" altLang="en-US" dirty="0"/>
          </a:p>
        </p:txBody>
      </p:sp>
    </p:spTree>
    <p:extLst>
      <p:ext uri="{BB962C8B-B14F-4D97-AF65-F5344CB8AC3E}">
        <p14:creationId xmlns:p14="http://schemas.microsoft.com/office/powerpoint/2010/main" val="7397308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DAC962B-9BF9-2550-C69D-F261ADB422DE}"/>
              </a:ext>
            </a:extLst>
          </p:cNvPr>
          <p:cNvSpPr/>
          <p:nvPr/>
        </p:nvSpPr>
        <p:spPr>
          <a:xfrm>
            <a:off x="0" y="0"/>
            <a:ext cx="12192000" cy="1046746"/>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anose="02020603050405020304" pitchFamily="18" charset="0"/>
                <a:cs typeface="Times New Roman" panose="02020603050405020304" pitchFamily="18" charset="0"/>
              </a:rPr>
              <a:t>Backscatter Enables Pervasive Connectivity</a:t>
            </a:r>
            <a:endParaRPr lang="zh-CN" altLang="en-US" sz="4000" b="1" dirty="0">
              <a:latin typeface="Times New Roman" panose="02020603050405020304" pitchFamily="18" charset="0"/>
              <a:cs typeface="Times New Roman" panose="02020603050405020304" pitchFamily="18" charset="0"/>
            </a:endParaRPr>
          </a:p>
        </p:txBody>
      </p:sp>
      <p:pic>
        <p:nvPicPr>
          <p:cNvPr id="2" name="Picture 2" descr="concrete house with illumination at night reflected at pool ">
            <a:extLst>
              <a:ext uri="{FF2B5EF4-FFF2-40B4-BE49-F238E27FC236}">
                <a16:creationId xmlns:a16="http://schemas.microsoft.com/office/drawing/2014/main" id="{5BA3DB66-293A-8E7A-189B-7A8A829B80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9172"/>
          <a:stretch/>
        </p:blipFill>
        <p:spPr bwMode="auto">
          <a:xfrm>
            <a:off x="0" y="1046746"/>
            <a:ext cx="12192000" cy="62919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65CA5598-5C01-D3CB-D988-5D9DF8F75932}"/>
              </a:ext>
            </a:extLst>
          </p:cNvPr>
          <p:cNvSpPr/>
          <p:nvPr/>
        </p:nvSpPr>
        <p:spPr>
          <a:xfrm>
            <a:off x="-3799" y="1046746"/>
            <a:ext cx="12195799" cy="2133334"/>
          </a:xfrm>
          <a:prstGeom prst="rect">
            <a:avLst/>
          </a:prstGeom>
          <a:solidFill>
            <a:schemeClr val="dk1">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p>
        </p:txBody>
      </p:sp>
      <p:grpSp>
        <p:nvGrpSpPr>
          <p:cNvPr id="21" name="组合 20">
            <a:extLst>
              <a:ext uri="{FF2B5EF4-FFF2-40B4-BE49-F238E27FC236}">
                <a16:creationId xmlns:a16="http://schemas.microsoft.com/office/drawing/2014/main" id="{32841563-60CB-88C4-8C51-25949DECE28E}"/>
              </a:ext>
            </a:extLst>
          </p:cNvPr>
          <p:cNvGrpSpPr/>
          <p:nvPr/>
        </p:nvGrpSpPr>
        <p:grpSpPr>
          <a:xfrm>
            <a:off x="645380" y="1137232"/>
            <a:ext cx="10897439" cy="1917957"/>
            <a:chOff x="1127390" y="1066364"/>
            <a:chExt cx="10897439" cy="1917957"/>
          </a:xfrm>
        </p:grpSpPr>
        <p:pic>
          <p:nvPicPr>
            <p:cNvPr id="5130" name="Picture 10">
              <a:extLst>
                <a:ext uri="{FF2B5EF4-FFF2-40B4-BE49-F238E27FC236}">
                  <a16:creationId xmlns:a16="http://schemas.microsoft.com/office/drawing/2014/main" id="{2D65AAC5-B4E5-4E64-15CC-7FCC05BC803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692" r="16692"/>
            <a:stretch/>
          </p:blipFill>
          <p:spPr bwMode="auto">
            <a:xfrm>
              <a:off x="2986101" y="1075868"/>
              <a:ext cx="1440000" cy="1440000"/>
            </a:xfrm>
            <a:prstGeom prst="ellipse">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F9844CD4-18B0-6DD9-F66E-2685996CC0C2}"/>
                </a:ext>
              </a:extLst>
            </p:cNvPr>
            <p:cNvSpPr txBox="1"/>
            <p:nvPr/>
          </p:nvSpPr>
          <p:spPr>
            <a:xfrm>
              <a:off x="1127390" y="2528888"/>
              <a:ext cx="1530867" cy="400110"/>
            </a:xfrm>
            <a:prstGeom prst="rect">
              <a:avLst/>
            </a:prstGeom>
            <a:noFill/>
          </p:spPr>
          <p:txBody>
            <a:bodyPr wrap="square" rtlCol="0">
              <a:spAutoFit/>
            </a:bodyPr>
            <a:lstStyle/>
            <a:p>
              <a:pPr algn="ctr"/>
              <a:r>
                <a:rPr lang="en-US" altLang="zh-CN" sz="2000" dirty="0">
                  <a:solidFill>
                    <a:schemeClr val="bg1"/>
                  </a:solidFill>
                  <a:latin typeface="Times New Roman" panose="02020603050405020304" pitchFamily="18" charset="0"/>
                  <a:cs typeface="Times New Roman" panose="02020603050405020304" pitchFamily="18" charset="0"/>
                </a:rPr>
                <a:t>Smart Home</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pic>
          <p:nvPicPr>
            <p:cNvPr id="5132" name="Picture 12" descr="Presenting the More Effective, Accessible Smart Home With LG ThinQ | LG  NEWSROOM">
              <a:extLst>
                <a:ext uri="{FF2B5EF4-FFF2-40B4-BE49-F238E27FC236}">
                  <a16:creationId xmlns:a16="http://schemas.microsoft.com/office/drawing/2014/main" id="{BE6C3AAB-4B64-6A29-CCAB-F5BF895835F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5168" r="5261"/>
            <a:stretch/>
          </p:blipFill>
          <p:spPr bwMode="auto">
            <a:xfrm>
              <a:off x="1127390" y="1096110"/>
              <a:ext cx="1440000" cy="1440000"/>
            </a:xfrm>
            <a:prstGeom prst="ellipse">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54BE4B66-10E5-0AE5-5F97-26F061FBD2D0}"/>
                </a:ext>
              </a:extLst>
            </p:cNvPr>
            <p:cNvSpPr txBox="1"/>
            <p:nvPr/>
          </p:nvSpPr>
          <p:spPr>
            <a:xfrm>
              <a:off x="3021404" y="2552632"/>
              <a:ext cx="1364954" cy="400110"/>
            </a:xfrm>
            <a:prstGeom prst="rect">
              <a:avLst/>
            </a:prstGeom>
            <a:noFill/>
          </p:spPr>
          <p:txBody>
            <a:bodyPr wrap="square" rtlCol="0">
              <a:spAutoFit/>
            </a:bodyPr>
            <a:lstStyle/>
            <a:p>
              <a:pPr algn="ctr"/>
              <a:r>
                <a:rPr lang="en-US" altLang="zh-CN" sz="2000" dirty="0">
                  <a:solidFill>
                    <a:schemeClr val="bg1"/>
                  </a:solidFill>
                  <a:latin typeface="Times New Roman" panose="02020603050405020304" pitchFamily="18" charset="0"/>
                  <a:cs typeface="Times New Roman" panose="02020603050405020304" pitchFamily="18" charset="0"/>
                </a:rPr>
                <a:t>Healthcare</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5807DD9A-AFDA-5F43-8849-5C7D039B53CC}"/>
                </a:ext>
              </a:extLst>
            </p:cNvPr>
            <p:cNvSpPr txBox="1"/>
            <p:nvPr/>
          </p:nvSpPr>
          <p:spPr>
            <a:xfrm>
              <a:off x="4937407" y="2540614"/>
              <a:ext cx="1375891" cy="400110"/>
            </a:xfrm>
            <a:prstGeom prst="rect">
              <a:avLst/>
            </a:prstGeom>
            <a:noFill/>
          </p:spPr>
          <p:txBody>
            <a:bodyPr wrap="square" rtlCol="0">
              <a:spAutoFit/>
            </a:bodyPr>
            <a:lstStyle/>
            <a:p>
              <a:pPr algn="ctr"/>
              <a:r>
                <a:rPr lang="en-US" altLang="zh-CN" sz="2000" dirty="0">
                  <a:solidFill>
                    <a:schemeClr val="bg1"/>
                  </a:solidFill>
                  <a:latin typeface="Times New Roman" panose="02020603050405020304" pitchFamily="18" charset="0"/>
                  <a:cs typeface="Times New Roman" panose="02020603050405020304" pitchFamily="18" charset="0"/>
                </a:rPr>
                <a:t>Smart City</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pic>
          <p:nvPicPr>
            <p:cNvPr id="16" name="图片 15">
              <a:extLst>
                <a:ext uri="{FF2B5EF4-FFF2-40B4-BE49-F238E27FC236}">
                  <a16:creationId xmlns:a16="http://schemas.microsoft.com/office/drawing/2014/main" id="{2A308991-30A8-08DC-5B95-0EFFFDA1DE47}"/>
                </a:ext>
              </a:extLst>
            </p:cNvPr>
            <p:cNvPicPr>
              <a:picLocks noChangeAspect="1"/>
            </p:cNvPicPr>
            <p:nvPr/>
          </p:nvPicPr>
          <p:blipFill rotWithShape="1">
            <a:blip r:embed="rId6"/>
            <a:srcRect l="4105" t="646" r="36532" b="1229"/>
            <a:stretch/>
          </p:blipFill>
          <p:spPr>
            <a:xfrm>
              <a:off x="4905353" y="1081760"/>
              <a:ext cx="1440000" cy="1440000"/>
            </a:xfrm>
            <a:prstGeom prst="ellipse">
              <a:avLst/>
            </a:prstGeom>
          </p:spPr>
        </p:pic>
        <p:pic>
          <p:nvPicPr>
            <p:cNvPr id="5142" name="Picture 22" descr="Environment Automatic Monitoring System Construction">
              <a:extLst>
                <a:ext uri="{FF2B5EF4-FFF2-40B4-BE49-F238E27FC236}">
                  <a16:creationId xmlns:a16="http://schemas.microsoft.com/office/drawing/2014/main" id="{57F6683C-CCA2-5C1F-C343-24F41731BE0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500" r="12500"/>
            <a:stretch/>
          </p:blipFill>
          <p:spPr bwMode="auto">
            <a:xfrm>
              <a:off x="6845558" y="1096110"/>
              <a:ext cx="1440000" cy="1440000"/>
            </a:xfrm>
            <a:prstGeom prst="ellipse">
              <a:avLst/>
            </a:prstGeom>
            <a:noFill/>
            <a:extLst>
              <a:ext uri="{909E8E84-426E-40DD-AFC4-6F175D3DCCD1}">
                <a14:hiddenFill xmlns:a14="http://schemas.microsoft.com/office/drawing/2010/main">
                  <a:solidFill>
                    <a:srgbClr val="FFFFFF"/>
                  </a:solidFill>
                </a14:hiddenFill>
              </a:ext>
            </a:extLst>
          </p:spPr>
        </p:pic>
        <p:sp>
          <p:nvSpPr>
            <p:cNvPr id="17" name="文本框 16">
              <a:extLst>
                <a:ext uri="{FF2B5EF4-FFF2-40B4-BE49-F238E27FC236}">
                  <a16:creationId xmlns:a16="http://schemas.microsoft.com/office/drawing/2014/main" id="{199FE352-3581-C378-3A55-2E3C6A3A12FB}"/>
                </a:ext>
              </a:extLst>
            </p:cNvPr>
            <p:cNvSpPr txBox="1"/>
            <p:nvPr/>
          </p:nvSpPr>
          <p:spPr>
            <a:xfrm>
              <a:off x="6794762" y="2584211"/>
              <a:ext cx="1565036" cy="400110"/>
            </a:xfrm>
            <a:prstGeom prst="rect">
              <a:avLst/>
            </a:prstGeom>
            <a:noFill/>
          </p:spPr>
          <p:txBody>
            <a:bodyPr wrap="square" rtlCol="0">
              <a:spAutoFit/>
            </a:bodyPr>
            <a:lstStyle/>
            <a:p>
              <a:pPr algn="ctr"/>
              <a:r>
                <a:rPr lang="en-US" altLang="zh-CN" sz="2000" dirty="0">
                  <a:solidFill>
                    <a:schemeClr val="bg1"/>
                  </a:solidFill>
                  <a:latin typeface="Times New Roman" panose="02020603050405020304" pitchFamily="18" charset="0"/>
                  <a:cs typeface="Times New Roman" panose="02020603050405020304" pitchFamily="18" charset="0"/>
                </a:rPr>
                <a:t>Environment</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pic>
          <p:nvPicPr>
            <p:cNvPr id="5144" name="Picture 24" descr="What Autopilot Training Can Teach Carmakers and Drivers – Association for  Psychological Science – APS">
              <a:extLst>
                <a:ext uri="{FF2B5EF4-FFF2-40B4-BE49-F238E27FC236}">
                  <a16:creationId xmlns:a16="http://schemas.microsoft.com/office/drawing/2014/main" id="{CA039F50-8619-4280-C278-E6EE7AD71C5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599" r="15599"/>
            <a:stretch/>
          </p:blipFill>
          <p:spPr bwMode="auto">
            <a:xfrm>
              <a:off x="10521074" y="1080868"/>
              <a:ext cx="1440000" cy="1440000"/>
            </a:xfrm>
            <a:prstGeom prst="ellipse">
              <a:avLst/>
            </a:prstGeom>
            <a:noFill/>
            <a:extLst>
              <a:ext uri="{909E8E84-426E-40DD-AFC4-6F175D3DCCD1}">
                <a14:hiddenFill xmlns:a14="http://schemas.microsoft.com/office/drawing/2010/main">
                  <a:solidFill>
                    <a:srgbClr val="FFFFFF"/>
                  </a:solidFill>
                </a14:hiddenFill>
              </a:ext>
            </a:extLst>
          </p:spPr>
        </p:pic>
        <p:sp>
          <p:nvSpPr>
            <p:cNvPr id="18" name="文本框 17">
              <a:extLst>
                <a:ext uri="{FF2B5EF4-FFF2-40B4-BE49-F238E27FC236}">
                  <a16:creationId xmlns:a16="http://schemas.microsoft.com/office/drawing/2014/main" id="{DBE42031-EF39-A08E-5E42-781C208E9CD0}"/>
                </a:ext>
              </a:extLst>
            </p:cNvPr>
            <p:cNvSpPr txBox="1"/>
            <p:nvPr/>
          </p:nvSpPr>
          <p:spPr>
            <a:xfrm>
              <a:off x="10521074" y="2584211"/>
              <a:ext cx="1503755" cy="400110"/>
            </a:xfrm>
            <a:prstGeom prst="rect">
              <a:avLst/>
            </a:prstGeom>
            <a:noFill/>
          </p:spPr>
          <p:txBody>
            <a:bodyPr wrap="square" rtlCol="0">
              <a:spAutoFit/>
            </a:bodyPr>
            <a:lstStyle/>
            <a:p>
              <a:pPr algn="ctr"/>
              <a:r>
                <a:rPr lang="en-US" altLang="zh-CN" sz="2000" dirty="0">
                  <a:solidFill>
                    <a:schemeClr val="bg1"/>
                  </a:solidFill>
                  <a:latin typeface="Times New Roman" panose="02020603050405020304" pitchFamily="18" charset="0"/>
                  <a:cs typeface="Times New Roman" panose="02020603050405020304" pitchFamily="18" charset="0"/>
                </a:rPr>
                <a:t>Autopilot</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pic>
          <p:nvPicPr>
            <p:cNvPr id="5146" name="Picture 26" descr="Logistics: resilience delivered | Roland Berger">
              <a:extLst>
                <a:ext uri="{FF2B5EF4-FFF2-40B4-BE49-F238E27FC236}">
                  <a16:creationId xmlns:a16="http://schemas.microsoft.com/office/drawing/2014/main" id="{A20C2863-7DDA-10AA-7C48-6802038AD15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412" r="19412"/>
            <a:stretch/>
          </p:blipFill>
          <p:spPr bwMode="auto">
            <a:xfrm>
              <a:off x="8683316" y="1066364"/>
              <a:ext cx="1440000" cy="1440000"/>
            </a:xfrm>
            <a:prstGeom prst="ellipse">
              <a:avLst/>
            </a:prstGeom>
            <a:noFill/>
            <a:extLst>
              <a:ext uri="{909E8E84-426E-40DD-AFC4-6F175D3DCCD1}">
                <a14:hiddenFill xmlns:a14="http://schemas.microsoft.com/office/drawing/2010/main">
                  <a:solidFill>
                    <a:srgbClr val="FFFFFF"/>
                  </a:solidFill>
                </a14:hiddenFill>
              </a:ext>
            </a:extLst>
          </p:spPr>
        </p:pic>
        <p:sp>
          <p:nvSpPr>
            <p:cNvPr id="19" name="文本框 18">
              <a:extLst>
                <a:ext uri="{FF2B5EF4-FFF2-40B4-BE49-F238E27FC236}">
                  <a16:creationId xmlns:a16="http://schemas.microsoft.com/office/drawing/2014/main" id="{E28FD509-5735-A5A5-1CB4-B3F192BC37E3}"/>
                </a:ext>
              </a:extLst>
            </p:cNvPr>
            <p:cNvSpPr txBox="1"/>
            <p:nvPr/>
          </p:nvSpPr>
          <p:spPr>
            <a:xfrm>
              <a:off x="8603369" y="2580722"/>
              <a:ext cx="1503755" cy="400110"/>
            </a:xfrm>
            <a:prstGeom prst="rect">
              <a:avLst/>
            </a:prstGeom>
            <a:noFill/>
          </p:spPr>
          <p:txBody>
            <a:bodyPr wrap="square" rtlCol="0">
              <a:spAutoFit/>
            </a:bodyPr>
            <a:lstStyle/>
            <a:p>
              <a:pPr algn="ctr"/>
              <a:r>
                <a:rPr lang="en-US" altLang="zh-CN" sz="2000" dirty="0">
                  <a:solidFill>
                    <a:schemeClr val="bg1"/>
                  </a:solidFill>
                  <a:latin typeface="Times New Roman" panose="02020603050405020304" pitchFamily="18" charset="0"/>
                  <a:cs typeface="Times New Roman" panose="02020603050405020304" pitchFamily="18" charset="0"/>
                </a:rPr>
                <a:t>Logistics</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grpSp>
      <p:sp>
        <p:nvSpPr>
          <p:cNvPr id="4" name="矩形 3">
            <a:extLst>
              <a:ext uri="{FF2B5EF4-FFF2-40B4-BE49-F238E27FC236}">
                <a16:creationId xmlns:a16="http://schemas.microsoft.com/office/drawing/2014/main" id="{3B230DF3-9B0E-E701-60CC-2153745981CC}"/>
              </a:ext>
            </a:extLst>
          </p:cNvPr>
          <p:cNvSpPr/>
          <p:nvPr/>
        </p:nvSpPr>
        <p:spPr>
          <a:xfrm>
            <a:off x="-3799" y="1046746"/>
            <a:ext cx="12192000" cy="6291900"/>
          </a:xfrm>
          <a:prstGeom prst="rect">
            <a:avLst/>
          </a:prstGeom>
          <a:solidFill>
            <a:schemeClr val="dk1">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5195" name="文本框 5194">
            <a:extLst>
              <a:ext uri="{FF2B5EF4-FFF2-40B4-BE49-F238E27FC236}">
                <a16:creationId xmlns:a16="http://schemas.microsoft.com/office/drawing/2014/main" id="{071FB2D1-A54A-BCAF-8DA0-3B06A8096958}"/>
              </a:ext>
            </a:extLst>
          </p:cNvPr>
          <p:cNvSpPr txBox="1"/>
          <p:nvPr/>
        </p:nvSpPr>
        <p:spPr>
          <a:xfrm>
            <a:off x="2648384" y="4007250"/>
            <a:ext cx="3297357" cy="461665"/>
          </a:xfrm>
          <a:prstGeom prst="rect">
            <a:avLst/>
          </a:prstGeom>
          <a:noFill/>
        </p:spPr>
        <p:txBody>
          <a:bodyPr wrap="square" rtlCol="0">
            <a:spAutoFit/>
          </a:bodyPr>
          <a:lstStyle/>
          <a:p>
            <a:r>
              <a:rPr lang="en-US" altLang="zh-CN" sz="2400" dirty="0">
                <a:solidFill>
                  <a:schemeClr val="bg1"/>
                </a:solidFill>
              </a:rPr>
              <a:t>ZigBee Backscatter Tag</a:t>
            </a:r>
            <a:endParaRPr lang="zh-CN" altLang="en-US" sz="2400" dirty="0">
              <a:solidFill>
                <a:schemeClr val="bg1"/>
              </a:solidFill>
            </a:endParaRPr>
          </a:p>
        </p:txBody>
      </p:sp>
      <p:sp>
        <p:nvSpPr>
          <p:cNvPr id="5196" name="矩形 5195">
            <a:extLst>
              <a:ext uri="{FF2B5EF4-FFF2-40B4-BE49-F238E27FC236}">
                <a16:creationId xmlns:a16="http://schemas.microsoft.com/office/drawing/2014/main" id="{841BA041-CF7D-98E4-868B-A77CAEBF179E}"/>
              </a:ext>
            </a:extLst>
          </p:cNvPr>
          <p:cNvSpPr/>
          <p:nvPr/>
        </p:nvSpPr>
        <p:spPr>
          <a:xfrm>
            <a:off x="2680938" y="4091394"/>
            <a:ext cx="3135398" cy="114566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0" name="灯片编号占位符 26">
            <a:extLst>
              <a:ext uri="{FF2B5EF4-FFF2-40B4-BE49-F238E27FC236}">
                <a16:creationId xmlns:a16="http://schemas.microsoft.com/office/drawing/2014/main" id="{CE9BF961-38C9-51DB-C22A-F95E3CB398FB}"/>
              </a:ext>
            </a:extLst>
          </p:cNvPr>
          <p:cNvSpPr>
            <a:spLocks noGrp="1"/>
          </p:cNvSpPr>
          <p:nvPr>
            <p:ph type="sldNum" sz="quarter" idx="12"/>
          </p:nvPr>
        </p:nvSpPr>
        <p:spPr>
          <a:xfrm>
            <a:off x="8610600" y="6356350"/>
            <a:ext cx="2743200" cy="365125"/>
          </a:xfrm>
        </p:spPr>
        <p:txBody>
          <a:bodyPr/>
          <a:lstStyle/>
          <a:p>
            <a:fld id="{35441232-94F7-4C55-9570-79805E345113}" type="slidenum">
              <a:rPr lang="zh-CN" altLang="en-US" smtClean="0"/>
              <a:pPr/>
              <a:t>2</a:t>
            </a:fld>
            <a:r>
              <a:rPr lang="en-US" altLang="zh-CN" dirty="0"/>
              <a:t>/24</a:t>
            </a:r>
            <a:endParaRPr lang="zh-CN" altLang="en-US" dirty="0"/>
          </a:p>
        </p:txBody>
      </p:sp>
      <p:pic>
        <p:nvPicPr>
          <p:cNvPr id="5153" name="图形 5152" descr="无线路由器">
            <a:extLst>
              <a:ext uri="{FF2B5EF4-FFF2-40B4-BE49-F238E27FC236}">
                <a16:creationId xmlns:a16="http://schemas.microsoft.com/office/drawing/2014/main" id="{C7830BE0-9B70-0F7B-4967-2F9E9ACEB75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13685" y="2154672"/>
            <a:ext cx="774382" cy="774382"/>
          </a:xfrm>
          <a:prstGeom prst="rect">
            <a:avLst/>
          </a:prstGeom>
        </p:spPr>
      </p:pic>
      <p:sp>
        <p:nvSpPr>
          <p:cNvPr id="5162" name="对话气泡: 矩形 5161">
            <a:extLst>
              <a:ext uri="{FF2B5EF4-FFF2-40B4-BE49-F238E27FC236}">
                <a16:creationId xmlns:a16="http://schemas.microsoft.com/office/drawing/2014/main" id="{91DA4FF7-5657-1C94-33EC-0789D67A20EA}"/>
              </a:ext>
            </a:extLst>
          </p:cNvPr>
          <p:cNvSpPr/>
          <p:nvPr/>
        </p:nvSpPr>
        <p:spPr>
          <a:xfrm>
            <a:off x="3030180" y="4489962"/>
            <a:ext cx="1292833" cy="733662"/>
          </a:xfrm>
          <a:prstGeom prst="wedgeRectCallout">
            <a:avLst>
              <a:gd name="adj1" fmla="val 41939"/>
              <a:gd name="adj2" fmla="val 872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79" name="文本框 5178">
            <a:extLst>
              <a:ext uri="{FF2B5EF4-FFF2-40B4-BE49-F238E27FC236}">
                <a16:creationId xmlns:a16="http://schemas.microsoft.com/office/drawing/2014/main" id="{F43AD736-4EFC-D033-9884-B75AA24A7CA4}"/>
              </a:ext>
            </a:extLst>
          </p:cNvPr>
          <p:cNvSpPr txBox="1"/>
          <p:nvPr/>
        </p:nvSpPr>
        <p:spPr>
          <a:xfrm>
            <a:off x="1868993" y="2874057"/>
            <a:ext cx="1316247" cy="461665"/>
          </a:xfrm>
          <a:prstGeom prst="rect">
            <a:avLst/>
          </a:prstGeom>
          <a:noFill/>
        </p:spPr>
        <p:txBody>
          <a:bodyPr wrap="square" rtlCol="0">
            <a:spAutoFit/>
          </a:bodyPr>
          <a:lstStyle/>
          <a:p>
            <a:r>
              <a:rPr lang="en-US" altLang="zh-CN" sz="2400" dirty="0">
                <a:solidFill>
                  <a:schemeClr val="bg1"/>
                </a:solidFill>
              </a:rPr>
              <a:t>Reader</a:t>
            </a:r>
            <a:endParaRPr lang="zh-CN" altLang="en-US" sz="2400" dirty="0">
              <a:solidFill>
                <a:schemeClr val="bg1"/>
              </a:solidFill>
            </a:endParaRPr>
          </a:p>
        </p:txBody>
      </p:sp>
      <p:pic>
        <p:nvPicPr>
          <p:cNvPr id="25" name="图片 24">
            <a:extLst>
              <a:ext uri="{FF2B5EF4-FFF2-40B4-BE49-F238E27FC236}">
                <a16:creationId xmlns:a16="http://schemas.microsoft.com/office/drawing/2014/main" id="{4FA2AB5B-BEA4-57FE-16EA-01041DF09E13}"/>
              </a:ext>
            </a:extLst>
          </p:cNvPr>
          <p:cNvPicPr>
            <a:picLocks noChangeAspect="1"/>
          </p:cNvPicPr>
          <p:nvPr/>
        </p:nvPicPr>
        <p:blipFill>
          <a:blip r:embed="rId12"/>
          <a:stretch>
            <a:fillRect/>
          </a:stretch>
        </p:blipFill>
        <p:spPr>
          <a:xfrm>
            <a:off x="3033979" y="4489962"/>
            <a:ext cx="1289034" cy="713702"/>
          </a:xfrm>
          <a:prstGeom prst="rect">
            <a:avLst/>
          </a:prstGeom>
        </p:spPr>
      </p:pic>
      <p:pic>
        <p:nvPicPr>
          <p:cNvPr id="26" name="图片 25">
            <a:extLst>
              <a:ext uri="{FF2B5EF4-FFF2-40B4-BE49-F238E27FC236}">
                <a16:creationId xmlns:a16="http://schemas.microsoft.com/office/drawing/2014/main" id="{FE2DAA04-E3EF-811B-25A4-25E83BB9BF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72379" y="4793854"/>
            <a:ext cx="901928" cy="1786838"/>
          </a:xfrm>
          <a:prstGeom prst="rect">
            <a:avLst/>
          </a:prstGeom>
        </p:spPr>
      </p:pic>
      <p:pic>
        <p:nvPicPr>
          <p:cNvPr id="48" name="图片 47">
            <a:extLst>
              <a:ext uri="{FF2B5EF4-FFF2-40B4-BE49-F238E27FC236}">
                <a16:creationId xmlns:a16="http://schemas.microsoft.com/office/drawing/2014/main" id="{C8DA74AF-BBAB-CC7F-A918-F9E6A053A855}"/>
              </a:ext>
            </a:extLst>
          </p:cNvPr>
          <p:cNvPicPr>
            <a:picLocks noChangeAspect="1"/>
          </p:cNvPicPr>
          <p:nvPr/>
        </p:nvPicPr>
        <p:blipFill>
          <a:blip r:embed="rId14"/>
          <a:stretch>
            <a:fillRect/>
          </a:stretch>
        </p:blipFill>
        <p:spPr>
          <a:xfrm>
            <a:off x="7022256" y="1534796"/>
            <a:ext cx="550225" cy="847544"/>
          </a:xfrm>
          <a:prstGeom prst="rect">
            <a:avLst/>
          </a:prstGeom>
        </p:spPr>
      </p:pic>
      <p:pic>
        <p:nvPicPr>
          <p:cNvPr id="55" name="图片 54">
            <a:extLst>
              <a:ext uri="{FF2B5EF4-FFF2-40B4-BE49-F238E27FC236}">
                <a16:creationId xmlns:a16="http://schemas.microsoft.com/office/drawing/2014/main" id="{A5EE40F1-D249-66C0-9037-6E283EB0E36F}"/>
              </a:ext>
            </a:extLst>
          </p:cNvPr>
          <p:cNvPicPr>
            <a:picLocks noChangeAspect="1"/>
          </p:cNvPicPr>
          <p:nvPr/>
        </p:nvPicPr>
        <p:blipFill>
          <a:blip r:embed="rId15"/>
          <a:stretch>
            <a:fillRect/>
          </a:stretch>
        </p:blipFill>
        <p:spPr>
          <a:xfrm>
            <a:off x="2977108" y="2218516"/>
            <a:ext cx="671589" cy="693468"/>
          </a:xfrm>
          <a:prstGeom prst="rect">
            <a:avLst/>
          </a:prstGeom>
        </p:spPr>
      </p:pic>
      <p:pic>
        <p:nvPicPr>
          <p:cNvPr id="1042" name="图片 1041">
            <a:extLst>
              <a:ext uri="{FF2B5EF4-FFF2-40B4-BE49-F238E27FC236}">
                <a16:creationId xmlns:a16="http://schemas.microsoft.com/office/drawing/2014/main" id="{876221D3-CDA1-86BE-CAD5-7E6E348A4AC0}"/>
              </a:ext>
            </a:extLst>
          </p:cNvPr>
          <p:cNvPicPr>
            <a:picLocks noChangeAspect="1"/>
          </p:cNvPicPr>
          <p:nvPr/>
        </p:nvPicPr>
        <p:blipFill>
          <a:blip r:embed="rId16"/>
          <a:stretch>
            <a:fillRect/>
          </a:stretch>
        </p:blipFill>
        <p:spPr>
          <a:xfrm>
            <a:off x="7571102" y="5052803"/>
            <a:ext cx="774383" cy="668182"/>
          </a:xfrm>
          <a:prstGeom prst="rect">
            <a:avLst/>
          </a:prstGeom>
        </p:spPr>
      </p:pic>
      <p:pic>
        <p:nvPicPr>
          <p:cNvPr id="1044" name="图片 1043">
            <a:extLst>
              <a:ext uri="{FF2B5EF4-FFF2-40B4-BE49-F238E27FC236}">
                <a16:creationId xmlns:a16="http://schemas.microsoft.com/office/drawing/2014/main" id="{172BF59E-79D7-307B-E310-A21A009CA99F}"/>
              </a:ext>
            </a:extLst>
          </p:cNvPr>
          <p:cNvPicPr>
            <a:picLocks noChangeAspect="1"/>
          </p:cNvPicPr>
          <p:nvPr/>
        </p:nvPicPr>
        <p:blipFill>
          <a:blip r:embed="rId17"/>
          <a:stretch>
            <a:fillRect/>
          </a:stretch>
        </p:blipFill>
        <p:spPr>
          <a:xfrm>
            <a:off x="9446373" y="3445149"/>
            <a:ext cx="669007" cy="646245"/>
          </a:xfrm>
          <a:prstGeom prst="rect">
            <a:avLst/>
          </a:prstGeom>
        </p:spPr>
      </p:pic>
      <p:pic>
        <p:nvPicPr>
          <p:cNvPr id="1045" name="图形 1044" descr="无线路由器">
            <a:extLst>
              <a:ext uri="{FF2B5EF4-FFF2-40B4-BE49-F238E27FC236}">
                <a16:creationId xmlns:a16="http://schemas.microsoft.com/office/drawing/2014/main" id="{00A907A2-43D8-6723-458C-9AAC535685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73595" y="1558183"/>
            <a:ext cx="774382" cy="774382"/>
          </a:xfrm>
          <a:prstGeom prst="rect">
            <a:avLst/>
          </a:prstGeom>
        </p:spPr>
      </p:pic>
      <p:pic>
        <p:nvPicPr>
          <p:cNvPr id="1046" name="图形 1045" descr="无线路由器">
            <a:extLst>
              <a:ext uri="{FF2B5EF4-FFF2-40B4-BE49-F238E27FC236}">
                <a16:creationId xmlns:a16="http://schemas.microsoft.com/office/drawing/2014/main" id="{0EF0EAD4-809B-FB0C-91C0-9FCB69DD3FB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27390" y="4963015"/>
            <a:ext cx="774382" cy="774382"/>
          </a:xfrm>
          <a:prstGeom prst="rect">
            <a:avLst/>
          </a:prstGeom>
        </p:spPr>
      </p:pic>
      <p:pic>
        <p:nvPicPr>
          <p:cNvPr id="1049" name="图形 1048" descr="无线路由器">
            <a:extLst>
              <a:ext uri="{FF2B5EF4-FFF2-40B4-BE49-F238E27FC236}">
                <a16:creationId xmlns:a16="http://schemas.microsoft.com/office/drawing/2014/main" id="{00337C4E-5A56-7FDB-D7A4-72596CA940E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57725" y="4468915"/>
            <a:ext cx="774382" cy="774382"/>
          </a:xfrm>
          <a:prstGeom prst="rect">
            <a:avLst/>
          </a:prstGeom>
        </p:spPr>
      </p:pic>
      <p:pic>
        <p:nvPicPr>
          <p:cNvPr id="1051" name="图形 1050" descr="无线路由器">
            <a:extLst>
              <a:ext uri="{FF2B5EF4-FFF2-40B4-BE49-F238E27FC236}">
                <a16:creationId xmlns:a16="http://schemas.microsoft.com/office/drawing/2014/main" id="{220F08E1-6FCD-77E6-B13E-8604636EC44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62545" y="3347088"/>
            <a:ext cx="774382" cy="774382"/>
          </a:xfrm>
          <a:prstGeom prst="rect">
            <a:avLst/>
          </a:prstGeom>
        </p:spPr>
      </p:pic>
      <p:grpSp>
        <p:nvGrpSpPr>
          <p:cNvPr id="50" name="组合 49">
            <a:extLst>
              <a:ext uri="{FF2B5EF4-FFF2-40B4-BE49-F238E27FC236}">
                <a16:creationId xmlns:a16="http://schemas.microsoft.com/office/drawing/2014/main" id="{0163AA3C-78DE-A153-37D1-201380987235}"/>
              </a:ext>
            </a:extLst>
          </p:cNvPr>
          <p:cNvGrpSpPr>
            <a:grpSpLocks noChangeAspect="1"/>
          </p:cNvGrpSpPr>
          <p:nvPr/>
        </p:nvGrpSpPr>
        <p:grpSpPr>
          <a:xfrm>
            <a:off x="7673595" y="1543987"/>
            <a:ext cx="756000" cy="756000"/>
            <a:chOff x="2891522" y="3388238"/>
            <a:chExt cx="936000" cy="936000"/>
          </a:xfrm>
        </p:grpSpPr>
        <p:sp>
          <p:nvSpPr>
            <p:cNvPr id="1047" name="椭圆 1046">
              <a:extLst>
                <a:ext uri="{FF2B5EF4-FFF2-40B4-BE49-F238E27FC236}">
                  <a16:creationId xmlns:a16="http://schemas.microsoft.com/office/drawing/2014/main" id="{FE1713AE-D41B-E44D-E72D-1C8895FB931F}"/>
                </a:ext>
              </a:extLst>
            </p:cNvPr>
            <p:cNvSpPr/>
            <p:nvPr/>
          </p:nvSpPr>
          <p:spPr>
            <a:xfrm>
              <a:off x="2891522" y="3388238"/>
              <a:ext cx="936000" cy="9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图形 46" descr="耳机">
              <a:extLst>
                <a:ext uri="{FF2B5EF4-FFF2-40B4-BE49-F238E27FC236}">
                  <a16:creationId xmlns:a16="http://schemas.microsoft.com/office/drawing/2014/main" id="{5D9D2A73-F6D4-2D44-0608-B55F5BD020E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008054" y="3484113"/>
              <a:ext cx="684000" cy="684000"/>
            </a:xfrm>
            <a:prstGeom prst="rect">
              <a:avLst/>
            </a:prstGeom>
          </p:spPr>
        </p:pic>
      </p:grpSp>
      <p:grpSp>
        <p:nvGrpSpPr>
          <p:cNvPr id="51" name="组合 50">
            <a:extLst>
              <a:ext uri="{FF2B5EF4-FFF2-40B4-BE49-F238E27FC236}">
                <a16:creationId xmlns:a16="http://schemas.microsoft.com/office/drawing/2014/main" id="{B68BD578-308D-E6A4-164D-5D4F1D60DAEC}"/>
              </a:ext>
            </a:extLst>
          </p:cNvPr>
          <p:cNvGrpSpPr>
            <a:grpSpLocks noChangeAspect="1"/>
          </p:cNvGrpSpPr>
          <p:nvPr/>
        </p:nvGrpSpPr>
        <p:grpSpPr>
          <a:xfrm>
            <a:off x="10194467" y="3330637"/>
            <a:ext cx="756000" cy="756000"/>
            <a:chOff x="8081728" y="4362174"/>
            <a:chExt cx="936000" cy="936000"/>
          </a:xfrm>
        </p:grpSpPr>
        <p:sp>
          <p:nvSpPr>
            <p:cNvPr id="1032" name="椭圆 1031">
              <a:extLst>
                <a:ext uri="{FF2B5EF4-FFF2-40B4-BE49-F238E27FC236}">
                  <a16:creationId xmlns:a16="http://schemas.microsoft.com/office/drawing/2014/main" id="{5765468F-BF55-E6AA-FA6D-04E6A9AA6015}"/>
                </a:ext>
              </a:extLst>
            </p:cNvPr>
            <p:cNvSpPr/>
            <p:nvPr/>
          </p:nvSpPr>
          <p:spPr>
            <a:xfrm>
              <a:off x="8081728" y="4362174"/>
              <a:ext cx="936000" cy="9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图形 48" descr="手表">
              <a:extLst>
                <a:ext uri="{FF2B5EF4-FFF2-40B4-BE49-F238E27FC236}">
                  <a16:creationId xmlns:a16="http://schemas.microsoft.com/office/drawing/2014/main" id="{84A426FA-5287-EDEC-812A-0C9CEC90682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40123" y="4443499"/>
              <a:ext cx="756000" cy="756000"/>
            </a:xfrm>
            <a:prstGeom prst="rect">
              <a:avLst/>
            </a:prstGeom>
          </p:spPr>
        </p:pic>
      </p:grpSp>
      <p:grpSp>
        <p:nvGrpSpPr>
          <p:cNvPr id="54" name="组合 53">
            <a:extLst>
              <a:ext uri="{FF2B5EF4-FFF2-40B4-BE49-F238E27FC236}">
                <a16:creationId xmlns:a16="http://schemas.microsoft.com/office/drawing/2014/main" id="{89423230-7A04-BE87-BD1C-8289866C8690}"/>
              </a:ext>
            </a:extLst>
          </p:cNvPr>
          <p:cNvGrpSpPr>
            <a:grpSpLocks/>
          </p:cNvGrpSpPr>
          <p:nvPr/>
        </p:nvGrpSpPr>
        <p:grpSpPr>
          <a:xfrm>
            <a:off x="8412583" y="4981319"/>
            <a:ext cx="756000" cy="756000"/>
            <a:chOff x="5283536" y="4159904"/>
            <a:chExt cx="936000" cy="936000"/>
          </a:xfrm>
        </p:grpSpPr>
        <p:sp>
          <p:nvSpPr>
            <p:cNvPr id="1050" name="椭圆 1049">
              <a:extLst>
                <a:ext uri="{FF2B5EF4-FFF2-40B4-BE49-F238E27FC236}">
                  <a16:creationId xmlns:a16="http://schemas.microsoft.com/office/drawing/2014/main" id="{054BE63C-EF46-84D7-F45C-8A1C0CC405B9}"/>
                </a:ext>
              </a:extLst>
            </p:cNvPr>
            <p:cNvSpPr/>
            <p:nvPr/>
          </p:nvSpPr>
          <p:spPr>
            <a:xfrm>
              <a:off x="5283536" y="4159904"/>
              <a:ext cx="936000" cy="9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3" name="图形 52" descr="智能手机">
              <a:extLst>
                <a:ext uri="{FF2B5EF4-FFF2-40B4-BE49-F238E27FC236}">
                  <a16:creationId xmlns:a16="http://schemas.microsoft.com/office/drawing/2014/main" id="{31D4C894-62C3-8EE5-2528-FAF0B0D14DC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377878" y="4249904"/>
              <a:ext cx="756000" cy="756000"/>
            </a:xfrm>
            <a:prstGeom prst="rect">
              <a:avLst/>
            </a:prstGeom>
          </p:spPr>
        </p:pic>
      </p:grpSp>
      <p:grpSp>
        <p:nvGrpSpPr>
          <p:cNvPr id="5160" name="组合 5159">
            <a:extLst>
              <a:ext uri="{FF2B5EF4-FFF2-40B4-BE49-F238E27FC236}">
                <a16:creationId xmlns:a16="http://schemas.microsoft.com/office/drawing/2014/main" id="{81E3442E-7653-9519-5F7D-7FC118520109}"/>
              </a:ext>
            </a:extLst>
          </p:cNvPr>
          <p:cNvGrpSpPr>
            <a:grpSpLocks noChangeAspect="1"/>
          </p:cNvGrpSpPr>
          <p:nvPr/>
        </p:nvGrpSpPr>
        <p:grpSpPr>
          <a:xfrm>
            <a:off x="2013673" y="2142857"/>
            <a:ext cx="756000" cy="756000"/>
            <a:chOff x="6382671" y="3271838"/>
            <a:chExt cx="864000" cy="864000"/>
          </a:xfrm>
        </p:grpSpPr>
        <p:sp>
          <p:nvSpPr>
            <p:cNvPr id="5156" name="椭圆 5155">
              <a:extLst>
                <a:ext uri="{FF2B5EF4-FFF2-40B4-BE49-F238E27FC236}">
                  <a16:creationId xmlns:a16="http://schemas.microsoft.com/office/drawing/2014/main" id="{CB0B0A70-42B6-F780-82E3-B30AA9DC0543}"/>
                </a:ext>
              </a:extLst>
            </p:cNvPr>
            <p:cNvSpPr/>
            <p:nvPr/>
          </p:nvSpPr>
          <p:spPr>
            <a:xfrm>
              <a:off x="6382671" y="3271838"/>
              <a:ext cx="864000" cy="86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59" name="图形 5158" descr="笔记本电脑">
              <a:extLst>
                <a:ext uri="{FF2B5EF4-FFF2-40B4-BE49-F238E27FC236}">
                  <a16:creationId xmlns:a16="http://schemas.microsoft.com/office/drawing/2014/main" id="{12C12794-04C2-B290-EF3A-F7561568C57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434158" y="3298171"/>
              <a:ext cx="756000" cy="756000"/>
            </a:xfrm>
            <a:prstGeom prst="rect">
              <a:avLst/>
            </a:prstGeom>
          </p:spPr>
        </p:pic>
      </p:grpSp>
      <p:cxnSp>
        <p:nvCxnSpPr>
          <p:cNvPr id="1055" name="直接连接符 1054">
            <a:extLst>
              <a:ext uri="{FF2B5EF4-FFF2-40B4-BE49-F238E27FC236}">
                <a16:creationId xmlns:a16="http://schemas.microsoft.com/office/drawing/2014/main" id="{24F7EFFF-7437-D86D-2705-8C8B9C455B24}"/>
              </a:ext>
            </a:extLst>
          </p:cNvPr>
          <p:cNvCxnSpPr>
            <a:cxnSpLocks/>
          </p:cNvCxnSpPr>
          <p:nvPr/>
        </p:nvCxnSpPr>
        <p:spPr>
          <a:xfrm>
            <a:off x="3374281" y="3090976"/>
            <a:ext cx="274416" cy="1286760"/>
          </a:xfrm>
          <a:prstGeom prst="line">
            <a:avLst/>
          </a:prstGeom>
          <a:ln w="349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63" name="直接连接符 1062">
            <a:extLst>
              <a:ext uri="{FF2B5EF4-FFF2-40B4-BE49-F238E27FC236}">
                <a16:creationId xmlns:a16="http://schemas.microsoft.com/office/drawing/2014/main" id="{38458118-7561-4B4A-3C7B-02909AFAD786}"/>
              </a:ext>
            </a:extLst>
          </p:cNvPr>
          <p:cNvCxnSpPr>
            <a:cxnSpLocks/>
          </p:cNvCxnSpPr>
          <p:nvPr/>
        </p:nvCxnSpPr>
        <p:spPr>
          <a:xfrm flipH="1">
            <a:off x="3800461" y="2032808"/>
            <a:ext cx="2975748" cy="516384"/>
          </a:xfrm>
          <a:prstGeom prst="line">
            <a:avLst/>
          </a:prstGeom>
          <a:ln w="349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70" name="直接连接符 1069">
            <a:extLst>
              <a:ext uri="{FF2B5EF4-FFF2-40B4-BE49-F238E27FC236}">
                <a16:creationId xmlns:a16="http://schemas.microsoft.com/office/drawing/2014/main" id="{1A0152D2-502F-4DE3-2857-788E234E2947}"/>
              </a:ext>
            </a:extLst>
          </p:cNvPr>
          <p:cNvCxnSpPr>
            <a:cxnSpLocks/>
          </p:cNvCxnSpPr>
          <p:nvPr/>
        </p:nvCxnSpPr>
        <p:spPr>
          <a:xfrm>
            <a:off x="7673595" y="2464606"/>
            <a:ext cx="1560477" cy="1159372"/>
          </a:xfrm>
          <a:prstGeom prst="line">
            <a:avLst/>
          </a:prstGeom>
          <a:ln w="349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85" name="直接连接符 1084">
            <a:extLst>
              <a:ext uri="{FF2B5EF4-FFF2-40B4-BE49-F238E27FC236}">
                <a16:creationId xmlns:a16="http://schemas.microsoft.com/office/drawing/2014/main" id="{A3500F48-F306-2E62-0A9F-E30C04F1AB3C}"/>
              </a:ext>
            </a:extLst>
          </p:cNvPr>
          <p:cNvCxnSpPr>
            <a:cxnSpLocks/>
          </p:cNvCxnSpPr>
          <p:nvPr/>
        </p:nvCxnSpPr>
        <p:spPr>
          <a:xfrm flipH="1">
            <a:off x="8056215" y="3971399"/>
            <a:ext cx="1145557" cy="928973"/>
          </a:xfrm>
          <a:prstGeom prst="line">
            <a:avLst/>
          </a:prstGeom>
          <a:ln w="349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123" name="直接连接符 5122">
            <a:extLst>
              <a:ext uri="{FF2B5EF4-FFF2-40B4-BE49-F238E27FC236}">
                <a16:creationId xmlns:a16="http://schemas.microsoft.com/office/drawing/2014/main" id="{ACC93AB2-28C4-2B06-C2F3-D8FF4705C24A}"/>
              </a:ext>
            </a:extLst>
          </p:cNvPr>
          <p:cNvCxnSpPr>
            <a:cxnSpLocks/>
          </p:cNvCxnSpPr>
          <p:nvPr/>
        </p:nvCxnSpPr>
        <p:spPr>
          <a:xfrm flipH="1">
            <a:off x="4862181" y="5454977"/>
            <a:ext cx="2435188" cy="0"/>
          </a:xfrm>
          <a:prstGeom prst="line">
            <a:avLst/>
          </a:prstGeom>
          <a:ln w="3492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1" name="组合 30">
            <a:extLst>
              <a:ext uri="{FF2B5EF4-FFF2-40B4-BE49-F238E27FC236}">
                <a16:creationId xmlns:a16="http://schemas.microsoft.com/office/drawing/2014/main" id="{E4C8C3FC-F223-4220-B830-282D7774B3B5}"/>
              </a:ext>
            </a:extLst>
          </p:cNvPr>
          <p:cNvGrpSpPr>
            <a:grpSpLocks noChangeAspect="1"/>
          </p:cNvGrpSpPr>
          <p:nvPr/>
        </p:nvGrpSpPr>
        <p:grpSpPr>
          <a:xfrm>
            <a:off x="1853926" y="4467624"/>
            <a:ext cx="756000" cy="756000"/>
            <a:chOff x="8081728" y="4362174"/>
            <a:chExt cx="936000" cy="936000"/>
          </a:xfrm>
        </p:grpSpPr>
        <p:sp>
          <p:nvSpPr>
            <p:cNvPr id="32" name="椭圆 31">
              <a:extLst>
                <a:ext uri="{FF2B5EF4-FFF2-40B4-BE49-F238E27FC236}">
                  <a16:creationId xmlns:a16="http://schemas.microsoft.com/office/drawing/2014/main" id="{0978C9F3-52D4-A6DF-1AC6-6B3FDA46F5E9}"/>
                </a:ext>
              </a:extLst>
            </p:cNvPr>
            <p:cNvSpPr/>
            <p:nvPr/>
          </p:nvSpPr>
          <p:spPr>
            <a:xfrm>
              <a:off x="8081728" y="4362174"/>
              <a:ext cx="936000" cy="9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形 32" descr="手表">
              <a:extLst>
                <a:ext uri="{FF2B5EF4-FFF2-40B4-BE49-F238E27FC236}">
                  <a16:creationId xmlns:a16="http://schemas.microsoft.com/office/drawing/2014/main" id="{45005E4A-4CB2-AB81-0531-ADBB5A60ABD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40123" y="4443499"/>
              <a:ext cx="756000" cy="756000"/>
            </a:xfrm>
            <a:prstGeom prst="rect">
              <a:avLst/>
            </a:prstGeom>
          </p:spPr>
        </p:pic>
      </p:grpSp>
      <p:cxnSp>
        <p:nvCxnSpPr>
          <p:cNvPr id="62" name="直接连接符 61">
            <a:extLst>
              <a:ext uri="{FF2B5EF4-FFF2-40B4-BE49-F238E27FC236}">
                <a16:creationId xmlns:a16="http://schemas.microsoft.com/office/drawing/2014/main" id="{4C52DF7C-C3F5-165A-7928-7F85080AD14D}"/>
              </a:ext>
            </a:extLst>
          </p:cNvPr>
          <p:cNvCxnSpPr>
            <a:cxnSpLocks/>
          </p:cNvCxnSpPr>
          <p:nvPr/>
        </p:nvCxnSpPr>
        <p:spPr>
          <a:xfrm>
            <a:off x="3845061" y="2895799"/>
            <a:ext cx="5287525" cy="903234"/>
          </a:xfrm>
          <a:prstGeom prst="line">
            <a:avLst/>
          </a:prstGeom>
          <a:ln w="349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26" name="直接连接符 1025">
            <a:extLst>
              <a:ext uri="{FF2B5EF4-FFF2-40B4-BE49-F238E27FC236}">
                <a16:creationId xmlns:a16="http://schemas.microsoft.com/office/drawing/2014/main" id="{72E99BA7-47DF-4207-292A-86DC5C230DAA}"/>
              </a:ext>
            </a:extLst>
          </p:cNvPr>
          <p:cNvCxnSpPr>
            <a:cxnSpLocks/>
          </p:cNvCxnSpPr>
          <p:nvPr/>
        </p:nvCxnSpPr>
        <p:spPr>
          <a:xfrm>
            <a:off x="7297369" y="2472353"/>
            <a:ext cx="520751" cy="2389207"/>
          </a:xfrm>
          <a:prstGeom prst="line">
            <a:avLst/>
          </a:prstGeom>
          <a:ln w="349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30" name="直接连接符 1029">
            <a:extLst>
              <a:ext uri="{FF2B5EF4-FFF2-40B4-BE49-F238E27FC236}">
                <a16:creationId xmlns:a16="http://schemas.microsoft.com/office/drawing/2014/main" id="{BACACFD4-7040-96B5-B509-2C6AFE1A1821}"/>
              </a:ext>
            </a:extLst>
          </p:cNvPr>
          <p:cNvCxnSpPr>
            <a:cxnSpLocks/>
          </p:cNvCxnSpPr>
          <p:nvPr/>
        </p:nvCxnSpPr>
        <p:spPr>
          <a:xfrm flipH="1">
            <a:off x="3957807" y="2439775"/>
            <a:ext cx="2991176" cy="2027849"/>
          </a:xfrm>
          <a:prstGeom prst="line">
            <a:avLst/>
          </a:prstGeom>
          <a:ln w="34925">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09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5153"/>
                                        </p:tgtEl>
                                        <p:attrNameLst>
                                          <p:attrName>style.visibility</p:attrName>
                                        </p:attrNameLst>
                                      </p:cBhvr>
                                      <p:to>
                                        <p:strVal val="visible"/>
                                      </p:to>
                                    </p:set>
                                    <p:animEffect transition="in" filter="fade">
                                      <p:cBhvr>
                                        <p:cTn id="19" dur="500"/>
                                        <p:tgtEl>
                                          <p:spTgt spid="515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179"/>
                                        </p:tgtEl>
                                        <p:attrNameLst>
                                          <p:attrName>style.visibility</p:attrName>
                                        </p:attrNameLst>
                                      </p:cBhvr>
                                      <p:to>
                                        <p:strVal val="visible"/>
                                      </p:to>
                                    </p:set>
                                    <p:animEffect transition="in" filter="fade">
                                      <p:cBhvr>
                                        <p:cTn id="22" dur="500"/>
                                        <p:tgtEl>
                                          <p:spTgt spid="5179"/>
                                        </p:tgtEl>
                                      </p:cBhvr>
                                    </p:animEffect>
                                  </p:childTnLst>
                                </p:cTn>
                              </p:par>
                              <p:par>
                                <p:cTn id="23" presetID="10"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par>
                                <p:cTn id="26" presetID="10" presetClass="entr" presetSubtype="0" fill="hold" nodeType="withEffect">
                                  <p:stCondLst>
                                    <p:cond delay="0"/>
                                  </p:stCondLst>
                                  <p:childTnLst>
                                    <p:set>
                                      <p:cBhvr>
                                        <p:cTn id="27" dur="1" fill="hold">
                                          <p:stCondLst>
                                            <p:cond delay="0"/>
                                          </p:stCondLst>
                                        </p:cTn>
                                        <p:tgtEl>
                                          <p:spTgt spid="1063"/>
                                        </p:tgtEl>
                                        <p:attrNameLst>
                                          <p:attrName>style.visibility</p:attrName>
                                        </p:attrNameLst>
                                      </p:cBhvr>
                                      <p:to>
                                        <p:strVal val="visible"/>
                                      </p:to>
                                    </p:set>
                                    <p:animEffect transition="in" filter="fade">
                                      <p:cBhvr>
                                        <p:cTn id="28" dur="500"/>
                                        <p:tgtEl>
                                          <p:spTgt spid="1063"/>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1045"/>
                                        </p:tgtEl>
                                        <p:attrNameLst>
                                          <p:attrName>style.visibility</p:attrName>
                                        </p:attrNameLst>
                                      </p:cBhvr>
                                      <p:to>
                                        <p:strVal val="visible"/>
                                      </p:to>
                                    </p:set>
                                    <p:animEffect transition="in" filter="fade">
                                      <p:cBhvr>
                                        <p:cTn id="34" dur="500"/>
                                        <p:tgtEl>
                                          <p:spTgt spid="1045"/>
                                        </p:tgtEl>
                                      </p:cBhvr>
                                    </p:animEffect>
                                  </p:childTnLst>
                                </p:cTn>
                              </p:par>
                              <p:par>
                                <p:cTn id="35" presetID="10" presetClass="entr" presetSubtype="0" fill="hold" nodeType="withEffect">
                                  <p:stCondLst>
                                    <p:cond delay="0"/>
                                  </p:stCondLst>
                                  <p:childTnLst>
                                    <p:set>
                                      <p:cBhvr>
                                        <p:cTn id="36" dur="1" fill="hold">
                                          <p:stCondLst>
                                            <p:cond delay="0"/>
                                          </p:stCondLst>
                                        </p:cTn>
                                        <p:tgtEl>
                                          <p:spTgt spid="1070"/>
                                        </p:tgtEl>
                                        <p:attrNameLst>
                                          <p:attrName>style.visibility</p:attrName>
                                        </p:attrNameLst>
                                      </p:cBhvr>
                                      <p:to>
                                        <p:strVal val="visible"/>
                                      </p:to>
                                    </p:set>
                                    <p:animEffect transition="in" filter="fade">
                                      <p:cBhvr>
                                        <p:cTn id="37" dur="500"/>
                                        <p:tgtEl>
                                          <p:spTgt spid="1070"/>
                                        </p:tgtEl>
                                      </p:cBhvr>
                                    </p:animEffect>
                                  </p:childTnLst>
                                </p:cTn>
                              </p:par>
                              <p:par>
                                <p:cTn id="38" presetID="10" presetClass="entr" presetSubtype="0" fill="hold" nodeType="withEffect">
                                  <p:stCondLst>
                                    <p:cond delay="0"/>
                                  </p:stCondLst>
                                  <p:childTnLst>
                                    <p:set>
                                      <p:cBhvr>
                                        <p:cTn id="39" dur="1" fill="hold">
                                          <p:stCondLst>
                                            <p:cond delay="0"/>
                                          </p:stCondLst>
                                        </p:cTn>
                                        <p:tgtEl>
                                          <p:spTgt spid="1044"/>
                                        </p:tgtEl>
                                        <p:attrNameLst>
                                          <p:attrName>style.visibility</p:attrName>
                                        </p:attrNameLst>
                                      </p:cBhvr>
                                      <p:to>
                                        <p:strVal val="visible"/>
                                      </p:to>
                                    </p:set>
                                    <p:animEffect transition="in" filter="fade">
                                      <p:cBhvr>
                                        <p:cTn id="40" dur="500"/>
                                        <p:tgtEl>
                                          <p:spTgt spid="1044"/>
                                        </p:tgtEl>
                                      </p:cBhvr>
                                    </p:animEffect>
                                  </p:childTnLst>
                                </p:cTn>
                              </p:par>
                              <p:par>
                                <p:cTn id="41" presetID="10" presetClass="entr" presetSubtype="0" fill="hold" nodeType="withEffect">
                                  <p:stCondLst>
                                    <p:cond delay="0"/>
                                  </p:stCondLst>
                                  <p:childTnLst>
                                    <p:set>
                                      <p:cBhvr>
                                        <p:cTn id="42" dur="1" fill="hold">
                                          <p:stCondLst>
                                            <p:cond delay="0"/>
                                          </p:stCondLst>
                                        </p:cTn>
                                        <p:tgtEl>
                                          <p:spTgt spid="1051"/>
                                        </p:tgtEl>
                                        <p:attrNameLst>
                                          <p:attrName>style.visibility</p:attrName>
                                        </p:attrNameLst>
                                      </p:cBhvr>
                                      <p:to>
                                        <p:strVal val="visible"/>
                                      </p:to>
                                    </p:set>
                                    <p:animEffect transition="in" filter="fade">
                                      <p:cBhvr>
                                        <p:cTn id="43" dur="500"/>
                                        <p:tgtEl>
                                          <p:spTgt spid="1051"/>
                                        </p:tgtEl>
                                      </p:cBhvr>
                                    </p:animEffect>
                                  </p:childTnLst>
                                </p:cTn>
                              </p:par>
                              <p:par>
                                <p:cTn id="44" presetID="10" presetClass="entr" presetSubtype="0" fill="hold" nodeType="withEffect">
                                  <p:stCondLst>
                                    <p:cond delay="0"/>
                                  </p:stCondLst>
                                  <p:childTnLst>
                                    <p:set>
                                      <p:cBhvr>
                                        <p:cTn id="45" dur="1" fill="hold">
                                          <p:stCondLst>
                                            <p:cond delay="0"/>
                                          </p:stCondLst>
                                        </p:cTn>
                                        <p:tgtEl>
                                          <p:spTgt spid="1085"/>
                                        </p:tgtEl>
                                        <p:attrNameLst>
                                          <p:attrName>style.visibility</p:attrName>
                                        </p:attrNameLst>
                                      </p:cBhvr>
                                      <p:to>
                                        <p:strVal val="visible"/>
                                      </p:to>
                                    </p:set>
                                    <p:animEffect transition="in" filter="fade">
                                      <p:cBhvr>
                                        <p:cTn id="46" dur="500"/>
                                        <p:tgtEl>
                                          <p:spTgt spid="1085"/>
                                        </p:tgtEl>
                                      </p:cBhvr>
                                    </p:animEffect>
                                  </p:childTnLst>
                                </p:cTn>
                              </p:par>
                              <p:par>
                                <p:cTn id="47" presetID="10" presetClass="entr" presetSubtype="0" fill="hold" nodeType="withEffect">
                                  <p:stCondLst>
                                    <p:cond delay="0"/>
                                  </p:stCondLst>
                                  <p:childTnLst>
                                    <p:set>
                                      <p:cBhvr>
                                        <p:cTn id="48" dur="1" fill="hold">
                                          <p:stCondLst>
                                            <p:cond delay="0"/>
                                          </p:stCondLst>
                                        </p:cTn>
                                        <p:tgtEl>
                                          <p:spTgt spid="1042"/>
                                        </p:tgtEl>
                                        <p:attrNameLst>
                                          <p:attrName>style.visibility</p:attrName>
                                        </p:attrNameLst>
                                      </p:cBhvr>
                                      <p:to>
                                        <p:strVal val="visible"/>
                                      </p:to>
                                    </p:set>
                                    <p:animEffect transition="in" filter="fade">
                                      <p:cBhvr>
                                        <p:cTn id="49" dur="500"/>
                                        <p:tgtEl>
                                          <p:spTgt spid="1042"/>
                                        </p:tgtEl>
                                      </p:cBhvr>
                                    </p:animEffect>
                                  </p:childTnLst>
                                </p:cTn>
                              </p:par>
                              <p:par>
                                <p:cTn id="50" presetID="10" presetClass="entr" presetSubtype="0" fill="hold" nodeType="withEffect">
                                  <p:stCondLst>
                                    <p:cond delay="0"/>
                                  </p:stCondLst>
                                  <p:childTnLst>
                                    <p:set>
                                      <p:cBhvr>
                                        <p:cTn id="51" dur="1" fill="hold">
                                          <p:stCondLst>
                                            <p:cond delay="0"/>
                                          </p:stCondLst>
                                        </p:cTn>
                                        <p:tgtEl>
                                          <p:spTgt spid="1046"/>
                                        </p:tgtEl>
                                        <p:attrNameLst>
                                          <p:attrName>style.visibility</p:attrName>
                                        </p:attrNameLst>
                                      </p:cBhvr>
                                      <p:to>
                                        <p:strVal val="visible"/>
                                      </p:to>
                                    </p:set>
                                    <p:animEffect transition="in" filter="fade">
                                      <p:cBhvr>
                                        <p:cTn id="52" dur="500"/>
                                        <p:tgtEl>
                                          <p:spTgt spid="1046"/>
                                        </p:tgtEl>
                                      </p:cBhvr>
                                    </p:animEffect>
                                  </p:childTnLst>
                                </p:cTn>
                              </p:par>
                              <p:par>
                                <p:cTn id="53" presetID="10" presetClass="entr" presetSubtype="0" fill="hold" nodeType="withEffect">
                                  <p:stCondLst>
                                    <p:cond delay="0"/>
                                  </p:stCondLst>
                                  <p:childTnLst>
                                    <p:set>
                                      <p:cBhvr>
                                        <p:cTn id="54" dur="1" fill="hold">
                                          <p:stCondLst>
                                            <p:cond delay="0"/>
                                          </p:stCondLst>
                                        </p:cTn>
                                        <p:tgtEl>
                                          <p:spTgt spid="5123"/>
                                        </p:tgtEl>
                                        <p:attrNameLst>
                                          <p:attrName>style.visibility</p:attrName>
                                        </p:attrNameLst>
                                      </p:cBhvr>
                                      <p:to>
                                        <p:strVal val="visible"/>
                                      </p:to>
                                    </p:set>
                                    <p:animEffect transition="in" filter="fade">
                                      <p:cBhvr>
                                        <p:cTn id="55" dur="500"/>
                                        <p:tgtEl>
                                          <p:spTgt spid="5123"/>
                                        </p:tgtEl>
                                      </p:cBhvr>
                                    </p:animEffect>
                                  </p:childTnLst>
                                </p:cTn>
                              </p:par>
                              <p:par>
                                <p:cTn id="56" presetID="10" presetClass="entr" presetSubtype="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par>
                                <p:cTn id="59" presetID="10"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nodeType="withEffect">
                                  <p:stCondLst>
                                    <p:cond delay="0"/>
                                  </p:stCondLst>
                                  <p:childTnLst>
                                    <p:set>
                                      <p:cBhvr>
                                        <p:cTn id="63" dur="1" fill="hold">
                                          <p:stCondLst>
                                            <p:cond delay="0"/>
                                          </p:stCondLst>
                                        </p:cTn>
                                        <p:tgtEl>
                                          <p:spTgt spid="1049"/>
                                        </p:tgtEl>
                                        <p:attrNameLst>
                                          <p:attrName>style.visibility</p:attrName>
                                        </p:attrNameLst>
                                      </p:cBhvr>
                                      <p:to>
                                        <p:strVal val="visible"/>
                                      </p:to>
                                    </p:set>
                                    <p:animEffect transition="in" filter="fade">
                                      <p:cBhvr>
                                        <p:cTn id="64" dur="500"/>
                                        <p:tgtEl>
                                          <p:spTgt spid="1049"/>
                                        </p:tgtEl>
                                      </p:cBhvr>
                                    </p:animEffect>
                                  </p:childTnLst>
                                </p:cTn>
                              </p:par>
                              <p:par>
                                <p:cTn id="65" presetID="10" presetClass="entr" presetSubtype="0" fill="hold" nodeType="withEffect">
                                  <p:stCondLst>
                                    <p:cond delay="0"/>
                                  </p:stCondLst>
                                  <p:childTnLst>
                                    <p:set>
                                      <p:cBhvr>
                                        <p:cTn id="66" dur="1" fill="hold">
                                          <p:stCondLst>
                                            <p:cond delay="0"/>
                                          </p:stCondLst>
                                        </p:cTn>
                                        <p:tgtEl>
                                          <p:spTgt spid="1055"/>
                                        </p:tgtEl>
                                        <p:attrNameLst>
                                          <p:attrName>style.visibility</p:attrName>
                                        </p:attrNameLst>
                                      </p:cBhvr>
                                      <p:to>
                                        <p:strVal val="visible"/>
                                      </p:to>
                                    </p:set>
                                    <p:animEffect transition="in" filter="fade">
                                      <p:cBhvr>
                                        <p:cTn id="67" dur="500"/>
                                        <p:tgtEl>
                                          <p:spTgt spid="1055"/>
                                        </p:tgtEl>
                                      </p:cBhvr>
                                    </p:animEffect>
                                  </p:childTnLst>
                                </p:cTn>
                              </p:par>
                              <p:par>
                                <p:cTn id="68" presetID="10" presetClass="entr" presetSubtype="0" fill="hold"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500"/>
                                        <p:tgtEl>
                                          <p:spTgt spid="62"/>
                                        </p:tgtEl>
                                      </p:cBhvr>
                                    </p:animEffect>
                                  </p:childTnLst>
                                </p:cTn>
                              </p:par>
                              <p:par>
                                <p:cTn id="71" presetID="10" presetClass="entr" presetSubtype="0" fill="hold" nodeType="withEffect">
                                  <p:stCondLst>
                                    <p:cond delay="0"/>
                                  </p:stCondLst>
                                  <p:childTnLst>
                                    <p:set>
                                      <p:cBhvr>
                                        <p:cTn id="72" dur="1" fill="hold">
                                          <p:stCondLst>
                                            <p:cond delay="0"/>
                                          </p:stCondLst>
                                        </p:cTn>
                                        <p:tgtEl>
                                          <p:spTgt spid="1026"/>
                                        </p:tgtEl>
                                        <p:attrNameLst>
                                          <p:attrName>style.visibility</p:attrName>
                                        </p:attrNameLst>
                                      </p:cBhvr>
                                      <p:to>
                                        <p:strVal val="visible"/>
                                      </p:to>
                                    </p:set>
                                    <p:animEffect transition="in" filter="fade">
                                      <p:cBhvr>
                                        <p:cTn id="73" dur="500"/>
                                        <p:tgtEl>
                                          <p:spTgt spid="102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162"/>
                                        </p:tgtEl>
                                        <p:attrNameLst>
                                          <p:attrName>style.visibility</p:attrName>
                                        </p:attrNameLst>
                                      </p:cBhvr>
                                      <p:to>
                                        <p:strVal val="visible"/>
                                      </p:to>
                                    </p:set>
                                    <p:animEffect transition="in" filter="fade">
                                      <p:cBhvr>
                                        <p:cTn id="76" dur="500"/>
                                        <p:tgtEl>
                                          <p:spTgt spid="5162"/>
                                        </p:tgtEl>
                                      </p:cBhvr>
                                    </p:animEffect>
                                  </p:childTnLst>
                                </p:cTn>
                              </p:par>
                              <p:par>
                                <p:cTn id="77" presetID="10" presetClass="entr" presetSubtype="0" fill="hold" nodeType="withEffect">
                                  <p:stCondLst>
                                    <p:cond delay="0"/>
                                  </p:stCondLst>
                                  <p:childTnLst>
                                    <p:set>
                                      <p:cBhvr>
                                        <p:cTn id="78" dur="1" fill="hold">
                                          <p:stCondLst>
                                            <p:cond delay="0"/>
                                          </p:stCondLst>
                                        </p:cTn>
                                        <p:tgtEl>
                                          <p:spTgt spid="1030"/>
                                        </p:tgtEl>
                                        <p:attrNameLst>
                                          <p:attrName>style.visibility</p:attrName>
                                        </p:attrNameLst>
                                      </p:cBhvr>
                                      <p:to>
                                        <p:strVal val="visible"/>
                                      </p:to>
                                    </p:set>
                                    <p:animEffect transition="in" filter="fade">
                                      <p:cBhvr>
                                        <p:cTn id="79" dur="500"/>
                                        <p:tgtEl>
                                          <p:spTgt spid="103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fade">
                                      <p:cBhvr>
                                        <p:cTn id="84" dur="500"/>
                                        <p:tgtEl>
                                          <p:spTgt spid="54"/>
                                        </p:tgtEl>
                                      </p:cBhvr>
                                    </p:animEffect>
                                  </p:childTnLst>
                                </p:cTn>
                              </p:par>
                              <p:par>
                                <p:cTn id="85" presetID="10" presetClass="entr" presetSubtype="0"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par>
                                <p:cTn id="88" presetID="10" presetClass="entr" presetSubtype="0" fill="hold" nodeType="withEffect">
                                  <p:stCondLst>
                                    <p:cond delay="0"/>
                                  </p:stCondLst>
                                  <p:childTnLst>
                                    <p:set>
                                      <p:cBhvr>
                                        <p:cTn id="89" dur="1" fill="hold">
                                          <p:stCondLst>
                                            <p:cond delay="0"/>
                                          </p:stCondLst>
                                        </p:cTn>
                                        <p:tgtEl>
                                          <p:spTgt spid="5160"/>
                                        </p:tgtEl>
                                        <p:attrNameLst>
                                          <p:attrName>style.visibility</p:attrName>
                                        </p:attrNameLst>
                                      </p:cBhvr>
                                      <p:to>
                                        <p:strVal val="visible"/>
                                      </p:to>
                                    </p:set>
                                    <p:animEffect transition="in" filter="fade">
                                      <p:cBhvr>
                                        <p:cTn id="90" dur="500"/>
                                        <p:tgtEl>
                                          <p:spTgt spid="5160"/>
                                        </p:tgtEl>
                                      </p:cBhvr>
                                    </p:animEffect>
                                  </p:childTnLst>
                                </p:cTn>
                              </p:par>
                              <p:par>
                                <p:cTn id="91" presetID="10" presetClass="entr" presetSubtype="0" fill="hold" nodeType="withEffect">
                                  <p:stCondLst>
                                    <p:cond delay="0"/>
                                  </p:stCondLst>
                                  <p:childTnLst>
                                    <p:set>
                                      <p:cBhvr>
                                        <p:cTn id="92" dur="1" fill="hold">
                                          <p:stCondLst>
                                            <p:cond delay="0"/>
                                          </p:stCondLst>
                                        </p:cTn>
                                        <p:tgtEl>
                                          <p:spTgt spid="50"/>
                                        </p:tgtEl>
                                        <p:attrNameLst>
                                          <p:attrName>style.visibility</p:attrName>
                                        </p:attrNameLst>
                                      </p:cBhvr>
                                      <p:to>
                                        <p:strVal val="visible"/>
                                      </p:to>
                                    </p:set>
                                    <p:animEffect transition="in" filter="fade">
                                      <p:cBhvr>
                                        <p:cTn id="93" dur="500"/>
                                        <p:tgtEl>
                                          <p:spTgt spid="50"/>
                                        </p:tgtEl>
                                      </p:cBhvr>
                                    </p:animEffect>
                                  </p:childTnLst>
                                </p:cTn>
                              </p:par>
                              <p:par>
                                <p:cTn id="94" presetID="10" presetClass="entr" presetSubtype="0" fill="hold" nodeType="with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fade">
                                      <p:cBhvr>
                                        <p:cTn id="96" dur="500"/>
                                        <p:tgtEl>
                                          <p:spTgt spid="51"/>
                                        </p:tgtEl>
                                      </p:cBhvr>
                                    </p:animEffect>
                                  </p:childTnLst>
                                </p:cTn>
                              </p:par>
                              <p:par>
                                <p:cTn id="97" presetID="10" presetClass="exit" presetSubtype="0" fill="hold" grpId="1" nodeType="withEffect">
                                  <p:stCondLst>
                                    <p:cond delay="0"/>
                                  </p:stCondLst>
                                  <p:childTnLst>
                                    <p:animEffect transition="out" filter="fade">
                                      <p:cBhvr>
                                        <p:cTn id="98" dur="500"/>
                                        <p:tgtEl>
                                          <p:spTgt spid="5179"/>
                                        </p:tgtEl>
                                      </p:cBhvr>
                                    </p:animEffect>
                                    <p:set>
                                      <p:cBhvr>
                                        <p:cTn id="99" dur="1" fill="hold">
                                          <p:stCondLst>
                                            <p:cond delay="499"/>
                                          </p:stCondLst>
                                        </p:cTn>
                                        <p:tgtEl>
                                          <p:spTgt spid="5179"/>
                                        </p:tgtEl>
                                        <p:attrNameLst>
                                          <p:attrName>style.visibility</p:attrName>
                                        </p:attrNameLst>
                                      </p:cBhvr>
                                      <p:to>
                                        <p:strVal val="hidden"/>
                                      </p:to>
                                    </p:set>
                                  </p:childTnLst>
                                </p:cTn>
                              </p:par>
                              <p:par>
                                <p:cTn id="100" presetID="10" presetClass="entr" presetSubtype="0" fill="hold" grpId="0" nodeType="withEffect">
                                  <p:stCondLst>
                                    <p:cond delay="0"/>
                                  </p:stCondLst>
                                  <p:childTnLst>
                                    <p:set>
                                      <p:cBhvr>
                                        <p:cTn id="101" dur="1" fill="hold">
                                          <p:stCondLst>
                                            <p:cond delay="0"/>
                                          </p:stCondLst>
                                        </p:cTn>
                                        <p:tgtEl>
                                          <p:spTgt spid="5195"/>
                                        </p:tgtEl>
                                        <p:attrNameLst>
                                          <p:attrName>style.visibility</p:attrName>
                                        </p:attrNameLst>
                                      </p:cBhvr>
                                      <p:to>
                                        <p:strVal val="visible"/>
                                      </p:to>
                                    </p:set>
                                    <p:animEffect transition="in" filter="fade">
                                      <p:cBhvr>
                                        <p:cTn id="102" dur="500"/>
                                        <p:tgtEl>
                                          <p:spTgt spid="5195"/>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5196"/>
                                        </p:tgtEl>
                                        <p:attrNameLst>
                                          <p:attrName>style.visibility</p:attrName>
                                        </p:attrNameLst>
                                      </p:cBhvr>
                                      <p:to>
                                        <p:strVal val="visible"/>
                                      </p:to>
                                    </p:set>
                                    <p:animEffect transition="in" filter="fade">
                                      <p:cBhvr>
                                        <p:cTn id="105" dur="500"/>
                                        <p:tgtEl>
                                          <p:spTgt spid="5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195" grpId="0"/>
      <p:bldP spid="5196" grpId="0" animBg="1"/>
      <p:bldP spid="5162" grpId="0" animBg="1"/>
      <p:bldP spid="5179" grpId="0"/>
      <p:bldP spid="517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DAC962B-9BF9-2550-C69D-F261ADB422DE}"/>
              </a:ext>
            </a:extLst>
          </p:cNvPr>
          <p:cNvSpPr/>
          <p:nvPr/>
        </p:nvSpPr>
        <p:spPr>
          <a:xfrm>
            <a:off x="0" y="0"/>
            <a:ext cx="12192000" cy="1046746"/>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anose="02020603050405020304" pitchFamily="18" charset="0"/>
                <a:cs typeface="Times New Roman" panose="02020603050405020304" pitchFamily="18" charset="0"/>
              </a:rPr>
              <a:t>Evaluation</a:t>
            </a:r>
            <a:endParaRPr lang="zh-CN" altLang="en-US" sz="4000" b="1" dirty="0">
              <a:latin typeface="Times New Roman" panose="02020603050405020304" pitchFamily="18" charset="0"/>
              <a:cs typeface="Times New Roman" panose="02020603050405020304" pitchFamily="18" charset="0"/>
            </a:endParaRPr>
          </a:p>
        </p:txBody>
      </p:sp>
      <p:sp>
        <p:nvSpPr>
          <p:cNvPr id="8" name="灯片编号占位符 7">
            <a:extLst>
              <a:ext uri="{FF2B5EF4-FFF2-40B4-BE49-F238E27FC236}">
                <a16:creationId xmlns:a16="http://schemas.microsoft.com/office/drawing/2014/main" id="{8991455A-693B-2C87-ED02-9F2BC7281271}"/>
              </a:ext>
            </a:extLst>
          </p:cNvPr>
          <p:cNvSpPr>
            <a:spLocks noGrp="1"/>
          </p:cNvSpPr>
          <p:nvPr>
            <p:ph type="sldNum" sz="quarter" idx="12"/>
          </p:nvPr>
        </p:nvSpPr>
        <p:spPr/>
        <p:txBody>
          <a:bodyPr/>
          <a:lstStyle/>
          <a:p>
            <a:fld id="{35441232-94F7-4C55-9570-79805E345113}" type="slidenum">
              <a:rPr lang="zh-CN" altLang="en-US" smtClean="0"/>
              <a:pPr/>
              <a:t>20</a:t>
            </a:fld>
            <a:r>
              <a:rPr lang="en-US" altLang="zh-CN" dirty="0"/>
              <a:t>/24</a:t>
            </a:r>
            <a:endParaRPr lang="zh-CN" altLang="en-US" dirty="0"/>
          </a:p>
        </p:txBody>
      </p:sp>
      <p:graphicFrame>
        <p:nvGraphicFramePr>
          <p:cNvPr id="2" name="对象 1">
            <a:extLst>
              <a:ext uri="{FF2B5EF4-FFF2-40B4-BE49-F238E27FC236}">
                <a16:creationId xmlns:a16="http://schemas.microsoft.com/office/drawing/2014/main" id="{0D1CD1AA-D6E5-50EB-9097-FAECD180D3B4}"/>
              </a:ext>
            </a:extLst>
          </p:cNvPr>
          <p:cNvGraphicFramePr>
            <a:graphicFrameLocks noChangeAspect="1"/>
          </p:cNvGraphicFramePr>
          <p:nvPr>
            <p:extLst>
              <p:ext uri="{D42A27DB-BD31-4B8C-83A1-F6EECF244321}">
                <p14:modId xmlns:p14="http://schemas.microsoft.com/office/powerpoint/2010/main" val="119924902"/>
              </p:ext>
            </p:extLst>
          </p:nvPr>
        </p:nvGraphicFramePr>
        <p:xfrm>
          <a:off x="2798151" y="1821962"/>
          <a:ext cx="3273759" cy="2632743"/>
        </p:xfrm>
        <a:graphic>
          <a:graphicData uri="http://schemas.openxmlformats.org/presentationml/2006/ole">
            <mc:AlternateContent xmlns:mc="http://schemas.openxmlformats.org/markup-compatibility/2006">
              <mc:Choice xmlns:v="urn:schemas-microsoft-com:vml" Requires="v">
                <p:oleObj name="PDF" r:id="rId3" imgW="0" imgH="360" progId="FoxitPhantomPDF.Document">
                  <p:embed/>
                </p:oleObj>
              </mc:Choice>
              <mc:Fallback>
                <p:oleObj name="PDF" r:id="rId3" imgW="0" imgH="360" progId="FoxitPhantomPDF.Document">
                  <p:embed/>
                  <p:pic>
                    <p:nvPicPr>
                      <p:cNvPr id="2" name="对象 1">
                        <a:extLst>
                          <a:ext uri="{FF2B5EF4-FFF2-40B4-BE49-F238E27FC236}">
                            <a16:creationId xmlns:a16="http://schemas.microsoft.com/office/drawing/2014/main" id="{0D1CD1AA-D6E5-50EB-9097-FAECD180D3B4}"/>
                          </a:ext>
                        </a:extLst>
                      </p:cNvPr>
                      <p:cNvPicPr/>
                      <p:nvPr/>
                    </p:nvPicPr>
                    <p:blipFill>
                      <a:blip r:embed="rId4"/>
                      <a:stretch>
                        <a:fillRect/>
                      </a:stretch>
                    </p:blipFill>
                    <p:spPr>
                      <a:xfrm>
                        <a:off x="2798151" y="1821962"/>
                        <a:ext cx="3273759" cy="2632743"/>
                      </a:xfrm>
                      <a:prstGeom prst="rect">
                        <a:avLst/>
                      </a:prstGeom>
                    </p:spPr>
                  </p:pic>
                </p:oleObj>
              </mc:Fallback>
            </mc:AlternateContent>
          </a:graphicData>
        </a:graphic>
      </p:graphicFrame>
      <p:graphicFrame>
        <p:nvGraphicFramePr>
          <p:cNvPr id="4" name="对象 3">
            <a:extLst>
              <a:ext uri="{FF2B5EF4-FFF2-40B4-BE49-F238E27FC236}">
                <a16:creationId xmlns:a16="http://schemas.microsoft.com/office/drawing/2014/main" id="{94FC2636-FFF0-A99D-CDAE-BB48A3F722EC}"/>
              </a:ext>
            </a:extLst>
          </p:cNvPr>
          <p:cNvGraphicFramePr>
            <a:graphicFrameLocks noChangeAspect="1"/>
          </p:cNvGraphicFramePr>
          <p:nvPr>
            <p:extLst>
              <p:ext uri="{D42A27DB-BD31-4B8C-83A1-F6EECF244321}">
                <p14:modId xmlns:p14="http://schemas.microsoft.com/office/powerpoint/2010/main" val="2668907109"/>
              </p:ext>
            </p:extLst>
          </p:nvPr>
        </p:nvGraphicFramePr>
        <p:xfrm>
          <a:off x="6096001" y="1802589"/>
          <a:ext cx="3297848" cy="2652116"/>
        </p:xfrm>
        <a:graphic>
          <a:graphicData uri="http://schemas.openxmlformats.org/presentationml/2006/ole">
            <mc:AlternateContent xmlns:mc="http://schemas.openxmlformats.org/markup-compatibility/2006">
              <mc:Choice xmlns:v="urn:schemas-microsoft-com:vml" Requires="v">
                <p:oleObj name="PDF" r:id="rId5" imgW="0" imgH="360" progId="FoxitPhantomPDF.Document">
                  <p:embed/>
                </p:oleObj>
              </mc:Choice>
              <mc:Fallback>
                <p:oleObj name="PDF" r:id="rId5" imgW="0" imgH="360" progId="FoxitPhantomPDF.Document">
                  <p:embed/>
                  <p:pic>
                    <p:nvPicPr>
                      <p:cNvPr id="4" name="对象 3">
                        <a:extLst>
                          <a:ext uri="{FF2B5EF4-FFF2-40B4-BE49-F238E27FC236}">
                            <a16:creationId xmlns:a16="http://schemas.microsoft.com/office/drawing/2014/main" id="{94FC2636-FFF0-A99D-CDAE-BB48A3F722EC}"/>
                          </a:ext>
                        </a:extLst>
                      </p:cNvPr>
                      <p:cNvPicPr/>
                      <p:nvPr/>
                    </p:nvPicPr>
                    <p:blipFill>
                      <a:blip r:embed="rId6"/>
                      <a:stretch>
                        <a:fillRect/>
                      </a:stretch>
                    </p:blipFill>
                    <p:spPr>
                      <a:xfrm>
                        <a:off x="6096001" y="1802589"/>
                        <a:ext cx="3297848" cy="2652116"/>
                      </a:xfrm>
                      <a:prstGeom prst="rect">
                        <a:avLst/>
                      </a:prstGeom>
                    </p:spPr>
                  </p:pic>
                </p:oleObj>
              </mc:Fallback>
            </mc:AlternateContent>
          </a:graphicData>
        </a:graphic>
      </p:graphicFrame>
      <p:sp>
        <p:nvSpPr>
          <p:cNvPr id="14" name="文本框 13">
            <a:extLst>
              <a:ext uri="{FF2B5EF4-FFF2-40B4-BE49-F238E27FC236}">
                <a16:creationId xmlns:a16="http://schemas.microsoft.com/office/drawing/2014/main" id="{5B75E1D6-A577-CF05-159B-D16007D40C3A}"/>
              </a:ext>
            </a:extLst>
          </p:cNvPr>
          <p:cNvSpPr txBox="1"/>
          <p:nvPr/>
        </p:nvSpPr>
        <p:spPr>
          <a:xfrm>
            <a:off x="1239667" y="2559219"/>
            <a:ext cx="1130153" cy="400110"/>
          </a:xfrm>
          <a:prstGeom prst="rect">
            <a:avLst/>
          </a:prstGeom>
          <a:noFill/>
        </p:spPr>
        <p:txBody>
          <a:bodyPr wrap="square" rtlCol="0">
            <a:spAutoFit/>
          </a:bodyPr>
          <a:lstStyle/>
          <a:p>
            <a:r>
              <a:rPr lang="en-US" altLang="zh-CN" sz="2000" dirty="0">
                <a:solidFill>
                  <a:srgbClr val="DA551A"/>
                </a:solidFill>
                <a:latin typeface="Times New Roman" panose="02020603050405020304" pitchFamily="18" charset="0"/>
                <a:cs typeface="Times New Roman" panose="02020603050405020304" pitchFamily="18" charset="0"/>
              </a:rPr>
              <a:t>218 kbps</a:t>
            </a:r>
            <a:endParaRPr lang="zh-CN" altLang="en-US" sz="2000" dirty="0">
              <a:solidFill>
                <a:srgbClr val="DA551A"/>
              </a:solidFill>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A2B075D0-F325-ACE9-7B94-B794AB334FBE}"/>
              </a:ext>
            </a:extLst>
          </p:cNvPr>
          <p:cNvSpPr txBox="1"/>
          <p:nvPr/>
        </p:nvSpPr>
        <p:spPr>
          <a:xfrm>
            <a:off x="1215576" y="3359439"/>
            <a:ext cx="1022242" cy="400110"/>
          </a:xfrm>
          <a:prstGeom prst="rect">
            <a:avLst/>
          </a:prstGeom>
          <a:noFill/>
        </p:spPr>
        <p:txBody>
          <a:bodyPr wrap="square" rtlCol="0">
            <a:spAutoFit/>
          </a:bodyPr>
          <a:lstStyle/>
          <a:p>
            <a:r>
              <a:rPr lang="en-US" altLang="zh-CN" sz="2000" dirty="0">
                <a:solidFill>
                  <a:srgbClr val="0073BD"/>
                </a:solidFill>
                <a:latin typeface="Times New Roman" panose="02020603050405020304" pitchFamily="18" charset="0"/>
                <a:cs typeface="Times New Roman" panose="02020603050405020304" pitchFamily="18" charset="0"/>
              </a:rPr>
              <a:t>40 kbps</a:t>
            </a:r>
            <a:endParaRPr lang="zh-CN" altLang="en-US" sz="2000" dirty="0">
              <a:solidFill>
                <a:srgbClr val="0073BD"/>
              </a:solidFill>
              <a:latin typeface="Times New Roman" panose="02020603050405020304" pitchFamily="18" charset="0"/>
              <a:cs typeface="Times New Roman" panose="02020603050405020304" pitchFamily="18" charset="0"/>
            </a:endParaRPr>
          </a:p>
        </p:txBody>
      </p:sp>
      <p:sp>
        <p:nvSpPr>
          <p:cNvPr id="27" name="文本框 26">
            <a:extLst>
              <a:ext uri="{FF2B5EF4-FFF2-40B4-BE49-F238E27FC236}">
                <a16:creationId xmlns:a16="http://schemas.microsoft.com/office/drawing/2014/main" id="{9110190E-49A3-5B00-6B11-DF952A0FFE39}"/>
              </a:ext>
            </a:extLst>
          </p:cNvPr>
          <p:cNvSpPr txBox="1"/>
          <p:nvPr/>
        </p:nvSpPr>
        <p:spPr>
          <a:xfrm>
            <a:off x="1239667" y="3759549"/>
            <a:ext cx="1160400" cy="400110"/>
          </a:xfrm>
          <a:prstGeom prst="rect">
            <a:avLst/>
          </a:prstGeom>
          <a:noFill/>
        </p:spPr>
        <p:txBody>
          <a:bodyPr wrap="square" rtlCol="0">
            <a:spAutoFit/>
          </a:bodyPr>
          <a:lstStyle/>
          <a:p>
            <a:r>
              <a:rPr lang="en-US" altLang="zh-CN" sz="2000" dirty="0">
                <a:solidFill>
                  <a:srgbClr val="77AB2F"/>
                </a:solidFill>
                <a:latin typeface="Times New Roman" panose="02020603050405020304" pitchFamily="18" charset="0"/>
                <a:cs typeface="Times New Roman" panose="02020603050405020304" pitchFamily="18" charset="0"/>
              </a:rPr>
              <a:t>4.7 kbps</a:t>
            </a:r>
            <a:endParaRPr lang="zh-CN" altLang="en-US" sz="2000" dirty="0">
              <a:solidFill>
                <a:srgbClr val="77AB2F"/>
              </a:solidFill>
              <a:latin typeface="Times New Roman" panose="02020603050405020304" pitchFamily="18" charset="0"/>
              <a:cs typeface="Times New Roman" panose="02020603050405020304" pitchFamily="18" charset="0"/>
            </a:endParaRPr>
          </a:p>
        </p:txBody>
      </p:sp>
      <p:sp>
        <p:nvSpPr>
          <p:cNvPr id="39" name="矩形 38">
            <a:extLst>
              <a:ext uri="{FF2B5EF4-FFF2-40B4-BE49-F238E27FC236}">
                <a16:creationId xmlns:a16="http://schemas.microsoft.com/office/drawing/2014/main" id="{72B0F884-4C60-A3B2-2856-A46F80EE67EA}"/>
              </a:ext>
            </a:extLst>
          </p:cNvPr>
          <p:cNvSpPr/>
          <p:nvPr/>
        </p:nvSpPr>
        <p:spPr>
          <a:xfrm>
            <a:off x="1215576" y="1950720"/>
            <a:ext cx="1154241" cy="2365248"/>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a:extLst>
              <a:ext uri="{FF2B5EF4-FFF2-40B4-BE49-F238E27FC236}">
                <a16:creationId xmlns:a16="http://schemas.microsoft.com/office/drawing/2014/main" id="{73FB8966-18F1-2ADC-27FC-51463D58011A}"/>
              </a:ext>
            </a:extLst>
          </p:cNvPr>
          <p:cNvSpPr/>
          <p:nvPr/>
        </p:nvSpPr>
        <p:spPr>
          <a:xfrm>
            <a:off x="3825239" y="1955709"/>
            <a:ext cx="91441" cy="2365248"/>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右 41">
            <a:extLst>
              <a:ext uri="{FF2B5EF4-FFF2-40B4-BE49-F238E27FC236}">
                <a16:creationId xmlns:a16="http://schemas.microsoft.com/office/drawing/2014/main" id="{FD67C950-BCDF-0590-CD75-F8370CAFC99C}"/>
              </a:ext>
            </a:extLst>
          </p:cNvPr>
          <p:cNvSpPr/>
          <p:nvPr/>
        </p:nvSpPr>
        <p:spPr>
          <a:xfrm rot="10800000">
            <a:off x="2485347" y="3043722"/>
            <a:ext cx="1184401" cy="336880"/>
          </a:xfrm>
          <a:prstGeom prst="rightArrow">
            <a:avLst>
              <a:gd name="adj1" fmla="val 50000"/>
              <a:gd name="adj2" fmla="val 106899"/>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5" name="直接连接符 44">
            <a:extLst>
              <a:ext uri="{FF2B5EF4-FFF2-40B4-BE49-F238E27FC236}">
                <a16:creationId xmlns:a16="http://schemas.microsoft.com/office/drawing/2014/main" id="{FC6E59E1-7503-4C46-CE37-FD1F6E0C4879}"/>
              </a:ext>
            </a:extLst>
          </p:cNvPr>
          <p:cNvCxnSpPr>
            <a:cxnSpLocks/>
          </p:cNvCxnSpPr>
          <p:nvPr/>
        </p:nvCxnSpPr>
        <p:spPr>
          <a:xfrm>
            <a:off x="6643869" y="2801074"/>
            <a:ext cx="24188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BC8C47A3-3140-4F6C-3924-3F71F7BC2BC4}"/>
              </a:ext>
            </a:extLst>
          </p:cNvPr>
          <p:cNvCxnSpPr>
            <a:cxnSpLocks/>
          </p:cNvCxnSpPr>
          <p:nvPr/>
        </p:nvCxnSpPr>
        <p:spPr>
          <a:xfrm>
            <a:off x="8661400" y="2065661"/>
            <a:ext cx="0" cy="19561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B928D375-223A-238C-F4D6-D13A21B5A248}"/>
              </a:ext>
            </a:extLst>
          </p:cNvPr>
          <p:cNvSpPr txBox="1"/>
          <p:nvPr/>
        </p:nvSpPr>
        <p:spPr>
          <a:xfrm>
            <a:off x="1408202" y="5134477"/>
            <a:ext cx="9375596" cy="954107"/>
          </a:xfrm>
          <a:prstGeom prst="rect">
            <a:avLst/>
          </a:prstGeom>
          <a:noFill/>
        </p:spPr>
        <p:txBody>
          <a:bodyPr wrap="square" rtlCol="0">
            <a:spAutoFit/>
          </a:bodyPr>
          <a:lstStyle/>
          <a:p>
            <a:pPr algn="ctr"/>
            <a:r>
              <a:rPr lang="en-US" altLang="zh-CN" sz="2800" dirty="0">
                <a:solidFill>
                  <a:srgbClr val="FF0000"/>
                </a:solidFill>
              </a:rPr>
              <a:t>The throughput of </a:t>
            </a:r>
            <a:r>
              <a:rPr lang="en-US" altLang="zh-CN" sz="2800" dirty="0" err="1">
                <a:solidFill>
                  <a:srgbClr val="FF0000"/>
                </a:solidFill>
              </a:rPr>
              <a:t>BumbleBee</a:t>
            </a:r>
            <a:r>
              <a:rPr lang="en-US" altLang="zh-CN" sz="2800" dirty="0">
                <a:solidFill>
                  <a:srgbClr val="FF0000"/>
                </a:solidFill>
              </a:rPr>
              <a:t> is 3x over </a:t>
            </a:r>
            <a:r>
              <a:rPr lang="en-US" altLang="zh-CN" sz="2800" dirty="0" err="1">
                <a:solidFill>
                  <a:srgbClr val="FF0000"/>
                </a:solidFill>
              </a:rPr>
              <a:t>Interscatter</a:t>
            </a:r>
            <a:r>
              <a:rPr lang="en-US" altLang="zh-CN" sz="2800" dirty="0">
                <a:solidFill>
                  <a:srgbClr val="FF0000"/>
                </a:solidFill>
              </a:rPr>
              <a:t> and 32x over </a:t>
            </a:r>
            <a:r>
              <a:rPr lang="en-US" altLang="zh-CN" sz="2800" dirty="0" err="1">
                <a:solidFill>
                  <a:srgbClr val="FF0000"/>
                </a:solidFill>
              </a:rPr>
              <a:t>FreeRider</a:t>
            </a:r>
            <a:endParaRPr lang="zh-CN" altLang="en-US" sz="2800" dirty="0">
              <a:solidFill>
                <a:srgbClr val="FF0000"/>
              </a:solidFill>
            </a:endParaRPr>
          </a:p>
        </p:txBody>
      </p:sp>
    </p:spTree>
    <p:extLst>
      <p:ext uri="{BB962C8B-B14F-4D97-AF65-F5344CB8AC3E}">
        <p14:creationId xmlns:p14="http://schemas.microsoft.com/office/powerpoint/2010/main" val="12735791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par>
                                <p:cTn id="26" presetID="10"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7" grpId="0"/>
      <p:bldP spid="39" grpId="0" animBg="1"/>
      <p:bldP spid="41" grpId="0" animBg="1"/>
      <p:bldP spid="4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DAC962B-9BF9-2550-C69D-F261ADB422DE}"/>
              </a:ext>
            </a:extLst>
          </p:cNvPr>
          <p:cNvSpPr/>
          <p:nvPr/>
        </p:nvSpPr>
        <p:spPr>
          <a:xfrm>
            <a:off x="0" y="0"/>
            <a:ext cx="12192000" cy="1046746"/>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anose="02020603050405020304" pitchFamily="18" charset="0"/>
                <a:cs typeface="Times New Roman" panose="02020603050405020304" pitchFamily="18" charset="0"/>
              </a:rPr>
              <a:t>Evaluation</a:t>
            </a:r>
            <a:endParaRPr lang="zh-CN" altLang="en-US" sz="4000" b="1" dirty="0">
              <a:latin typeface="Times New Roman" panose="02020603050405020304" pitchFamily="18" charset="0"/>
              <a:cs typeface="Times New Roman" panose="02020603050405020304" pitchFamily="18" charset="0"/>
            </a:endParaRPr>
          </a:p>
        </p:txBody>
      </p:sp>
      <p:sp>
        <p:nvSpPr>
          <p:cNvPr id="39" name="灯片编号占位符 38">
            <a:extLst>
              <a:ext uri="{FF2B5EF4-FFF2-40B4-BE49-F238E27FC236}">
                <a16:creationId xmlns:a16="http://schemas.microsoft.com/office/drawing/2014/main" id="{877A6C99-52D0-7D0C-6B38-6506192AC27E}"/>
              </a:ext>
            </a:extLst>
          </p:cNvPr>
          <p:cNvSpPr>
            <a:spLocks noGrp="1"/>
          </p:cNvSpPr>
          <p:nvPr>
            <p:ph type="sldNum" sz="quarter" idx="12"/>
          </p:nvPr>
        </p:nvSpPr>
        <p:spPr/>
        <p:txBody>
          <a:bodyPr/>
          <a:lstStyle/>
          <a:p>
            <a:fld id="{35441232-94F7-4C55-9570-79805E345113}" type="slidenum">
              <a:rPr lang="zh-CN" altLang="en-US" smtClean="0"/>
              <a:pPr/>
              <a:t>21</a:t>
            </a:fld>
            <a:r>
              <a:rPr lang="en-US" altLang="zh-CN" dirty="0"/>
              <a:t>/24</a:t>
            </a:r>
            <a:endParaRPr lang="zh-CN" altLang="en-US" dirty="0"/>
          </a:p>
        </p:txBody>
      </p:sp>
      <p:graphicFrame>
        <p:nvGraphicFramePr>
          <p:cNvPr id="25" name="对象 24">
            <a:extLst>
              <a:ext uri="{FF2B5EF4-FFF2-40B4-BE49-F238E27FC236}">
                <a16:creationId xmlns:a16="http://schemas.microsoft.com/office/drawing/2014/main" id="{8FAED510-2FA0-E957-09B6-CF36868C3244}"/>
              </a:ext>
            </a:extLst>
          </p:cNvPr>
          <p:cNvGraphicFramePr>
            <a:graphicFrameLocks noChangeAspect="1"/>
          </p:cNvGraphicFramePr>
          <p:nvPr>
            <p:extLst>
              <p:ext uri="{D42A27DB-BD31-4B8C-83A1-F6EECF244321}">
                <p14:modId xmlns:p14="http://schemas.microsoft.com/office/powerpoint/2010/main" val="1266177616"/>
              </p:ext>
            </p:extLst>
          </p:nvPr>
        </p:nvGraphicFramePr>
        <p:xfrm>
          <a:off x="334963" y="2137820"/>
          <a:ext cx="3769109" cy="2191537"/>
        </p:xfrm>
        <a:graphic>
          <a:graphicData uri="http://schemas.openxmlformats.org/presentationml/2006/ole">
            <mc:AlternateContent xmlns:mc="http://schemas.openxmlformats.org/markup-compatibility/2006">
              <mc:Choice xmlns:v="urn:schemas-microsoft-com:vml" Requires="v">
                <p:oleObj name="PDF" r:id="rId3" imgW="0" imgH="360" progId="FoxitPhantomPDF.Document">
                  <p:embed/>
                </p:oleObj>
              </mc:Choice>
              <mc:Fallback>
                <p:oleObj name="PDF" r:id="rId3" imgW="0" imgH="360" progId="FoxitPhantomPDF.Document">
                  <p:embed/>
                  <p:pic>
                    <p:nvPicPr>
                      <p:cNvPr id="25" name="对象 24">
                        <a:extLst>
                          <a:ext uri="{FF2B5EF4-FFF2-40B4-BE49-F238E27FC236}">
                            <a16:creationId xmlns:a16="http://schemas.microsoft.com/office/drawing/2014/main" id="{8FAED510-2FA0-E957-09B6-CF36868C3244}"/>
                          </a:ext>
                        </a:extLst>
                      </p:cNvPr>
                      <p:cNvPicPr/>
                      <p:nvPr/>
                    </p:nvPicPr>
                    <p:blipFill>
                      <a:blip r:embed="rId4"/>
                      <a:stretch>
                        <a:fillRect/>
                      </a:stretch>
                    </p:blipFill>
                    <p:spPr>
                      <a:xfrm>
                        <a:off x="334963" y="2137820"/>
                        <a:ext cx="3769109" cy="2191537"/>
                      </a:xfrm>
                      <a:prstGeom prst="rect">
                        <a:avLst/>
                      </a:prstGeom>
                    </p:spPr>
                  </p:pic>
                </p:oleObj>
              </mc:Fallback>
            </mc:AlternateContent>
          </a:graphicData>
        </a:graphic>
      </p:graphicFrame>
      <p:graphicFrame>
        <p:nvGraphicFramePr>
          <p:cNvPr id="31" name="对象 30">
            <a:extLst>
              <a:ext uri="{FF2B5EF4-FFF2-40B4-BE49-F238E27FC236}">
                <a16:creationId xmlns:a16="http://schemas.microsoft.com/office/drawing/2014/main" id="{D3785B58-1D57-1578-DC04-4A6C22239C9C}"/>
              </a:ext>
            </a:extLst>
          </p:cNvPr>
          <p:cNvGraphicFramePr>
            <a:graphicFrameLocks noChangeAspect="1"/>
          </p:cNvGraphicFramePr>
          <p:nvPr>
            <p:extLst>
              <p:ext uri="{D42A27DB-BD31-4B8C-83A1-F6EECF244321}">
                <p14:modId xmlns:p14="http://schemas.microsoft.com/office/powerpoint/2010/main" val="717488633"/>
              </p:ext>
            </p:extLst>
          </p:nvPr>
        </p:nvGraphicFramePr>
        <p:xfrm>
          <a:off x="4235787" y="2137820"/>
          <a:ext cx="3769109" cy="2191537"/>
        </p:xfrm>
        <a:graphic>
          <a:graphicData uri="http://schemas.openxmlformats.org/presentationml/2006/ole">
            <mc:AlternateContent xmlns:mc="http://schemas.openxmlformats.org/markup-compatibility/2006">
              <mc:Choice xmlns:v="urn:schemas-microsoft-com:vml" Requires="v">
                <p:oleObj name="PDF" r:id="rId5" imgW="0" imgH="360" progId="FoxitPhantomPDF.Document">
                  <p:embed/>
                </p:oleObj>
              </mc:Choice>
              <mc:Fallback>
                <p:oleObj name="PDF" r:id="rId5" imgW="0" imgH="360" progId="FoxitPhantomPDF.Document">
                  <p:embed/>
                  <p:pic>
                    <p:nvPicPr>
                      <p:cNvPr id="31" name="对象 30">
                        <a:extLst>
                          <a:ext uri="{FF2B5EF4-FFF2-40B4-BE49-F238E27FC236}">
                            <a16:creationId xmlns:a16="http://schemas.microsoft.com/office/drawing/2014/main" id="{D3785B58-1D57-1578-DC04-4A6C22239C9C}"/>
                          </a:ext>
                        </a:extLst>
                      </p:cNvPr>
                      <p:cNvPicPr/>
                      <p:nvPr/>
                    </p:nvPicPr>
                    <p:blipFill>
                      <a:blip r:embed="rId6"/>
                      <a:stretch>
                        <a:fillRect/>
                      </a:stretch>
                    </p:blipFill>
                    <p:spPr>
                      <a:xfrm>
                        <a:off x="4235787" y="2137820"/>
                        <a:ext cx="3769109" cy="2191537"/>
                      </a:xfrm>
                      <a:prstGeom prst="rect">
                        <a:avLst/>
                      </a:prstGeom>
                    </p:spPr>
                  </p:pic>
                </p:oleObj>
              </mc:Fallback>
            </mc:AlternateContent>
          </a:graphicData>
        </a:graphic>
      </p:graphicFrame>
      <p:graphicFrame>
        <p:nvGraphicFramePr>
          <p:cNvPr id="36" name="对象 35">
            <a:extLst>
              <a:ext uri="{FF2B5EF4-FFF2-40B4-BE49-F238E27FC236}">
                <a16:creationId xmlns:a16="http://schemas.microsoft.com/office/drawing/2014/main" id="{DB01EF2E-3449-AFBA-A9C3-7DC72148296B}"/>
              </a:ext>
            </a:extLst>
          </p:cNvPr>
          <p:cNvGraphicFramePr>
            <a:graphicFrameLocks noChangeAspect="1"/>
          </p:cNvGraphicFramePr>
          <p:nvPr>
            <p:extLst>
              <p:ext uri="{D42A27DB-BD31-4B8C-83A1-F6EECF244321}">
                <p14:modId xmlns:p14="http://schemas.microsoft.com/office/powerpoint/2010/main" val="1805441452"/>
              </p:ext>
            </p:extLst>
          </p:nvPr>
        </p:nvGraphicFramePr>
        <p:xfrm>
          <a:off x="8136612" y="2137820"/>
          <a:ext cx="3769109" cy="2191537"/>
        </p:xfrm>
        <a:graphic>
          <a:graphicData uri="http://schemas.openxmlformats.org/presentationml/2006/ole">
            <mc:AlternateContent xmlns:mc="http://schemas.openxmlformats.org/markup-compatibility/2006">
              <mc:Choice xmlns:v="urn:schemas-microsoft-com:vml" Requires="v">
                <p:oleObj name="PDF" r:id="rId7" imgW="0" imgH="360" progId="FoxitPhantomPDF.Document">
                  <p:embed/>
                </p:oleObj>
              </mc:Choice>
              <mc:Fallback>
                <p:oleObj name="PDF" r:id="rId7" imgW="0" imgH="360" progId="FoxitPhantomPDF.Document">
                  <p:embed/>
                  <p:pic>
                    <p:nvPicPr>
                      <p:cNvPr id="36" name="对象 35">
                        <a:extLst>
                          <a:ext uri="{FF2B5EF4-FFF2-40B4-BE49-F238E27FC236}">
                            <a16:creationId xmlns:a16="http://schemas.microsoft.com/office/drawing/2014/main" id="{DB01EF2E-3449-AFBA-A9C3-7DC72148296B}"/>
                          </a:ext>
                        </a:extLst>
                      </p:cNvPr>
                      <p:cNvPicPr/>
                      <p:nvPr/>
                    </p:nvPicPr>
                    <p:blipFill>
                      <a:blip r:embed="rId8"/>
                      <a:stretch>
                        <a:fillRect/>
                      </a:stretch>
                    </p:blipFill>
                    <p:spPr>
                      <a:xfrm>
                        <a:off x="8136612" y="2137820"/>
                        <a:ext cx="3769109" cy="2191537"/>
                      </a:xfrm>
                      <a:prstGeom prst="rect">
                        <a:avLst/>
                      </a:prstGeom>
                    </p:spPr>
                  </p:pic>
                </p:oleObj>
              </mc:Fallback>
            </mc:AlternateContent>
          </a:graphicData>
        </a:graphic>
      </p:graphicFrame>
      <p:sp>
        <p:nvSpPr>
          <p:cNvPr id="2" name="文本框 1">
            <a:extLst>
              <a:ext uri="{FF2B5EF4-FFF2-40B4-BE49-F238E27FC236}">
                <a16:creationId xmlns:a16="http://schemas.microsoft.com/office/drawing/2014/main" id="{2D4E46E3-3CF6-1B6B-38EC-3311D0FFD064}"/>
              </a:ext>
            </a:extLst>
          </p:cNvPr>
          <p:cNvSpPr txBox="1"/>
          <p:nvPr/>
        </p:nvSpPr>
        <p:spPr>
          <a:xfrm>
            <a:off x="1092054" y="4243043"/>
            <a:ext cx="2051917"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Commodity radio</a:t>
            </a:r>
            <a:endParaRPr lang="zh-CN" altLang="en-US" sz="2000"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B2A1BB1F-5EC9-DD62-75C1-89D1FC3FBAEA}"/>
              </a:ext>
            </a:extLst>
          </p:cNvPr>
          <p:cNvSpPr txBox="1"/>
          <p:nvPr/>
        </p:nvSpPr>
        <p:spPr>
          <a:xfrm>
            <a:off x="5449982" y="4243043"/>
            <a:ext cx="2051917" cy="400110"/>
          </a:xfrm>
          <a:prstGeom prst="rect">
            <a:avLst/>
          </a:prstGeom>
          <a:noFill/>
        </p:spPr>
        <p:txBody>
          <a:bodyPr wrap="square" rtlCol="0">
            <a:spAutoFit/>
          </a:bodyPr>
          <a:lstStyle/>
          <a:p>
            <a:r>
              <a:rPr lang="en-US" altLang="zh-CN" sz="2000" dirty="0" err="1">
                <a:latin typeface="Times New Roman" panose="02020603050405020304" pitchFamily="18" charset="0"/>
                <a:cs typeface="Times New Roman" panose="02020603050405020304" pitchFamily="18" charset="0"/>
              </a:rPr>
              <a:t>Interscatter</a:t>
            </a:r>
            <a:endParaRPr lang="zh-CN" altLang="en-US" sz="2000" dirty="0">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40D17F0D-A9E4-445E-4318-083A1374D1F1}"/>
              </a:ext>
            </a:extLst>
          </p:cNvPr>
          <p:cNvSpPr txBox="1"/>
          <p:nvPr/>
        </p:nvSpPr>
        <p:spPr>
          <a:xfrm>
            <a:off x="9219091" y="4243043"/>
            <a:ext cx="2051917" cy="400110"/>
          </a:xfrm>
          <a:prstGeom prst="rect">
            <a:avLst/>
          </a:prstGeom>
          <a:noFill/>
        </p:spPr>
        <p:txBody>
          <a:bodyPr wrap="square" rtlCol="0">
            <a:spAutoFit/>
          </a:bodyPr>
          <a:lstStyle/>
          <a:p>
            <a:r>
              <a:rPr lang="en-US" altLang="zh-CN" sz="2000" dirty="0" err="1">
                <a:latin typeface="Times New Roman" panose="02020603050405020304" pitchFamily="18" charset="0"/>
                <a:cs typeface="Times New Roman" panose="02020603050405020304" pitchFamily="18" charset="0"/>
              </a:rPr>
              <a:t>BumbleBee</a:t>
            </a:r>
            <a:endParaRPr lang="zh-CN" altLang="en-US" sz="2000"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9C823A1A-4E0D-4335-19E9-2BD07E4D47F1}"/>
              </a:ext>
            </a:extLst>
          </p:cNvPr>
          <p:cNvSpPr txBox="1"/>
          <p:nvPr/>
        </p:nvSpPr>
        <p:spPr>
          <a:xfrm>
            <a:off x="1408202" y="5134477"/>
            <a:ext cx="9375596" cy="954107"/>
          </a:xfrm>
          <a:prstGeom prst="rect">
            <a:avLst/>
          </a:prstGeom>
          <a:noFill/>
        </p:spPr>
        <p:txBody>
          <a:bodyPr wrap="square" rtlCol="0">
            <a:spAutoFit/>
          </a:bodyPr>
          <a:lstStyle/>
          <a:p>
            <a:pPr algn="ctr"/>
            <a:r>
              <a:rPr lang="en-US" altLang="zh-CN" sz="2800" dirty="0">
                <a:solidFill>
                  <a:srgbClr val="FF0000"/>
                </a:solidFill>
              </a:rPr>
              <a:t>The spectrum efficiency of </a:t>
            </a:r>
            <a:r>
              <a:rPr lang="en-US" altLang="zh-CN" sz="2800" dirty="0" err="1">
                <a:solidFill>
                  <a:srgbClr val="FF0000"/>
                </a:solidFill>
              </a:rPr>
              <a:t>BumbleBee</a:t>
            </a:r>
            <a:r>
              <a:rPr lang="en-US" altLang="zh-CN" sz="2800" dirty="0">
                <a:solidFill>
                  <a:srgbClr val="FF0000"/>
                </a:solidFill>
              </a:rPr>
              <a:t> is 3.1x </a:t>
            </a:r>
          </a:p>
          <a:p>
            <a:pPr algn="ctr"/>
            <a:r>
              <a:rPr lang="en-US" altLang="zh-CN" sz="2800" dirty="0">
                <a:solidFill>
                  <a:srgbClr val="FF0000"/>
                </a:solidFill>
              </a:rPr>
              <a:t>higher than that of </a:t>
            </a:r>
            <a:r>
              <a:rPr lang="en-US" altLang="zh-CN" sz="2800" dirty="0" err="1">
                <a:solidFill>
                  <a:srgbClr val="FF0000"/>
                </a:solidFill>
              </a:rPr>
              <a:t>Interscatter</a:t>
            </a:r>
            <a:endParaRPr lang="zh-CN" altLang="en-US" sz="2800" dirty="0">
              <a:solidFill>
                <a:srgbClr val="FF0000"/>
              </a:solidFill>
            </a:endParaRPr>
          </a:p>
        </p:txBody>
      </p:sp>
    </p:spTree>
    <p:extLst>
      <p:ext uri="{BB962C8B-B14F-4D97-AF65-F5344CB8AC3E}">
        <p14:creationId xmlns:p14="http://schemas.microsoft.com/office/powerpoint/2010/main" val="39757070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DAC962B-9BF9-2550-C69D-F261ADB422DE}"/>
              </a:ext>
            </a:extLst>
          </p:cNvPr>
          <p:cNvSpPr/>
          <p:nvPr/>
        </p:nvSpPr>
        <p:spPr>
          <a:xfrm>
            <a:off x="0" y="0"/>
            <a:ext cx="12192000" cy="1046746"/>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anose="02020603050405020304" pitchFamily="18" charset="0"/>
                <a:cs typeface="Times New Roman" panose="02020603050405020304" pitchFamily="18" charset="0"/>
              </a:rPr>
              <a:t>Evaluation</a:t>
            </a:r>
            <a:endParaRPr lang="zh-CN" altLang="en-US" sz="4000" b="1" dirty="0">
              <a:latin typeface="Times New Roman" panose="02020603050405020304" pitchFamily="18" charset="0"/>
              <a:cs typeface="Times New Roman" panose="02020603050405020304" pitchFamily="18" charset="0"/>
            </a:endParaRPr>
          </a:p>
        </p:txBody>
      </p:sp>
      <p:sp>
        <p:nvSpPr>
          <p:cNvPr id="15" name="灯片编号占位符 14">
            <a:extLst>
              <a:ext uri="{FF2B5EF4-FFF2-40B4-BE49-F238E27FC236}">
                <a16:creationId xmlns:a16="http://schemas.microsoft.com/office/drawing/2014/main" id="{8CE40016-87AA-BCF8-D4AC-E78C5B78FE1D}"/>
              </a:ext>
            </a:extLst>
          </p:cNvPr>
          <p:cNvSpPr>
            <a:spLocks noGrp="1"/>
          </p:cNvSpPr>
          <p:nvPr>
            <p:ph type="sldNum" sz="quarter" idx="12"/>
          </p:nvPr>
        </p:nvSpPr>
        <p:spPr/>
        <p:txBody>
          <a:bodyPr/>
          <a:lstStyle/>
          <a:p>
            <a:fld id="{35441232-94F7-4C55-9570-79805E345113}" type="slidenum">
              <a:rPr lang="zh-CN" altLang="en-US" smtClean="0"/>
              <a:pPr/>
              <a:t>22</a:t>
            </a:fld>
            <a:r>
              <a:rPr lang="en-US" altLang="zh-CN" dirty="0"/>
              <a:t>/24</a:t>
            </a:r>
            <a:endParaRPr lang="zh-CN" altLang="en-US" dirty="0"/>
          </a:p>
        </p:txBody>
      </p:sp>
      <p:graphicFrame>
        <p:nvGraphicFramePr>
          <p:cNvPr id="5" name="对象 4">
            <a:extLst>
              <a:ext uri="{FF2B5EF4-FFF2-40B4-BE49-F238E27FC236}">
                <a16:creationId xmlns:a16="http://schemas.microsoft.com/office/drawing/2014/main" id="{80BE68E9-4162-F0A6-C9D5-4F0B3A7B2020}"/>
              </a:ext>
            </a:extLst>
          </p:cNvPr>
          <p:cNvGraphicFramePr>
            <a:graphicFrameLocks noChangeAspect="1"/>
          </p:cNvGraphicFramePr>
          <p:nvPr>
            <p:extLst>
              <p:ext uri="{D42A27DB-BD31-4B8C-83A1-F6EECF244321}">
                <p14:modId xmlns:p14="http://schemas.microsoft.com/office/powerpoint/2010/main" val="287721562"/>
              </p:ext>
            </p:extLst>
          </p:nvPr>
        </p:nvGraphicFramePr>
        <p:xfrm>
          <a:off x="1346479" y="1806997"/>
          <a:ext cx="6325579" cy="3177534"/>
        </p:xfrm>
        <a:graphic>
          <a:graphicData uri="http://schemas.openxmlformats.org/presentationml/2006/ole">
            <mc:AlternateContent xmlns:mc="http://schemas.openxmlformats.org/markup-compatibility/2006">
              <mc:Choice xmlns:v="urn:schemas-microsoft-com:vml" Requires="v">
                <p:oleObj name="PDF" r:id="rId3" imgW="0" imgH="360" progId="FoxitPhantomPDF.Document">
                  <p:embed/>
                </p:oleObj>
              </mc:Choice>
              <mc:Fallback>
                <p:oleObj name="PDF" r:id="rId3" imgW="0" imgH="360" progId="FoxitPhantomPDF.Document">
                  <p:embed/>
                  <p:pic>
                    <p:nvPicPr>
                      <p:cNvPr id="5" name="对象 4">
                        <a:extLst>
                          <a:ext uri="{FF2B5EF4-FFF2-40B4-BE49-F238E27FC236}">
                            <a16:creationId xmlns:a16="http://schemas.microsoft.com/office/drawing/2014/main" id="{80BE68E9-4162-F0A6-C9D5-4F0B3A7B2020}"/>
                          </a:ext>
                        </a:extLst>
                      </p:cNvPr>
                      <p:cNvPicPr/>
                      <p:nvPr/>
                    </p:nvPicPr>
                    <p:blipFill>
                      <a:blip r:embed="rId4"/>
                      <a:stretch>
                        <a:fillRect/>
                      </a:stretch>
                    </p:blipFill>
                    <p:spPr>
                      <a:xfrm>
                        <a:off x="1346479" y="1806997"/>
                        <a:ext cx="6325579" cy="3177534"/>
                      </a:xfrm>
                      <a:prstGeom prst="rect">
                        <a:avLst/>
                      </a:prstGeom>
                    </p:spPr>
                  </p:pic>
                </p:oleObj>
              </mc:Fallback>
            </mc:AlternateContent>
          </a:graphicData>
        </a:graphic>
      </p:graphicFrame>
      <p:sp>
        <p:nvSpPr>
          <p:cNvPr id="2" name="矩形 1">
            <a:extLst>
              <a:ext uri="{FF2B5EF4-FFF2-40B4-BE49-F238E27FC236}">
                <a16:creationId xmlns:a16="http://schemas.microsoft.com/office/drawing/2014/main" id="{4014BE05-E7A3-B2F1-EB46-AB4A17DEF3FD}"/>
              </a:ext>
            </a:extLst>
          </p:cNvPr>
          <p:cNvSpPr/>
          <p:nvPr/>
        </p:nvSpPr>
        <p:spPr>
          <a:xfrm>
            <a:off x="2225039" y="2018498"/>
            <a:ext cx="8620479" cy="914400"/>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7902880F-54D3-F213-4832-72BA4F1F1278}"/>
              </a:ext>
            </a:extLst>
          </p:cNvPr>
          <p:cNvSpPr/>
          <p:nvPr/>
        </p:nvSpPr>
        <p:spPr>
          <a:xfrm>
            <a:off x="2225039" y="3525565"/>
            <a:ext cx="8620479" cy="795866"/>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70A58E10-BAF0-0DC3-788D-E6449CA537BD}"/>
              </a:ext>
            </a:extLst>
          </p:cNvPr>
          <p:cNvSpPr txBox="1"/>
          <p:nvPr/>
        </p:nvSpPr>
        <p:spPr>
          <a:xfrm>
            <a:off x="8428569" y="2200881"/>
            <a:ext cx="1433688" cy="400110"/>
          </a:xfrm>
          <a:prstGeom prst="rect">
            <a:avLst/>
          </a:prstGeom>
          <a:noFill/>
        </p:spPr>
        <p:txBody>
          <a:bodyPr wrap="square" rtlCol="0">
            <a:spAutoFit/>
          </a:bodyPr>
          <a:lstStyle/>
          <a:p>
            <a:r>
              <a:rPr lang="en-US" altLang="zh-CN" sz="2000" dirty="0" err="1">
                <a:solidFill>
                  <a:srgbClr val="FF0000"/>
                </a:solidFill>
              </a:rPr>
              <a:t>BumbleBee</a:t>
            </a:r>
            <a:endParaRPr lang="zh-CN" altLang="en-US" sz="2000" dirty="0">
              <a:solidFill>
                <a:srgbClr val="FF0000"/>
              </a:solidFill>
            </a:endParaRPr>
          </a:p>
        </p:txBody>
      </p:sp>
      <p:sp>
        <p:nvSpPr>
          <p:cNvPr id="7" name="文本框 6">
            <a:extLst>
              <a:ext uri="{FF2B5EF4-FFF2-40B4-BE49-F238E27FC236}">
                <a16:creationId xmlns:a16="http://schemas.microsoft.com/office/drawing/2014/main" id="{38750EEF-2278-9312-5022-216A502342C1}"/>
              </a:ext>
            </a:extLst>
          </p:cNvPr>
          <p:cNvSpPr txBox="1"/>
          <p:nvPr/>
        </p:nvSpPr>
        <p:spPr>
          <a:xfrm>
            <a:off x="8431391" y="3558464"/>
            <a:ext cx="1546576" cy="400110"/>
          </a:xfrm>
          <a:prstGeom prst="rect">
            <a:avLst/>
          </a:prstGeom>
          <a:noFill/>
        </p:spPr>
        <p:txBody>
          <a:bodyPr wrap="square" rtlCol="0">
            <a:spAutoFit/>
          </a:bodyPr>
          <a:lstStyle/>
          <a:p>
            <a:r>
              <a:rPr lang="en-US" altLang="zh-CN" sz="2000" dirty="0" err="1"/>
              <a:t>Interscatter</a:t>
            </a:r>
            <a:endParaRPr lang="zh-CN" altLang="en-US" sz="2000" dirty="0"/>
          </a:p>
        </p:txBody>
      </p:sp>
      <p:sp>
        <p:nvSpPr>
          <p:cNvPr id="9" name="文本框 8">
            <a:extLst>
              <a:ext uri="{FF2B5EF4-FFF2-40B4-BE49-F238E27FC236}">
                <a16:creationId xmlns:a16="http://schemas.microsoft.com/office/drawing/2014/main" id="{EA64E581-36F2-81AF-34C3-4922EB20054D}"/>
              </a:ext>
            </a:extLst>
          </p:cNvPr>
          <p:cNvSpPr txBox="1"/>
          <p:nvPr/>
        </p:nvSpPr>
        <p:spPr>
          <a:xfrm>
            <a:off x="7172679" y="2510548"/>
            <a:ext cx="3672840" cy="400110"/>
          </a:xfrm>
          <a:prstGeom prst="rect">
            <a:avLst/>
          </a:prstGeom>
          <a:noFill/>
        </p:spPr>
        <p:txBody>
          <a:bodyPr wrap="square" rtlCol="0">
            <a:spAutoFit/>
          </a:bodyPr>
          <a:lstStyle/>
          <a:p>
            <a:r>
              <a:rPr lang="en-US" altLang="zh-CN" sz="2000" dirty="0">
                <a:solidFill>
                  <a:srgbClr val="FF0000"/>
                </a:solidFill>
              </a:rPr>
              <a:t>Minimum throughput: 179 kbps</a:t>
            </a:r>
            <a:endParaRPr lang="zh-CN" altLang="en-US" sz="2000" dirty="0">
              <a:solidFill>
                <a:srgbClr val="FF0000"/>
              </a:solidFill>
            </a:endParaRPr>
          </a:p>
        </p:txBody>
      </p:sp>
      <p:sp>
        <p:nvSpPr>
          <p:cNvPr id="10" name="文本框 9">
            <a:extLst>
              <a:ext uri="{FF2B5EF4-FFF2-40B4-BE49-F238E27FC236}">
                <a16:creationId xmlns:a16="http://schemas.microsoft.com/office/drawing/2014/main" id="{E3AD188A-29C8-E62A-1555-E1CB1E09AA83}"/>
              </a:ext>
            </a:extLst>
          </p:cNvPr>
          <p:cNvSpPr txBox="1"/>
          <p:nvPr/>
        </p:nvSpPr>
        <p:spPr>
          <a:xfrm>
            <a:off x="7162115" y="3902695"/>
            <a:ext cx="3672840" cy="400110"/>
          </a:xfrm>
          <a:prstGeom prst="rect">
            <a:avLst/>
          </a:prstGeom>
          <a:noFill/>
        </p:spPr>
        <p:txBody>
          <a:bodyPr wrap="square" rtlCol="0">
            <a:spAutoFit/>
          </a:bodyPr>
          <a:lstStyle/>
          <a:p>
            <a:r>
              <a:rPr lang="en-US" altLang="zh-CN" sz="2000" dirty="0"/>
              <a:t>Maximum throughput: 82 kbps</a:t>
            </a:r>
            <a:endParaRPr lang="zh-CN" altLang="en-US" sz="2000" dirty="0"/>
          </a:p>
        </p:txBody>
      </p:sp>
      <p:sp>
        <p:nvSpPr>
          <p:cNvPr id="4" name="文本框 3">
            <a:extLst>
              <a:ext uri="{FF2B5EF4-FFF2-40B4-BE49-F238E27FC236}">
                <a16:creationId xmlns:a16="http://schemas.microsoft.com/office/drawing/2014/main" id="{8ACFAA9F-0BE7-5599-D123-1F6134576EFB}"/>
              </a:ext>
            </a:extLst>
          </p:cNvPr>
          <p:cNvSpPr txBox="1"/>
          <p:nvPr/>
        </p:nvSpPr>
        <p:spPr>
          <a:xfrm>
            <a:off x="1847480" y="5134477"/>
            <a:ext cx="9375596" cy="523220"/>
          </a:xfrm>
          <a:prstGeom prst="rect">
            <a:avLst/>
          </a:prstGeom>
          <a:noFill/>
        </p:spPr>
        <p:txBody>
          <a:bodyPr wrap="square" rtlCol="0">
            <a:spAutoFit/>
          </a:bodyPr>
          <a:lstStyle/>
          <a:p>
            <a:r>
              <a:rPr lang="en-US" altLang="zh-CN" sz="2800" dirty="0" err="1">
                <a:solidFill>
                  <a:srgbClr val="FF0000"/>
                </a:solidFill>
              </a:rPr>
              <a:t>BumbleBee</a:t>
            </a:r>
            <a:r>
              <a:rPr lang="en-US" altLang="zh-CN" sz="2800" dirty="0">
                <a:solidFill>
                  <a:srgbClr val="FF0000"/>
                </a:solidFill>
              </a:rPr>
              <a:t> works universally with commodity transceivers.</a:t>
            </a:r>
            <a:endParaRPr lang="zh-CN" altLang="en-US" sz="2800" dirty="0">
              <a:solidFill>
                <a:srgbClr val="FF0000"/>
              </a:solidFill>
            </a:endParaRPr>
          </a:p>
        </p:txBody>
      </p:sp>
    </p:spTree>
    <p:extLst>
      <p:ext uri="{BB962C8B-B14F-4D97-AF65-F5344CB8AC3E}">
        <p14:creationId xmlns:p14="http://schemas.microsoft.com/office/powerpoint/2010/main" val="37349410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DAC962B-9BF9-2550-C69D-F261ADB422DE}"/>
              </a:ext>
            </a:extLst>
          </p:cNvPr>
          <p:cNvSpPr/>
          <p:nvPr/>
        </p:nvSpPr>
        <p:spPr>
          <a:xfrm>
            <a:off x="0" y="0"/>
            <a:ext cx="12192000" cy="1046746"/>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anose="02020603050405020304" pitchFamily="18" charset="0"/>
                <a:cs typeface="Times New Roman" panose="02020603050405020304" pitchFamily="18" charset="0"/>
              </a:rPr>
              <a:t>Conclusion</a:t>
            </a:r>
            <a:endParaRPr lang="zh-CN" altLang="en-US" sz="4000" b="1" dirty="0">
              <a:latin typeface="Times New Roman" panose="02020603050405020304" pitchFamily="18" charset="0"/>
              <a:cs typeface="Times New Roman" panose="02020603050405020304" pitchFamily="18" charset="0"/>
            </a:endParaRPr>
          </a:p>
        </p:txBody>
      </p:sp>
      <p:sp>
        <p:nvSpPr>
          <p:cNvPr id="2" name="内容占位符 2">
            <a:extLst>
              <a:ext uri="{FF2B5EF4-FFF2-40B4-BE49-F238E27FC236}">
                <a16:creationId xmlns:a16="http://schemas.microsoft.com/office/drawing/2014/main" id="{CCA5B4E0-FA91-3130-96A4-34C50E44F43B}"/>
              </a:ext>
            </a:extLst>
          </p:cNvPr>
          <p:cNvSpPr>
            <a:spLocks noGrp="1"/>
          </p:cNvSpPr>
          <p:nvPr>
            <p:ph idx="4294967295"/>
          </p:nvPr>
        </p:nvSpPr>
        <p:spPr>
          <a:xfrm>
            <a:off x="838200" y="1479143"/>
            <a:ext cx="10515600" cy="4709110"/>
          </a:xfrm>
        </p:spPr>
        <p:txBody>
          <a:bodyPr>
            <a:normAutofit/>
          </a:bodyPr>
          <a:lstStyle/>
          <a:p>
            <a:pPr>
              <a:lnSpc>
                <a:spcPct val="100000"/>
              </a:lnSpc>
            </a:pPr>
            <a:r>
              <a:rPr lang="en-US" altLang="zh-CN" dirty="0">
                <a:latin typeface="Times New Roman" panose="02020603050405020304" pitchFamily="18" charset="0"/>
                <a:cs typeface="Times New Roman" panose="02020603050405020304" pitchFamily="18" charset="0"/>
              </a:rPr>
              <a:t>We provide </a:t>
            </a:r>
            <a:r>
              <a:rPr lang="en-US" altLang="zh-CN" dirty="0">
                <a:solidFill>
                  <a:srgbClr val="FF0000"/>
                </a:solidFill>
                <a:latin typeface="Times New Roman" panose="02020603050405020304" pitchFamily="18" charset="0"/>
                <a:cs typeface="Times New Roman" panose="02020603050405020304" pitchFamily="18" charset="0"/>
              </a:rPr>
              <a:t>an insightful observation </a:t>
            </a:r>
            <a:r>
              <a:rPr lang="en-US" altLang="zh-CN" dirty="0">
                <a:latin typeface="Times New Roman" panose="02020603050405020304" pitchFamily="18" charset="0"/>
                <a:cs typeface="Times New Roman" panose="02020603050405020304" pitchFamily="18" charset="0"/>
              </a:rPr>
              <a:t>that productive BLE, which is pervasive in our lives, is a qualified RF carrier for ambient ZigBee backscatter.</a:t>
            </a:r>
          </a:p>
          <a:p>
            <a:pPr>
              <a:lnSpc>
                <a:spcPct val="100000"/>
              </a:lnSpc>
            </a:pPr>
            <a:endParaRPr lang="en-US" altLang="zh-CN" dirty="0">
              <a:latin typeface="Times New Roman" panose="02020603050405020304" pitchFamily="18" charset="0"/>
              <a:cs typeface="Times New Roman" panose="02020603050405020304" pitchFamily="18" charset="0"/>
            </a:endParaRPr>
          </a:p>
          <a:p>
            <a:pPr>
              <a:lnSpc>
                <a:spcPct val="100000"/>
              </a:lnSpc>
            </a:pPr>
            <a:r>
              <a:rPr lang="en-US" altLang="zh-CN" dirty="0">
                <a:latin typeface="Times New Roman" panose="02020603050405020304" pitchFamily="18" charset="0"/>
                <a:cs typeface="Times New Roman" panose="02020603050405020304" pitchFamily="18" charset="0"/>
              </a:rPr>
              <a:t>We propose </a:t>
            </a:r>
            <a:r>
              <a:rPr lang="en-US" altLang="zh-CN" dirty="0" err="1">
                <a:solidFill>
                  <a:srgbClr val="FF0000"/>
                </a:solidFill>
                <a:latin typeface="Times New Roman" panose="02020603050405020304" pitchFamily="18" charset="0"/>
                <a:cs typeface="Times New Roman" panose="02020603050405020304" pitchFamily="18" charset="0"/>
              </a:rPr>
              <a:t>BumbleBee</a:t>
            </a:r>
            <a:r>
              <a:rPr lang="en-US" altLang="zh-CN" dirty="0">
                <a:latin typeface="Times New Roman" panose="02020603050405020304" pitchFamily="18" charset="0"/>
                <a:cs typeface="Times New Roman" panose="02020603050405020304" pitchFamily="18" charset="0"/>
              </a:rPr>
              <a:t>, a novel ambient backscatter system that overwrites dominant tag data on ambient BLE.</a:t>
            </a:r>
          </a:p>
          <a:p>
            <a:pPr>
              <a:lnSpc>
                <a:spcPct val="100000"/>
              </a:lnSpc>
            </a:pPr>
            <a:endParaRPr lang="en-US" altLang="zh-CN" dirty="0">
              <a:latin typeface="Times New Roman" panose="02020603050405020304" pitchFamily="18" charset="0"/>
              <a:cs typeface="Times New Roman" panose="02020603050405020304" pitchFamily="18" charset="0"/>
            </a:endParaRPr>
          </a:p>
          <a:p>
            <a:pPr>
              <a:lnSpc>
                <a:spcPct val="100000"/>
              </a:lnSpc>
            </a:pPr>
            <a:r>
              <a:rPr lang="en-US" altLang="zh-CN" dirty="0">
                <a:latin typeface="Times New Roman" panose="02020603050405020304" pitchFamily="18" charset="0"/>
                <a:cs typeface="Times New Roman" panose="02020603050405020304" pitchFamily="18" charset="0"/>
              </a:rPr>
              <a:t>We build </a:t>
            </a:r>
            <a:r>
              <a:rPr lang="en-US" altLang="zh-CN" dirty="0">
                <a:solidFill>
                  <a:srgbClr val="FF0000"/>
                </a:solidFill>
                <a:latin typeface="Times New Roman" panose="02020603050405020304" pitchFamily="18" charset="0"/>
                <a:cs typeface="Times New Roman" panose="02020603050405020304" pitchFamily="18" charset="0"/>
              </a:rPr>
              <a:t>a prototype </a:t>
            </a:r>
            <a:r>
              <a:rPr lang="en-US" altLang="zh-CN" dirty="0">
                <a:latin typeface="Times New Roman" panose="02020603050405020304" pitchFamily="18" charset="0"/>
                <a:cs typeface="Times New Roman" panose="02020603050405020304" pitchFamily="18" charset="0"/>
              </a:rPr>
              <a:t>of </a:t>
            </a:r>
            <a:r>
              <a:rPr lang="en-US" altLang="zh-CN" dirty="0" err="1">
                <a:latin typeface="Times New Roman" panose="02020603050405020304" pitchFamily="18" charset="0"/>
                <a:cs typeface="Times New Roman" panose="02020603050405020304" pitchFamily="18" charset="0"/>
              </a:rPr>
              <a:t>BumbleBee</a:t>
            </a:r>
            <a:r>
              <a:rPr lang="en-US" altLang="zh-CN" dirty="0">
                <a:latin typeface="Times New Roman" panose="02020603050405020304" pitchFamily="18" charset="0"/>
                <a:cs typeface="Times New Roman" panose="02020603050405020304" pitchFamily="18" charset="0"/>
              </a:rPr>
              <a:t> and validate its effectiveness through extensive experiments.</a:t>
            </a:r>
          </a:p>
        </p:txBody>
      </p:sp>
      <p:sp>
        <p:nvSpPr>
          <p:cNvPr id="7" name="灯片编号占位符 6">
            <a:extLst>
              <a:ext uri="{FF2B5EF4-FFF2-40B4-BE49-F238E27FC236}">
                <a16:creationId xmlns:a16="http://schemas.microsoft.com/office/drawing/2014/main" id="{394D3D96-89E1-220C-9428-160AEC355237}"/>
              </a:ext>
            </a:extLst>
          </p:cNvPr>
          <p:cNvSpPr>
            <a:spLocks noGrp="1"/>
          </p:cNvSpPr>
          <p:nvPr>
            <p:ph type="sldNum" sz="quarter" idx="12"/>
          </p:nvPr>
        </p:nvSpPr>
        <p:spPr/>
        <p:txBody>
          <a:bodyPr/>
          <a:lstStyle/>
          <a:p>
            <a:fld id="{35441232-94F7-4C55-9570-79805E345113}" type="slidenum">
              <a:rPr lang="zh-CN" altLang="en-US" smtClean="0"/>
              <a:pPr/>
              <a:t>23</a:t>
            </a:fld>
            <a:r>
              <a:rPr lang="en-US" altLang="zh-CN" dirty="0"/>
              <a:t>/24</a:t>
            </a:r>
            <a:endParaRPr lang="zh-CN" altLang="en-US" dirty="0"/>
          </a:p>
        </p:txBody>
      </p:sp>
    </p:spTree>
    <p:extLst>
      <p:ext uri="{BB962C8B-B14F-4D97-AF65-F5344CB8AC3E}">
        <p14:creationId xmlns:p14="http://schemas.microsoft.com/office/powerpoint/2010/main" val="1645216379"/>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5D00C4A-DAE2-4146-894E-3C84C23D9733}"/>
              </a:ext>
            </a:extLst>
          </p:cNvPr>
          <p:cNvSpPr/>
          <p:nvPr/>
        </p:nvSpPr>
        <p:spPr>
          <a:xfrm>
            <a:off x="0" y="1806791"/>
            <a:ext cx="12192000" cy="1728317"/>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Times New Roman" panose="02020603050405020304" pitchFamily="18" charset="0"/>
                <a:ea typeface="Cambria Math"/>
                <a:cs typeface="Times New Roman" panose="02020603050405020304" pitchFamily="18" charset="0"/>
              </a:rPr>
              <a:t>Thanks!</a:t>
            </a:r>
            <a:endParaRPr kumimoji="0" lang="zh-CN" alt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5" name="组合 14">
            <a:extLst>
              <a:ext uri="{FF2B5EF4-FFF2-40B4-BE49-F238E27FC236}">
                <a16:creationId xmlns:a16="http://schemas.microsoft.com/office/drawing/2014/main" id="{0B12A07E-FE6E-30F5-C666-A2C1D9E18540}"/>
              </a:ext>
            </a:extLst>
          </p:cNvPr>
          <p:cNvGrpSpPr/>
          <p:nvPr/>
        </p:nvGrpSpPr>
        <p:grpSpPr>
          <a:xfrm>
            <a:off x="3597701" y="3805079"/>
            <a:ext cx="4996598" cy="742828"/>
            <a:chOff x="3713448" y="3916839"/>
            <a:chExt cx="4996598" cy="742828"/>
          </a:xfrm>
        </p:grpSpPr>
        <p:sp>
          <p:nvSpPr>
            <p:cNvPr id="8" name="文本框 7">
              <a:extLst>
                <a:ext uri="{FF2B5EF4-FFF2-40B4-BE49-F238E27FC236}">
                  <a16:creationId xmlns:a16="http://schemas.microsoft.com/office/drawing/2014/main" id="{5F0FA672-41A4-F53F-3062-91211F6DE7AC}"/>
                </a:ext>
              </a:extLst>
            </p:cNvPr>
            <p:cNvSpPr txBox="1"/>
            <p:nvPr/>
          </p:nvSpPr>
          <p:spPr>
            <a:xfrm>
              <a:off x="4295306" y="3916839"/>
              <a:ext cx="33664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Cambria Math"/>
                  <a:cs typeface="Times New Roman" panose="02020603050405020304" pitchFamily="18" charset="0"/>
                </a:rPr>
                <a:t>Zhaoyuan Xu</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BA6048B6-E91E-4B32-DB3D-C92DA38E9638}"/>
                </a:ext>
              </a:extLst>
            </p:cNvPr>
            <p:cNvSpPr txBox="1"/>
            <p:nvPr/>
          </p:nvSpPr>
          <p:spPr>
            <a:xfrm>
              <a:off x="3713448" y="4259557"/>
              <a:ext cx="499659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u="none" strike="noStrike" kern="1200" cap="none" spc="0" normalizeH="0" baseline="0" noProof="0" dirty="0">
                  <a:ln>
                    <a:noFill/>
                  </a:ln>
                  <a:solidFill>
                    <a:prstClr val="black"/>
                  </a:solidFill>
                  <a:effectLst/>
                  <a:uLnTx/>
                  <a:uFillTx/>
                  <a:latin typeface="Times New Roman" panose="02020603050405020304" pitchFamily="18" charset="0"/>
                  <a:ea typeface="Cambria Math"/>
                  <a:cs typeface="Times New Roman" panose="02020603050405020304" pitchFamily="18" charset="0"/>
                </a:rPr>
                <a:t>Contact</a:t>
              </a:r>
              <a:r>
                <a:rPr kumimoji="0" lang="en-US" altLang="zh-CN" sz="2000" b="0" i="1" u="none" strike="noStrike" kern="1200" cap="none" spc="0" normalizeH="0" baseline="0" noProof="0" dirty="0">
                  <a:ln>
                    <a:noFill/>
                  </a:ln>
                  <a:solidFill>
                    <a:prstClr val="black"/>
                  </a:solidFill>
                  <a:effectLst/>
                  <a:uLnTx/>
                  <a:uFillTx/>
                  <a:latin typeface="Times New Roman" panose="02020603050405020304" pitchFamily="18" charset="0"/>
                  <a:ea typeface="Cambria Math"/>
                  <a:cs typeface="Times New Roman" panose="02020603050405020304" pitchFamily="18" charset="0"/>
                </a:rPr>
                <a:t>: </a:t>
              </a:r>
              <a:r>
                <a:rPr lang="en-US" altLang="zh-CN" i="1" dirty="0">
                  <a:solidFill>
                    <a:prstClr val="black"/>
                  </a:solidFill>
                  <a:latin typeface="Times New Roman" panose="02020603050405020304" pitchFamily="18" charset="0"/>
                  <a:ea typeface="Cambria Math"/>
                  <a:cs typeface="Times New Roman" panose="02020603050405020304" pitchFamily="18" charset="0"/>
                </a:rPr>
                <a:t>xzyjyx@mail.ustc.edu.cn</a:t>
              </a:r>
              <a:endParaRPr kumimoji="0" lang="zh-CN" altLang="en-US" sz="1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0" name="灯片编号占位符 9">
            <a:extLst>
              <a:ext uri="{FF2B5EF4-FFF2-40B4-BE49-F238E27FC236}">
                <a16:creationId xmlns:a16="http://schemas.microsoft.com/office/drawing/2014/main" id="{4ECAE158-FD19-3EE9-3C68-A8E82DF330F0}"/>
              </a:ext>
            </a:extLst>
          </p:cNvPr>
          <p:cNvSpPr>
            <a:spLocks noGrp="1"/>
          </p:cNvSpPr>
          <p:nvPr>
            <p:ph type="sldNum" sz="quarter" idx="12"/>
          </p:nvPr>
        </p:nvSpPr>
        <p:spPr/>
        <p:txBody>
          <a:bodyPr/>
          <a:lstStyle/>
          <a:p>
            <a:fld id="{35441232-94F7-4C55-9570-79805E345113}" type="slidenum">
              <a:rPr lang="zh-CN" altLang="en-US" smtClean="0"/>
              <a:pPr/>
              <a:t>24</a:t>
            </a:fld>
            <a:r>
              <a:rPr lang="en-US" altLang="zh-CN" dirty="0"/>
              <a:t>/24</a:t>
            </a:r>
            <a:endParaRPr lang="zh-CN" altLang="en-US" dirty="0"/>
          </a:p>
        </p:txBody>
      </p:sp>
      <p:pic>
        <p:nvPicPr>
          <p:cNvPr id="2" name="图片 1">
            <a:extLst>
              <a:ext uri="{FF2B5EF4-FFF2-40B4-BE49-F238E27FC236}">
                <a16:creationId xmlns:a16="http://schemas.microsoft.com/office/drawing/2014/main" id="{6606D823-08CC-909D-5E1F-F000050B0A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5484" y="4827658"/>
            <a:ext cx="1537843" cy="1581231"/>
          </a:xfrm>
          <a:prstGeom prst="rect">
            <a:avLst/>
          </a:prstGeom>
        </p:spPr>
      </p:pic>
      <p:pic>
        <p:nvPicPr>
          <p:cNvPr id="3" name="图片 2">
            <a:extLst>
              <a:ext uri="{FF2B5EF4-FFF2-40B4-BE49-F238E27FC236}">
                <a16:creationId xmlns:a16="http://schemas.microsoft.com/office/drawing/2014/main" id="{07FC1E82-DBE6-C703-B12F-1802BBCDC6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4501" y="4909455"/>
            <a:ext cx="3063109" cy="1526695"/>
          </a:xfrm>
          <a:prstGeom prst="rect">
            <a:avLst/>
          </a:prstGeom>
        </p:spPr>
      </p:pic>
      <p:sp>
        <p:nvSpPr>
          <p:cNvPr id="5" name="文本框 4">
            <a:extLst>
              <a:ext uri="{FF2B5EF4-FFF2-40B4-BE49-F238E27FC236}">
                <a16:creationId xmlns:a16="http://schemas.microsoft.com/office/drawing/2014/main" id="{9592BBB4-A661-EC1A-6922-2F3ED7E66E7F}"/>
              </a:ext>
            </a:extLst>
          </p:cNvPr>
          <p:cNvSpPr txBox="1"/>
          <p:nvPr/>
        </p:nvSpPr>
        <p:spPr>
          <a:xfrm>
            <a:off x="3614002" y="4533330"/>
            <a:ext cx="499659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prstClr val="black"/>
                </a:solidFill>
                <a:latin typeface="Times New Roman" panose="02020603050405020304" pitchFamily="18" charset="0"/>
                <a:ea typeface="Cambria Math"/>
                <a:cs typeface="Times New Roman" panose="02020603050405020304" pitchFamily="18" charset="0"/>
              </a:rPr>
              <a:t>Homepage: </a:t>
            </a:r>
            <a:r>
              <a:rPr lang="en-US" altLang="zh-CN" i="1" dirty="0">
                <a:solidFill>
                  <a:prstClr val="black"/>
                </a:solidFill>
                <a:latin typeface="Times New Roman" panose="02020603050405020304" pitchFamily="18" charset="0"/>
                <a:ea typeface="Cambria Math"/>
                <a:cs typeface="Times New Roman" panose="02020603050405020304" pitchFamily="18" charset="0"/>
              </a:rPr>
              <a:t>https://zhaoyuanxu-ustc.github.io/</a:t>
            </a:r>
            <a:endParaRPr kumimoji="0" lang="zh-CN" altLang="en-US" sz="1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390501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任意多边形: 形状 58">
            <a:extLst>
              <a:ext uri="{FF2B5EF4-FFF2-40B4-BE49-F238E27FC236}">
                <a16:creationId xmlns:a16="http://schemas.microsoft.com/office/drawing/2014/main" id="{C93EE1B5-3677-6B43-7587-3DD3CABBF8F4}"/>
              </a:ext>
            </a:extLst>
          </p:cNvPr>
          <p:cNvSpPr/>
          <p:nvPr/>
        </p:nvSpPr>
        <p:spPr>
          <a:xfrm>
            <a:off x="5539922" y="4002236"/>
            <a:ext cx="2364245" cy="396000"/>
          </a:xfrm>
          <a:custGeom>
            <a:avLst/>
            <a:gdLst>
              <a:gd name="connsiteX0" fmla="*/ 0 w 7223760"/>
              <a:gd name="connsiteY0" fmla="*/ 0 h 741691"/>
              <a:gd name="connsiteX1" fmla="*/ 731520 w 7223760"/>
              <a:gd name="connsiteY1" fmla="*/ 741680 h 741691"/>
              <a:gd name="connsiteX2" fmla="*/ 1442720 w 7223760"/>
              <a:gd name="connsiteY2" fmla="*/ 20320 h 741691"/>
              <a:gd name="connsiteX3" fmla="*/ 2174240 w 7223760"/>
              <a:gd name="connsiteY3" fmla="*/ 741680 h 741691"/>
              <a:gd name="connsiteX4" fmla="*/ 2895600 w 7223760"/>
              <a:gd name="connsiteY4" fmla="*/ 20320 h 741691"/>
              <a:gd name="connsiteX5" fmla="*/ 3627120 w 7223760"/>
              <a:gd name="connsiteY5" fmla="*/ 741680 h 741691"/>
              <a:gd name="connsiteX6" fmla="*/ 4328160 w 7223760"/>
              <a:gd name="connsiteY6" fmla="*/ 10160 h 741691"/>
              <a:gd name="connsiteX7" fmla="*/ 5069840 w 7223760"/>
              <a:gd name="connsiteY7" fmla="*/ 731520 h 741691"/>
              <a:gd name="connsiteX8" fmla="*/ 5791200 w 7223760"/>
              <a:gd name="connsiteY8" fmla="*/ 20320 h 741691"/>
              <a:gd name="connsiteX9" fmla="*/ 6502400 w 7223760"/>
              <a:gd name="connsiteY9" fmla="*/ 731520 h 741691"/>
              <a:gd name="connsiteX10" fmla="*/ 7223760 w 7223760"/>
              <a:gd name="connsiteY10" fmla="*/ 10160 h 741691"/>
              <a:gd name="connsiteX0" fmla="*/ 0 w 6502400"/>
              <a:gd name="connsiteY0" fmla="*/ 0 h 741691"/>
              <a:gd name="connsiteX1" fmla="*/ 731520 w 6502400"/>
              <a:gd name="connsiteY1" fmla="*/ 741680 h 741691"/>
              <a:gd name="connsiteX2" fmla="*/ 1442720 w 6502400"/>
              <a:gd name="connsiteY2" fmla="*/ 20320 h 741691"/>
              <a:gd name="connsiteX3" fmla="*/ 2174240 w 6502400"/>
              <a:gd name="connsiteY3" fmla="*/ 741680 h 741691"/>
              <a:gd name="connsiteX4" fmla="*/ 2895600 w 6502400"/>
              <a:gd name="connsiteY4" fmla="*/ 20320 h 741691"/>
              <a:gd name="connsiteX5" fmla="*/ 3627120 w 6502400"/>
              <a:gd name="connsiteY5" fmla="*/ 741680 h 741691"/>
              <a:gd name="connsiteX6" fmla="*/ 4328160 w 6502400"/>
              <a:gd name="connsiteY6" fmla="*/ 10160 h 741691"/>
              <a:gd name="connsiteX7" fmla="*/ 5069840 w 6502400"/>
              <a:gd name="connsiteY7" fmla="*/ 731520 h 741691"/>
              <a:gd name="connsiteX8" fmla="*/ 5791200 w 6502400"/>
              <a:gd name="connsiteY8" fmla="*/ 20320 h 741691"/>
              <a:gd name="connsiteX9" fmla="*/ 6502400 w 6502400"/>
              <a:gd name="connsiteY9" fmla="*/ 731520 h 741691"/>
              <a:gd name="connsiteX0" fmla="*/ 0 w 5770880"/>
              <a:gd name="connsiteY0" fmla="*/ 731523 h 731534"/>
              <a:gd name="connsiteX1" fmla="*/ 711200 w 5770880"/>
              <a:gd name="connsiteY1" fmla="*/ 10163 h 731534"/>
              <a:gd name="connsiteX2" fmla="*/ 1442720 w 5770880"/>
              <a:gd name="connsiteY2" fmla="*/ 731523 h 731534"/>
              <a:gd name="connsiteX3" fmla="*/ 2164080 w 5770880"/>
              <a:gd name="connsiteY3" fmla="*/ 10163 h 731534"/>
              <a:gd name="connsiteX4" fmla="*/ 2895600 w 5770880"/>
              <a:gd name="connsiteY4" fmla="*/ 731523 h 731534"/>
              <a:gd name="connsiteX5" fmla="*/ 3596640 w 5770880"/>
              <a:gd name="connsiteY5" fmla="*/ 3 h 731534"/>
              <a:gd name="connsiteX6" fmla="*/ 4338320 w 5770880"/>
              <a:gd name="connsiteY6" fmla="*/ 721363 h 731534"/>
              <a:gd name="connsiteX7" fmla="*/ 5059680 w 5770880"/>
              <a:gd name="connsiteY7" fmla="*/ 10163 h 731534"/>
              <a:gd name="connsiteX8" fmla="*/ 5770880 w 5770880"/>
              <a:gd name="connsiteY8" fmla="*/ 721363 h 73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880" h="731534">
                <a:moveTo>
                  <a:pt x="0" y="731523"/>
                </a:moveTo>
                <a:cubicBezTo>
                  <a:pt x="240453" y="734910"/>
                  <a:pt x="470747" y="10163"/>
                  <a:pt x="711200" y="10163"/>
                </a:cubicBezTo>
                <a:cubicBezTo>
                  <a:pt x="951653" y="10163"/>
                  <a:pt x="1200573" y="731523"/>
                  <a:pt x="1442720" y="731523"/>
                </a:cubicBezTo>
                <a:cubicBezTo>
                  <a:pt x="1684867" y="731523"/>
                  <a:pt x="1921933" y="10163"/>
                  <a:pt x="2164080" y="10163"/>
                </a:cubicBezTo>
                <a:cubicBezTo>
                  <a:pt x="2406227" y="10163"/>
                  <a:pt x="2656840" y="733216"/>
                  <a:pt x="2895600" y="731523"/>
                </a:cubicBezTo>
                <a:cubicBezTo>
                  <a:pt x="3134360" y="729830"/>
                  <a:pt x="3356187" y="1696"/>
                  <a:pt x="3596640" y="3"/>
                </a:cubicBezTo>
                <a:cubicBezTo>
                  <a:pt x="3837093" y="-1690"/>
                  <a:pt x="4094480" y="719670"/>
                  <a:pt x="4338320" y="721363"/>
                </a:cubicBezTo>
                <a:cubicBezTo>
                  <a:pt x="4582160" y="723056"/>
                  <a:pt x="4820920" y="10163"/>
                  <a:pt x="5059680" y="10163"/>
                </a:cubicBezTo>
                <a:cubicBezTo>
                  <a:pt x="5298440" y="10163"/>
                  <a:pt x="5532120" y="723056"/>
                  <a:pt x="5770880" y="72136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 name="等腰三角形 59">
            <a:extLst>
              <a:ext uri="{FF2B5EF4-FFF2-40B4-BE49-F238E27FC236}">
                <a16:creationId xmlns:a16="http://schemas.microsoft.com/office/drawing/2014/main" id="{951291AF-17D8-9AA6-F668-8092F8967923}"/>
              </a:ext>
            </a:extLst>
          </p:cNvPr>
          <p:cNvSpPr/>
          <p:nvPr/>
        </p:nvSpPr>
        <p:spPr>
          <a:xfrm rot="10800000">
            <a:off x="3684596" y="4131295"/>
            <a:ext cx="614428" cy="424493"/>
          </a:xfrm>
          <a:prstGeom prst="triangle">
            <a:avLst/>
          </a:prstGeom>
          <a:solidFill>
            <a:schemeClr val="tx1"/>
          </a:solidFill>
          <a:ln w="317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Times New Roman"/>
              <a:ea typeface="宋体"/>
              <a:cs typeface="+mn-cs"/>
            </a:endParaRPr>
          </a:p>
        </p:txBody>
      </p:sp>
      <p:sp>
        <p:nvSpPr>
          <p:cNvPr id="61" name="矩形 60">
            <a:extLst>
              <a:ext uri="{FF2B5EF4-FFF2-40B4-BE49-F238E27FC236}">
                <a16:creationId xmlns:a16="http://schemas.microsoft.com/office/drawing/2014/main" id="{EBCFB16E-854D-0029-DC02-F1449E24560A}"/>
              </a:ext>
            </a:extLst>
          </p:cNvPr>
          <p:cNvSpPr/>
          <p:nvPr/>
        </p:nvSpPr>
        <p:spPr>
          <a:xfrm>
            <a:off x="2526221" y="3906281"/>
            <a:ext cx="3034238" cy="1191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形状 61">
            <a:extLst>
              <a:ext uri="{FF2B5EF4-FFF2-40B4-BE49-F238E27FC236}">
                <a16:creationId xmlns:a16="http://schemas.microsoft.com/office/drawing/2014/main" id="{315DC489-60BB-6522-EB1F-F6CF64620E09}"/>
              </a:ext>
            </a:extLst>
          </p:cNvPr>
          <p:cNvSpPr/>
          <p:nvPr/>
        </p:nvSpPr>
        <p:spPr>
          <a:xfrm>
            <a:off x="7907449" y="3983425"/>
            <a:ext cx="2364245" cy="396000"/>
          </a:xfrm>
          <a:custGeom>
            <a:avLst/>
            <a:gdLst>
              <a:gd name="connsiteX0" fmla="*/ 0 w 7223760"/>
              <a:gd name="connsiteY0" fmla="*/ 0 h 741691"/>
              <a:gd name="connsiteX1" fmla="*/ 731520 w 7223760"/>
              <a:gd name="connsiteY1" fmla="*/ 741680 h 741691"/>
              <a:gd name="connsiteX2" fmla="*/ 1442720 w 7223760"/>
              <a:gd name="connsiteY2" fmla="*/ 20320 h 741691"/>
              <a:gd name="connsiteX3" fmla="*/ 2174240 w 7223760"/>
              <a:gd name="connsiteY3" fmla="*/ 741680 h 741691"/>
              <a:gd name="connsiteX4" fmla="*/ 2895600 w 7223760"/>
              <a:gd name="connsiteY4" fmla="*/ 20320 h 741691"/>
              <a:gd name="connsiteX5" fmla="*/ 3627120 w 7223760"/>
              <a:gd name="connsiteY5" fmla="*/ 741680 h 741691"/>
              <a:gd name="connsiteX6" fmla="*/ 4328160 w 7223760"/>
              <a:gd name="connsiteY6" fmla="*/ 10160 h 741691"/>
              <a:gd name="connsiteX7" fmla="*/ 5069840 w 7223760"/>
              <a:gd name="connsiteY7" fmla="*/ 731520 h 741691"/>
              <a:gd name="connsiteX8" fmla="*/ 5791200 w 7223760"/>
              <a:gd name="connsiteY8" fmla="*/ 20320 h 741691"/>
              <a:gd name="connsiteX9" fmla="*/ 6502400 w 7223760"/>
              <a:gd name="connsiteY9" fmla="*/ 731520 h 741691"/>
              <a:gd name="connsiteX10" fmla="*/ 7223760 w 7223760"/>
              <a:gd name="connsiteY10" fmla="*/ 10160 h 741691"/>
              <a:gd name="connsiteX0" fmla="*/ 0 w 6502400"/>
              <a:gd name="connsiteY0" fmla="*/ 0 h 741691"/>
              <a:gd name="connsiteX1" fmla="*/ 731520 w 6502400"/>
              <a:gd name="connsiteY1" fmla="*/ 741680 h 741691"/>
              <a:gd name="connsiteX2" fmla="*/ 1442720 w 6502400"/>
              <a:gd name="connsiteY2" fmla="*/ 20320 h 741691"/>
              <a:gd name="connsiteX3" fmla="*/ 2174240 w 6502400"/>
              <a:gd name="connsiteY3" fmla="*/ 741680 h 741691"/>
              <a:gd name="connsiteX4" fmla="*/ 2895600 w 6502400"/>
              <a:gd name="connsiteY4" fmla="*/ 20320 h 741691"/>
              <a:gd name="connsiteX5" fmla="*/ 3627120 w 6502400"/>
              <a:gd name="connsiteY5" fmla="*/ 741680 h 741691"/>
              <a:gd name="connsiteX6" fmla="*/ 4328160 w 6502400"/>
              <a:gd name="connsiteY6" fmla="*/ 10160 h 741691"/>
              <a:gd name="connsiteX7" fmla="*/ 5069840 w 6502400"/>
              <a:gd name="connsiteY7" fmla="*/ 731520 h 741691"/>
              <a:gd name="connsiteX8" fmla="*/ 5791200 w 6502400"/>
              <a:gd name="connsiteY8" fmla="*/ 20320 h 741691"/>
              <a:gd name="connsiteX9" fmla="*/ 6502400 w 6502400"/>
              <a:gd name="connsiteY9" fmla="*/ 731520 h 741691"/>
              <a:gd name="connsiteX0" fmla="*/ 0 w 5770880"/>
              <a:gd name="connsiteY0" fmla="*/ 731523 h 731534"/>
              <a:gd name="connsiteX1" fmla="*/ 711200 w 5770880"/>
              <a:gd name="connsiteY1" fmla="*/ 10163 h 731534"/>
              <a:gd name="connsiteX2" fmla="*/ 1442720 w 5770880"/>
              <a:gd name="connsiteY2" fmla="*/ 731523 h 731534"/>
              <a:gd name="connsiteX3" fmla="*/ 2164080 w 5770880"/>
              <a:gd name="connsiteY3" fmla="*/ 10163 h 731534"/>
              <a:gd name="connsiteX4" fmla="*/ 2895600 w 5770880"/>
              <a:gd name="connsiteY4" fmla="*/ 731523 h 731534"/>
              <a:gd name="connsiteX5" fmla="*/ 3596640 w 5770880"/>
              <a:gd name="connsiteY5" fmla="*/ 3 h 731534"/>
              <a:gd name="connsiteX6" fmla="*/ 4338320 w 5770880"/>
              <a:gd name="connsiteY6" fmla="*/ 721363 h 731534"/>
              <a:gd name="connsiteX7" fmla="*/ 5059680 w 5770880"/>
              <a:gd name="connsiteY7" fmla="*/ 10163 h 731534"/>
              <a:gd name="connsiteX8" fmla="*/ 5770880 w 5770880"/>
              <a:gd name="connsiteY8" fmla="*/ 721363 h 73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880" h="731534">
                <a:moveTo>
                  <a:pt x="0" y="731523"/>
                </a:moveTo>
                <a:cubicBezTo>
                  <a:pt x="240453" y="734910"/>
                  <a:pt x="470747" y="10163"/>
                  <a:pt x="711200" y="10163"/>
                </a:cubicBezTo>
                <a:cubicBezTo>
                  <a:pt x="951653" y="10163"/>
                  <a:pt x="1200573" y="731523"/>
                  <a:pt x="1442720" y="731523"/>
                </a:cubicBezTo>
                <a:cubicBezTo>
                  <a:pt x="1684867" y="731523"/>
                  <a:pt x="1921933" y="10163"/>
                  <a:pt x="2164080" y="10163"/>
                </a:cubicBezTo>
                <a:cubicBezTo>
                  <a:pt x="2406227" y="10163"/>
                  <a:pt x="2656840" y="733216"/>
                  <a:pt x="2895600" y="731523"/>
                </a:cubicBezTo>
                <a:cubicBezTo>
                  <a:pt x="3134360" y="729830"/>
                  <a:pt x="3356187" y="1696"/>
                  <a:pt x="3596640" y="3"/>
                </a:cubicBezTo>
                <a:cubicBezTo>
                  <a:pt x="3837093" y="-1690"/>
                  <a:pt x="4094480" y="719670"/>
                  <a:pt x="4338320" y="721363"/>
                </a:cubicBezTo>
                <a:cubicBezTo>
                  <a:pt x="4582160" y="723056"/>
                  <a:pt x="4820920" y="10163"/>
                  <a:pt x="5059680" y="10163"/>
                </a:cubicBezTo>
                <a:cubicBezTo>
                  <a:pt x="5298440" y="10163"/>
                  <a:pt x="5532120" y="723056"/>
                  <a:pt x="5770880" y="72136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任意多边形: 形状 39">
            <a:extLst>
              <a:ext uri="{FF2B5EF4-FFF2-40B4-BE49-F238E27FC236}">
                <a16:creationId xmlns:a16="http://schemas.microsoft.com/office/drawing/2014/main" id="{6D819E1C-1B50-EF6F-087A-A105AD17E56D}"/>
              </a:ext>
            </a:extLst>
          </p:cNvPr>
          <p:cNvSpPr/>
          <p:nvPr/>
        </p:nvSpPr>
        <p:spPr>
          <a:xfrm>
            <a:off x="5547795" y="2570518"/>
            <a:ext cx="2364245" cy="396000"/>
          </a:xfrm>
          <a:custGeom>
            <a:avLst/>
            <a:gdLst>
              <a:gd name="connsiteX0" fmla="*/ 0 w 7223760"/>
              <a:gd name="connsiteY0" fmla="*/ 0 h 741691"/>
              <a:gd name="connsiteX1" fmla="*/ 731520 w 7223760"/>
              <a:gd name="connsiteY1" fmla="*/ 741680 h 741691"/>
              <a:gd name="connsiteX2" fmla="*/ 1442720 w 7223760"/>
              <a:gd name="connsiteY2" fmla="*/ 20320 h 741691"/>
              <a:gd name="connsiteX3" fmla="*/ 2174240 w 7223760"/>
              <a:gd name="connsiteY3" fmla="*/ 741680 h 741691"/>
              <a:gd name="connsiteX4" fmla="*/ 2895600 w 7223760"/>
              <a:gd name="connsiteY4" fmla="*/ 20320 h 741691"/>
              <a:gd name="connsiteX5" fmla="*/ 3627120 w 7223760"/>
              <a:gd name="connsiteY5" fmla="*/ 741680 h 741691"/>
              <a:gd name="connsiteX6" fmla="*/ 4328160 w 7223760"/>
              <a:gd name="connsiteY6" fmla="*/ 10160 h 741691"/>
              <a:gd name="connsiteX7" fmla="*/ 5069840 w 7223760"/>
              <a:gd name="connsiteY7" fmla="*/ 731520 h 741691"/>
              <a:gd name="connsiteX8" fmla="*/ 5791200 w 7223760"/>
              <a:gd name="connsiteY8" fmla="*/ 20320 h 741691"/>
              <a:gd name="connsiteX9" fmla="*/ 6502400 w 7223760"/>
              <a:gd name="connsiteY9" fmla="*/ 731520 h 741691"/>
              <a:gd name="connsiteX10" fmla="*/ 7223760 w 7223760"/>
              <a:gd name="connsiteY10" fmla="*/ 10160 h 741691"/>
              <a:gd name="connsiteX0" fmla="*/ 0 w 6502400"/>
              <a:gd name="connsiteY0" fmla="*/ 0 h 741691"/>
              <a:gd name="connsiteX1" fmla="*/ 731520 w 6502400"/>
              <a:gd name="connsiteY1" fmla="*/ 741680 h 741691"/>
              <a:gd name="connsiteX2" fmla="*/ 1442720 w 6502400"/>
              <a:gd name="connsiteY2" fmla="*/ 20320 h 741691"/>
              <a:gd name="connsiteX3" fmla="*/ 2174240 w 6502400"/>
              <a:gd name="connsiteY3" fmla="*/ 741680 h 741691"/>
              <a:gd name="connsiteX4" fmla="*/ 2895600 w 6502400"/>
              <a:gd name="connsiteY4" fmla="*/ 20320 h 741691"/>
              <a:gd name="connsiteX5" fmla="*/ 3627120 w 6502400"/>
              <a:gd name="connsiteY5" fmla="*/ 741680 h 741691"/>
              <a:gd name="connsiteX6" fmla="*/ 4328160 w 6502400"/>
              <a:gd name="connsiteY6" fmla="*/ 10160 h 741691"/>
              <a:gd name="connsiteX7" fmla="*/ 5069840 w 6502400"/>
              <a:gd name="connsiteY7" fmla="*/ 731520 h 741691"/>
              <a:gd name="connsiteX8" fmla="*/ 5791200 w 6502400"/>
              <a:gd name="connsiteY8" fmla="*/ 20320 h 741691"/>
              <a:gd name="connsiteX9" fmla="*/ 6502400 w 6502400"/>
              <a:gd name="connsiteY9" fmla="*/ 731520 h 741691"/>
              <a:gd name="connsiteX0" fmla="*/ 0 w 5770880"/>
              <a:gd name="connsiteY0" fmla="*/ 731523 h 731534"/>
              <a:gd name="connsiteX1" fmla="*/ 711200 w 5770880"/>
              <a:gd name="connsiteY1" fmla="*/ 10163 h 731534"/>
              <a:gd name="connsiteX2" fmla="*/ 1442720 w 5770880"/>
              <a:gd name="connsiteY2" fmla="*/ 731523 h 731534"/>
              <a:gd name="connsiteX3" fmla="*/ 2164080 w 5770880"/>
              <a:gd name="connsiteY3" fmla="*/ 10163 h 731534"/>
              <a:gd name="connsiteX4" fmla="*/ 2895600 w 5770880"/>
              <a:gd name="connsiteY4" fmla="*/ 731523 h 731534"/>
              <a:gd name="connsiteX5" fmla="*/ 3596640 w 5770880"/>
              <a:gd name="connsiteY5" fmla="*/ 3 h 731534"/>
              <a:gd name="connsiteX6" fmla="*/ 4338320 w 5770880"/>
              <a:gd name="connsiteY6" fmla="*/ 721363 h 731534"/>
              <a:gd name="connsiteX7" fmla="*/ 5059680 w 5770880"/>
              <a:gd name="connsiteY7" fmla="*/ 10163 h 731534"/>
              <a:gd name="connsiteX8" fmla="*/ 5770880 w 5770880"/>
              <a:gd name="connsiteY8" fmla="*/ 721363 h 73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880" h="731534">
                <a:moveTo>
                  <a:pt x="0" y="731523"/>
                </a:moveTo>
                <a:cubicBezTo>
                  <a:pt x="240453" y="734910"/>
                  <a:pt x="470747" y="10163"/>
                  <a:pt x="711200" y="10163"/>
                </a:cubicBezTo>
                <a:cubicBezTo>
                  <a:pt x="951653" y="10163"/>
                  <a:pt x="1200573" y="731523"/>
                  <a:pt x="1442720" y="731523"/>
                </a:cubicBezTo>
                <a:cubicBezTo>
                  <a:pt x="1684867" y="731523"/>
                  <a:pt x="1921933" y="10163"/>
                  <a:pt x="2164080" y="10163"/>
                </a:cubicBezTo>
                <a:cubicBezTo>
                  <a:pt x="2406227" y="10163"/>
                  <a:pt x="2656840" y="733216"/>
                  <a:pt x="2895600" y="731523"/>
                </a:cubicBezTo>
                <a:cubicBezTo>
                  <a:pt x="3134360" y="729830"/>
                  <a:pt x="3356187" y="1696"/>
                  <a:pt x="3596640" y="3"/>
                </a:cubicBezTo>
                <a:cubicBezTo>
                  <a:pt x="3837093" y="-1690"/>
                  <a:pt x="4094480" y="719670"/>
                  <a:pt x="4338320" y="721363"/>
                </a:cubicBezTo>
                <a:cubicBezTo>
                  <a:pt x="4582160" y="723056"/>
                  <a:pt x="4820920" y="10163"/>
                  <a:pt x="5059680" y="10163"/>
                </a:cubicBezTo>
                <a:cubicBezTo>
                  <a:pt x="5298440" y="10163"/>
                  <a:pt x="5532120" y="723056"/>
                  <a:pt x="5770880" y="72136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等腰三角形 13">
            <a:extLst>
              <a:ext uri="{FF2B5EF4-FFF2-40B4-BE49-F238E27FC236}">
                <a16:creationId xmlns:a16="http://schemas.microsoft.com/office/drawing/2014/main" id="{0DC70993-E4D4-DC58-0E30-77E5F5B3DCF4}"/>
              </a:ext>
            </a:extLst>
          </p:cNvPr>
          <p:cNvSpPr/>
          <p:nvPr/>
        </p:nvSpPr>
        <p:spPr>
          <a:xfrm rot="10800000">
            <a:off x="3684596" y="2667081"/>
            <a:ext cx="614428" cy="424493"/>
          </a:xfrm>
          <a:prstGeom prst="triangle">
            <a:avLst/>
          </a:prstGeom>
          <a:solidFill>
            <a:schemeClr val="tx1"/>
          </a:solidFill>
          <a:ln w="317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Times New Roman"/>
              <a:ea typeface="宋体"/>
              <a:cs typeface="+mn-cs"/>
            </a:endParaRPr>
          </a:p>
        </p:txBody>
      </p:sp>
      <p:sp>
        <p:nvSpPr>
          <p:cNvPr id="56" name="矩形 55">
            <a:extLst>
              <a:ext uri="{FF2B5EF4-FFF2-40B4-BE49-F238E27FC236}">
                <a16:creationId xmlns:a16="http://schemas.microsoft.com/office/drawing/2014/main" id="{EF886FF1-0006-F620-0781-A531EF834806}"/>
              </a:ext>
            </a:extLst>
          </p:cNvPr>
          <p:cNvSpPr/>
          <p:nvPr/>
        </p:nvSpPr>
        <p:spPr>
          <a:xfrm>
            <a:off x="2142980" y="2371958"/>
            <a:ext cx="3034238" cy="976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形状 57">
            <a:extLst>
              <a:ext uri="{FF2B5EF4-FFF2-40B4-BE49-F238E27FC236}">
                <a16:creationId xmlns:a16="http://schemas.microsoft.com/office/drawing/2014/main" id="{0EC61B92-45DD-9915-D501-3713B4DB4606}"/>
              </a:ext>
            </a:extLst>
          </p:cNvPr>
          <p:cNvSpPr/>
          <p:nvPr/>
        </p:nvSpPr>
        <p:spPr>
          <a:xfrm>
            <a:off x="7915322" y="2551707"/>
            <a:ext cx="2364245" cy="396000"/>
          </a:xfrm>
          <a:custGeom>
            <a:avLst/>
            <a:gdLst>
              <a:gd name="connsiteX0" fmla="*/ 0 w 7223760"/>
              <a:gd name="connsiteY0" fmla="*/ 0 h 741691"/>
              <a:gd name="connsiteX1" fmla="*/ 731520 w 7223760"/>
              <a:gd name="connsiteY1" fmla="*/ 741680 h 741691"/>
              <a:gd name="connsiteX2" fmla="*/ 1442720 w 7223760"/>
              <a:gd name="connsiteY2" fmla="*/ 20320 h 741691"/>
              <a:gd name="connsiteX3" fmla="*/ 2174240 w 7223760"/>
              <a:gd name="connsiteY3" fmla="*/ 741680 h 741691"/>
              <a:gd name="connsiteX4" fmla="*/ 2895600 w 7223760"/>
              <a:gd name="connsiteY4" fmla="*/ 20320 h 741691"/>
              <a:gd name="connsiteX5" fmla="*/ 3627120 w 7223760"/>
              <a:gd name="connsiteY5" fmla="*/ 741680 h 741691"/>
              <a:gd name="connsiteX6" fmla="*/ 4328160 w 7223760"/>
              <a:gd name="connsiteY6" fmla="*/ 10160 h 741691"/>
              <a:gd name="connsiteX7" fmla="*/ 5069840 w 7223760"/>
              <a:gd name="connsiteY7" fmla="*/ 731520 h 741691"/>
              <a:gd name="connsiteX8" fmla="*/ 5791200 w 7223760"/>
              <a:gd name="connsiteY8" fmla="*/ 20320 h 741691"/>
              <a:gd name="connsiteX9" fmla="*/ 6502400 w 7223760"/>
              <a:gd name="connsiteY9" fmla="*/ 731520 h 741691"/>
              <a:gd name="connsiteX10" fmla="*/ 7223760 w 7223760"/>
              <a:gd name="connsiteY10" fmla="*/ 10160 h 741691"/>
              <a:gd name="connsiteX0" fmla="*/ 0 w 6502400"/>
              <a:gd name="connsiteY0" fmla="*/ 0 h 741691"/>
              <a:gd name="connsiteX1" fmla="*/ 731520 w 6502400"/>
              <a:gd name="connsiteY1" fmla="*/ 741680 h 741691"/>
              <a:gd name="connsiteX2" fmla="*/ 1442720 w 6502400"/>
              <a:gd name="connsiteY2" fmla="*/ 20320 h 741691"/>
              <a:gd name="connsiteX3" fmla="*/ 2174240 w 6502400"/>
              <a:gd name="connsiteY3" fmla="*/ 741680 h 741691"/>
              <a:gd name="connsiteX4" fmla="*/ 2895600 w 6502400"/>
              <a:gd name="connsiteY4" fmla="*/ 20320 h 741691"/>
              <a:gd name="connsiteX5" fmla="*/ 3627120 w 6502400"/>
              <a:gd name="connsiteY5" fmla="*/ 741680 h 741691"/>
              <a:gd name="connsiteX6" fmla="*/ 4328160 w 6502400"/>
              <a:gd name="connsiteY6" fmla="*/ 10160 h 741691"/>
              <a:gd name="connsiteX7" fmla="*/ 5069840 w 6502400"/>
              <a:gd name="connsiteY7" fmla="*/ 731520 h 741691"/>
              <a:gd name="connsiteX8" fmla="*/ 5791200 w 6502400"/>
              <a:gd name="connsiteY8" fmla="*/ 20320 h 741691"/>
              <a:gd name="connsiteX9" fmla="*/ 6502400 w 6502400"/>
              <a:gd name="connsiteY9" fmla="*/ 731520 h 741691"/>
              <a:gd name="connsiteX0" fmla="*/ 0 w 5770880"/>
              <a:gd name="connsiteY0" fmla="*/ 731523 h 731534"/>
              <a:gd name="connsiteX1" fmla="*/ 711200 w 5770880"/>
              <a:gd name="connsiteY1" fmla="*/ 10163 h 731534"/>
              <a:gd name="connsiteX2" fmla="*/ 1442720 w 5770880"/>
              <a:gd name="connsiteY2" fmla="*/ 731523 h 731534"/>
              <a:gd name="connsiteX3" fmla="*/ 2164080 w 5770880"/>
              <a:gd name="connsiteY3" fmla="*/ 10163 h 731534"/>
              <a:gd name="connsiteX4" fmla="*/ 2895600 w 5770880"/>
              <a:gd name="connsiteY4" fmla="*/ 731523 h 731534"/>
              <a:gd name="connsiteX5" fmla="*/ 3596640 w 5770880"/>
              <a:gd name="connsiteY5" fmla="*/ 3 h 731534"/>
              <a:gd name="connsiteX6" fmla="*/ 4338320 w 5770880"/>
              <a:gd name="connsiteY6" fmla="*/ 721363 h 731534"/>
              <a:gd name="connsiteX7" fmla="*/ 5059680 w 5770880"/>
              <a:gd name="connsiteY7" fmla="*/ 10163 h 731534"/>
              <a:gd name="connsiteX8" fmla="*/ 5770880 w 5770880"/>
              <a:gd name="connsiteY8" fmla="*/ 721363 h 73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880" h="731534">
                <a:moveTo>
                  <a:pt x="0" y="731523"/>
                </a:moveTo>
                <a:cubicBezTo>
                  <a:pt x="240453" y="734910"/>
                  <a:pt x="470747" y="10163"/>
                  <a:pt x="711200" y="10163"/>
                </a:cubicBezTo>
                <a:cubicBezTo>
                  <a:pt x="951653" y="10163"/>
                  <a:pt x="1200573" y="731523"/>
                  <a:pt x="1442720" y="731523"/>
                </a:cubicBezTo>
                <a:cubicBezTo>
                  <a:pt x="1684867" y="731523"/>
                  <a:pt x="1921933" y="10163"/>
                  <a:pt x="2164080" y="10163"/>
                </a:cubicBezTo>
                <a:cubicBezTo>
                  <a:pt x="2406227" y="10163"/>
                  <a:pt x="2656840" y="733216"/>
                  <a:pt x="2895600" y="731523"/>
                </a:cubicBezTo>
                <a:cubicBezTo>
                  <a:pt x="3134360" y="729830"/>
                  <a:pt x="3356187" y="1696"/>
                  <a:pt x="3596640" y="3"/>
                </a:cubicBezTo>
                <a:cubicBezTo>
                  <a:pt x="3837093" y="-1690"/>
                  <a:pt x="4094480" y="719670"/>
                  <a:pt x="4338320" y="721363"/>
                </a:cubicBezTo>
                <a:cubicBezTo>
                  <a:pt x="4582160" y="723056"/>
                  <a:pt x="4820920" y="10163"/>
                  <a:pt x="5059680" y="10163"/>
                </a:cubicBezTo>
                <a:cubicBezTo>
                  <a:pt x="5298440" y="10163"/>
                  <a:pt x="5532120" y="723056"/>
                  <a:pt x="5770880" y="72136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矩形 56">
            <a:extLst>
              <a:ext uri="{FF2B5EF4-FFF2-40B4-BE49-F238E27FC236}">
                <a16:creationId xmlns:a16="http://schemas.microsoft.com/office/drawing/2014/main" id="{16328EDB-FDFC-5A55-D278-9E8C03D2F3C8}"/>
              </a:ext>
            </a:extLst>
          </p:cNvPr>
          <p:cNvSpPr/>
          <p:nvPr/>
        </p:nvSpPr>
        <p:spPr>
          <a:xfrm>
            <a:off x="2526221" y="2186646"/>
            <a:ext cx="3034238" cy="1034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EDAC962B-9BF9-2550-C69D-F261ADB422DE}"/>
              </a:ext>
            </a:extLst>
          </p:cNvPr>
          <p:cNvSpPr/>
          <p:nvPr/>
        </p:nvSpPr>
        <p:spPr>
          <a:xfrm>
            <a:off x="0" y="0"/>
            <a:ext cx="12192000" cy="1046746"/>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anose="02020603050405020304" pitchFamily="18" charset="0"/>
                <a:cs typeface="Times New Roman" panose="02020603050405020304" pitchFamily="18" charset="0"/>
              </a:rPr>
              <a:t>ZigBee Backscatter Primer</a:t>
            </a:r>
            <a:endParaRPr lang="zh-CN" altLang="en-US" sz="4000" b="1" dirty="0">
              <a:latin typeface="Times New Roman" panose="02020603050405020304" pitchFamily="18" charset="0"/>
              <a:cs typeface="Times New Roman" panose="02020603050405020304" pitchFamily="18" charset="0"/>
            </a:endParaRPr>
          </a:p>
        </p:txBody>
      </p:sp>
      <p:sp>
        <p:nvSpPr>
          <p:cNvPr id="9" name="灯片编号占位符 8">
            <a:extLst>
              <a:ext uri="{FF2B5EF4-FFF2-40B4-BE49-F238E27FC236}">
                <a16:creationId xmlns:a16="http://schemas.microsoft.com/office/drawing/2014/main" id="{79681700-D3F6-8E99-CF2C-5E0DAC3DAFD5}"/>
              </a:ext>
            </a:extLst>
          </p:cNvPr>
          <p:cNvSpPr>
            <a:spLocks noGrp="1"/>
          </p:cNvSpPr>
          <p:nvPr>
            <p:ph type="sldNum" sz="quarter" idx="12"/>
          </p:nvPr>
        </p:nvSpPr>
        <p:spPr/>
        <p:txBody>
          <a:bodyPr/>
          <a:lstStyle/>
          <a:p>
            <a:fld id="{35441232-94F7-4C55-9570-79805E345113}" type="slidenum">
              <a:rPr lang="zh-CN" altLang="en-US" smtClean="0"/>
              <a:pPr/>
              <a:t>3</a:t>
            </a:fld>
            <a:r>
              <a:rPr lang="en-US" altLang="zh-CN" dirty="0"/>
              <a:t>/24</a:t>
            </a:r>
            <a:endParaRPr lang="zh-CN" altLang="en-US" dirty="0"/>
          </a:p>
        </p:txBody>
      </p:sp>
      <p:pic>
        <p:nvPicPr>
          <p:cNvPr id="42" name="图片 41">
            <a:extLst>
              <a:ext uri="{FF2B5EF4-FFF2-40B4-BE49-F238E27FC236}">
                <a16:creationId xmlns:a16="http://schemas.microsoft.com/office/drawing/2014/main" id="{6D6555E7-951B-6CBA-66AB-CCB34A9619B8}"/>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0048" y="3076260"/>
            <a:ext cx="1171045" cy="780697"/>
          </a:xfrm>
          <a:prstGeom prst="rect">
            <a:avLst/>
          </a:prstGeom>
        </p:spPr>
      </p:pic>
      <p:pic>
        <p:nvPicPr>
          <p:cNvPr id="43" name="Picture 4" descr="D6T MEMS Thermal Sensors - Omron Electronics | Mouser">
            <a:extLst>
              <a:ext uri="{FF2B5EF4-FFF2-40B4-BE49-F238E27FC236}">
                <a16:creationId xmlns:a16="http://schemas.microsoft.com/office/drawing/2014/main" id="{803C8B23-DE4E-B434-6304-54B774066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41144" y="2233387"/>
            <a:ext cx="1199914" cy="87193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What is Temperature? Twinkl Guide - Twinkl">
            <a:extLst>
              <a:ext uri="{FF2B5EF4-FFF2-40B4-BE49-F238E27FC236}">
                <a16:creationId xmlns:a16="http://schemas.microsoft.com/office/drawing/2014/main" id="{AD4283F0-0620-0891-C462-49932D13B89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83896" y="3932127"/>
            <a:ext cx="1855924" cy="92796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接连接符 6">
            <a:extLst>
              <a:ext uri="{FF2B5EF4-FFF2-40B4-BE49-F238E27FC236}">
                <a16:creationId xmlns:a16="http://schemas.microsoft.com/office/drawing/2014/main" id="{383DD47E-BDE5-9E09-20AD-6FA6A63DBBC9}"/>
              </a:ext>
            </a:extLst>
          </p:cNvPr>
          <p:cNvCxnSpPr/>
          <p:nvPr/>
        </p:nvCxnSpPr>
        <p:spPr>
          <a:xfrm>
            <a:off x="3481980" y="3383072"/>
            <a:ext cx="366168" cy="0"/>
          </a:xfrm>
          <a:prstGeom prst="line">
            <a:avLst/>
          </a:prstGeom>
          <a:noFill/>
          <a:ln w="31750" cap="flat" cmpd="sng" algn="ctr">
            <a:solidFill>
              <a:schemeClr val="tx1"/>
            </a:solidFill>
            <a:prstDash val="solid"/>
            <a:miter lim="800000"/>
          </a:ln>
          <a:effectLst/>
        </p:spPr>
      </p:cxnSp>
      <p:cxnSp>
        <p:nvCxnSpPr>
          <p:cNvPr id="8" name="直接连接符 7">
            <a:extLst>
              <a:ext uri="{FF2B5EF4-FFF2-40B4-BE49-F238E27FC236}">
                <a16:creationId xmlns:a16="http://schemas.microsoft.com/office/drawing/2014/main" id="{EDA45F17-E5A1-0DD1-9135-B6D0CDA55572}"/>
              </a:ext>
            </a:extLst>
          </p:cNvPr>
          <p:cNvCxnSpPr/>
          <p:nvPr/>
        </p:nvCxnSpPr>
        <p:spPr>
          <a:xfrm>
            <a:off x="3848148" y="3017494"/>
            <a:ext cx="0" cy="731154"/>
          </a:xfrm>
          <a:prstGeom prst="line">
            <a:avLst/>
          </a:prstGeom>
          <a:noFill/>
          <a:ln w="31750" cap="flat" cmpd="sng" algn="ctr">
            <a:solidFill>
              <a:schemeClr val="tx1"/>
            </a:solidFill>
            <a:prstDash val="solid"/>
            <a:miter lim="800000"/>
          </a:ln>
          <a:effectLst/>
        </p:spPr>
      </p:cxnSp>
      <p:cxnSp>
        <p:nvCxnSpPr>
          <p:cNvPr id="10" name="直接连接符 9">
            <a:extLst>
              <a:ext uri="{FF2B5EF4-FFF2-40B4-BE49-F238E27FC236}">
                <a16:creationId xmlns:a16="http://schemas.microsoft.com/office/drawing/2014/main" id="{8B3BFCE5-2E3B-78B7-4B2F-3FD50A7ACCC3}"/>
              </a:ext>
            </a:extLst>
          </p:cNvPr>
          <p:cNvCxnSpPr/>
          <p:nvPr/>
        </p:nvCxnSpPr>
        <p:spPr>
          <a:xfrm>
            <a:off x="3848148" y="3208965"/>
            <a:ext cx="366168" cy="0"/>
          </a:xfrm>
          <a:prstGeom prst="line">
            <a:avLst/>
          </a:prstGeom>
          <a:noFill/>
          <a:ln w="31750" cap="flat" cmpd="sng" algn="ctr">
            <a:solidFill>
              <a:schemeClr val="tx1"/>
            </a:solidFill>
            <a:prstDash val="solid"/>
            <a:miter lim="800000"/>
          </a:ln>
          <a:effectLst/>
        </p:spPr>
      </p:cxnSp>
      <p:cxnSp>
        <p:nvCxnSpPr>
          <p:cNvPr id="11" name="直接连接符 10">
            <a:extLst>
              <a:ext uri="{FF2B5EF4-FFF2-40B4-BE49-F238E27FC236}">
                <a16:creationId xmlns:a16="http://schemas.microsoft.com/office/drawing/2014/main" id="{08C1BF43-DF10-2ACB-CEBC-E25BEB8BCCB2}"/>
              </a:ext>
            </a:extLst>
          </p:cNvPr>
          <p:cNvCxnSpPr/>
          <p:nvPr/>
        </p:nvCxnSpPr>
        <p:spPr>
          <a:xfrm>
            <a:off x="3848148" y="3562014"/>
            <a:ext cx="366168" cy="0"/>
          </a:xfrm>
          <a:prstGeom prst="line">
            <a:avLst/>
          </a:prstGeom>
          <a:noFill/>
          <a:ln w="31750" cap="flat" cmpd="sng" algn="ctr">
            <a:solidFill>
              <a:schemeClr val="tx1"/>
            </a:solidFill>
            <a:prstDash val="solid"/>
            <a:miter lim="800000"/>
            <a:tailEnd type="triangle"/>
          </a:ln>
          <a:effectLst/>
        </p:spPr>
      </p:cxnSp>
      <p:cxnSp>
        <p:nvCxnSpPr>
          <p:cNvPr id="12" name="直接连接符 11">
            <a:extLst>
              <a:ext uri="{FF2B5EF4-FFF2-40B4-BE49-F238E27FC236}">
                <a16:creationId xmlns:a16="http://schemas.microsoft.com/office/drawing/2014/main" id="{2B7BF5B6-E589-175A-3974-8A904843BBAA}"/>
              </a:ext>
            </a:extLst>
          </p:cNvPr>
          <p:cNvCxnSpPr/>
          <p:nvPr/>
        </p:nvCxnSpPr>
        <p:spPr>
          <a:xfrm flipH="1">
            <a:off x="4196945" y="2660599"/>
            <a:ext cx="0" cy="548366"/>
          </a:xfrm>
          <a:prstGeom prst="line">
            <a:avLst/>
          </a:prstGeom>
          <a:noFill/>
          <a:ln w="31750" cap="flat" cmpd="sng" algn="ctr">
            <a:solidFill>
              <a:schemeClr val="tx1"/>
            </a:solidFill>
            <a:prstDash val="solid"/>
            <a:miter lim="800000"/>
          </a:ln>
          <a:effectLst/>
        </p:spPr>
      </p:cxnSp>
      <p:cxnSp>
        <p:nvCxnSpPr>
          <p:cNvPr id="13" name="直接连接符 12">
            <a:extLst>
              <a:ext uri="{FF2B5EF4-FFF2-40B4-BE49-F238E27FC236}">
                <a16:creationId xmlns:a16="http://schemas.microsoft.com/office/drawing/2014/main" id="{3B7B0D50-AC0D-AE76-E89E-C623770F49FF}"/>
              </a:ext>
            </a:extLst>
          </p:cNvPr>
          <p:cNvCxnSpPr>
            <a:cxnSpLocks/>
          </p:cNvCxnSpPr>
          <p:nvPr/>
        </p:nvCxnSpPr>
        <p:spPr>
          <a:xfrm>
            <a:off x="4196945" y="3562014"/>
            <a:ext cx="0" cy="391668"/>
          </a:xfrm>
          <a:prstGeom prst="line">
            <a:avLst/>
          </a:prstGeom>
          <a:noFill/>
          <a:ln w="31750" cap="flat" cmpd="sng" algn="ctr">
            <a:solidFill>
              <a:schemeClr val="tx1"/>
            </a:solidFill>
            <a:prstDash val="solid"/>
            <a:miter lim="800000"/>
            <a:tailEnd type="oval"/>
          </a:ln>
          <a:effectLst/>
        </p:spPr>
      </p:cxnSp>
      <p:cxnSp>
        <p:nvCxnSpPr>
          <p:cNvPr id="15" name="直接连接符 14">
            <a:extLst>
              <a:ext uri="{FF2B5EF4-FFF2-40B4-BE49-F238E27FC236}">
                <a16:creationId xmlns:a16="http://schemas.microsoft.com/office/drawing/2014/main" id="{EEFCAA53-0E91-C36D-1877-78F854595BEA}"/>
              </a:ext>
            </a:extLst>
          </p:cNvPr>
          <p:cNvCxnSpPr>
            <a:cxnSpLocks/>
            <a:endCxn id="16" idx="0"/>
          </p:cNvCxnSpPr>
          <p:nvPr/>
        </p:nvCxnSpPr>
        <p:spPr>
          <a:xfrm>
            <a:off x="4196945" y="3953683"/>
            <a:ext cx="85166" cy="325364"/>
          </a:xfrm>
          <a:prstGeom prst="line">
            <a:avLst/>
          </a:prstGeom>
          <a:noFill/>
          <a:ln w="31750" cap="flat" cmpd="sng" algn="ctr">
            <a:solidFill>
              <a:schemeClr val="tx1"/>
            </a:solidFill>
            <a:prstDash val="solid"/>
            <a:miter lim="800000"/>
            <a:tailEnd type="triangle"/>
          </a:ln>
          <a:effectLst/>
        </p:spPr>
      </p:cxnSp>
      <p:sp>
        <p:nvSpPr>
          <p:cNvPr id="16" name="矩形 15">
            <a:extLst>
              <a:ext uri="{FF2B5EF4-FFF2-40B4-BE49-F238E27FC236}">
                <a16:creationId xmlns:a16="http://schemas.microsoft.com/office/drawing/2014/main" id="{28716F02-C0D0-914C-91F8-DCEA888DDCA3}"/>
              </a:ext>
            </a:extLst>
          </p:cNvPr>
          <p:cNvSpPr/>
          <p:nvPr/>
        </p:nvSpPr>
        <p:spPr>
          <a:xfrm>
            <a:off x="4228825" y="4279047"/>
            <a:ext cx="106571" cy="305475"/>
          </a:xfrm>
          <a:prstGeom prst="rect">
            <a:avLst/>
          </a:prstGeom>
          <a:noFill/>
          <a:ln w="317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a:ea typeface="宋体"/>
              <a:cs typeface="+mn-cs"/>
            </a:endParaRPr>
          </a:p>
        </p:txBody>
      </p:sp>
      <p:sp>
        <p:nvSpPr>
          <p:cNvPr id="17" name="矩形 16">
            <a:extLst>
              <a:ext uri="{FF2B5EF4-FFF2-40B4-BE49-F238E27FC236}">
                <a16:creationId xmlns:a16="http://schemas.microsoft.com/office/drawing/2014/main" id="{23D752BC-20DC-DA85-49DC-BB3A72E27F7D}"/>
              </a:ext>
            </a:extLst>
          </p:cNvPr>
          <p:cNvSpPr/>
          <p:nvPr/>
        </p:nvSpPr>
        <p:spPr>
          <a:xfrm>
            <a:off x="4020527" y="4279046"/>
            <a:ext cx="106571" cy="301878"/>
          </a:xfrm>
          <a:prstGeom prst="rect">
            <a:avLst/>
          </a:prstGeom>
          <a:noFill/>
          <a:ln w="317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a:ea typeface="宋体"/>
              <a:cs typeface="+mn-cs"/>
            </a:endParaRPr>
          </a:p>
        </p:txBody>
      </p:sp>
      <p:cxnSp>
        <p:nvCxnSpPr>
          <p:cNvPr id="18" name="直接连接符 17">
            <a:extLst>
              <a:ext uri="{FF2B5EF4-FFF2-40B4-BE49-F238E27FC236}">
                <a16:creationId xmlns:a16="http://schemas.microsoft.com/office/drawing/2014/main" id="{D6CD8F18-67B1-6EA7-AF8C-9B423755F91E}"/>
              </a:ext>
            </a:extLst>
          </p:cNvPr>
          <p:cNvCxnSpPr>
            <a:cxnSpLocks/>
          </p:cNvCxnSpPr>
          <p:nvPr/>
        </p:nvCxnSpPr>
        <p:spPr>
          <a:xfrm>
            <a:off x="4068720" y="4802977"/>
            <a:ext cx="234043" cy="0"/>
          </a:xfrm>
          <a:prstGeom prst="line">
            <a:avLst/>
          </a:prstGeom>
          <a:noFill/>
          <a:ln w="31750" cap="flat" cmpd="sng" algn="ctr">
            <a:solidFill>
              <a:schemeClr val="tx1"/>
            </a:solidFill>
            <a:prstDash val="solid"/>
            <a:miter lim="800000"/>
          </a:ln>
          <a:effectLst/>
        </p:spPr>
      </p:cxnSp>
      <p:cxnSp>
        <p:nvCxnSpPr>
          <p:cNvPr id="19" name="直接连接符 18">
            <a:extLst>
              <a:ext uri="{FF2B5EF4-FFF2-40B4-BE49-F238E27FC236}">
                <a16:creationId xmlns:a16="http://schemas.microsoft.com/office/drawing/2014/main" id="{61485634-BF5D-74C3-A8B2-C1B399FF4F3A}"/>
              </a:ext>
            </a:extLst>
          </p:cNvPr>
          <p:cNvCxnSpPr>
            <a:cxnSpLocks/>
          </p:cNvCxnSpPr>
          <p:nvPr/>
        </p:nvCxnSpPr>
        <p:spPr>
          <a:xfrm>
            <a:off x="4068720" y="4580930"/>
            <a:ext cx="0" cy="222047"/>
          </a:xfrm>
          <a:prstGeom prst="line">
            <a:avLst/>
          </a:prstGeom>
          <a:noFill/>
          <a:ln w="31750" cap="flat" cmpd="sng" algn="ctr">
            <a:solidFill>
              <a:schemeClr val="tx1"/>
            </a:solidFill>
            <a:prstDash val="solid"/>
            <a:miter lim="800000"/>
          </a:ln>
          <a:effectLst/>
        </p:spPr>
      </p:cxnSp>
      <p:cxnSp>
        <p:nvCxnSpPr>
          <p:cNvPr id="21" name="直接连接符 20">
            <a:extLst>
              <a:ext uri="{FF2B5EF4-FFF2-40B4-BE49-F238E27FC236}">
                <a16:creationId xmlns:a16="http://schemas.microsoft.com/office/drawing/2014/main" id="{6751096B-EF5E-D81D-8AB5-5B00D07FF76A}"/>
              </a:ext>
            </a:extLst>
          </p:cNvPr>
          <p:cNvCxnSpPr>
            <a:cxnSpLocks/>
          </p:cNvCxnSpPr>
          <p:nvPr/>
        </p:nvCxnSpPr>
        <p:spPr>
          <a:xfrm flipH="1">
            <a:off x="4308797" y="4581217"/>
            <a:ext cx="4525" cy="221760"/>
          </a:xfrm>
          <a:prstGeom prst="line">
            <a:avLst/>
          </a:prstGeom>
          <a:noFill/>
          <a:ln w="31750" cap="flat" cmpd="sng" algn="ctr">
            <a:solidFill>
              <a:schemeClr val="tx1"/>
            </a:solidFill>
            <a:prstDash val="solid"/>
            <a:miter lim="800000"/>
          </a:ln>
          <a:effectLst/>
        </p:spPr>
      </p:cxnSp>
      <p:cxnSp>
        <p:nvCxnSpPr>
          <p:cNvPr id="22" name="直接连接符 21">
            <a:extLst>
              <a:ext uri="{FF2B5EF4-FFF2-40B4-BE49-F238E27FC236}">
                <a16:creationId xmlns:a16="http://schemas.microsoft.com/office/drawing/2014/main" id="{858A3A4B-F6E9-9421-705F-4973A623FC63}"/>
              </a:ext>
            </a:extLst>
          </p:cNvPr>
          <p:cNvCxnSpPr>
            <a:cxnSpLocks/>
          </p:cNvCxnSpPr>
          <p:nvPr/>
        </p:nvCxnSpPr>
        <p:spPr>
          <a:xfrm>
            <a:off x="4171655" y="4802977"/>
            <a:ext cx="0" cy="197817"/>
          </a:xfrm>
          <a:prstGeom prst="line">
            <a:avLst/>
          </a:prstGeom>
          <a:noFill/>
          <a:ln w="31750" cap="flat" cmpd="sng" algn="ctr">
            <a:solidFill>
              <a:schemeClr val="tx1"/>
            </a:solidFill>
            <a:prstDash val="solid"/>
            <a:miter lim="800000"/>
          </a:ln>
          <a:effectLst/>
        </p:spPr>
      </p:cxnSp>
      <p:cxnSp>
        <p:nvCxnSpPr>
          <p:cNvPr id="23" name="直接连接符 22">
            <a:extLst>
              <a:ext uri="{FF2B5EF4-FFF2-40B4-BE49-F238E27FC236}">
                <a16:creationId xmlns:a16="http://schemas.microsoft.com/office/drawing/2014/main" id="{3405AE73-E908-9442-6A2F-FB704B7E6F58}"/>
              </a:ext>
            </a:extLst>
          </p:cNvPr>
          <p:cNvCxnSpPr/>
          <p:nvPr/>
        </p:nvCxnSpPr>
        <p:spPr>
          <a:xfrm>
            <a:off x="4009829" y="5008242"/>
            <a:ext cx="292934" cy="0"/>
          </a:xfrm>
          <a:prstGeom prst="line">
            <a:avLst/>
          </a:prstGeom>
          <a:noFill/>
          <a:ln w="31750" cap="flat" cmpd="sng" algn="ctr">
            <a:solidFill>
              <a:schemeClr val="tx1"/>
            </a:solidFill>
            <a:prstDash val="solid"/>
            <a:miter lim="800000"/>
          </a:ln>
          <a:effectLst/>
        </p:spPr>
      </p:cxnSp>
      <p:cxnSp>
        <p:nvCxnSpPr>
          <p:cNvPr id="24" name="直接连接符 23">
            <a:extLst>
              <a:ext uri="{FF2B5EF4-FFF2-40B4-BE49-F238E27FC236}">
                <a16:creationId xmlns:a16="http://schemas.microsoft.com/office/drawing/2014/main" id="{565E0985-A8F3-A154-55CB-113C16B6959C}"/>
              </a:ext>
            </a:extLst>
          </p:cNvPr>
          <p:cNvCxnSpPr/>
          <p:nvPr/>
        </p:nvCxnSpPr>
        <p:spPr>
          <a:xfrm>
            <a:off x="4053359" y="5073452"/>
            <a:ext cx="219700" cy="0"/>
          </a:xfrm>
          <a:prstGeom prst="line">
            <a:avLst/>
          </a:prstGeom>
          <a:noFill/>
          <a:ln w="31750" cap="flat" cmpd="sng" algn="ctr">
            <a:solidFill>
              <a:schemeClr val="tx1"/>
            </a:solidFill>
            <a:prstDash val="solid"/>
            <a:miter lim="800000"/>
          </a:ln>
          <a:effectLst/>
        </p:spPr>
      </p:cxnSp>
      <p:cxnSp>
        <p:nvCxnSpPr>
          <p:cNvPr id="25" name="直接连接符 24">
            <a:extLst>
              <a:ext uri="{FF2B5EF4-FFF2-40B4-BE49-F238E27FC236}">
                <a16:creationId xmlns:a16="http://schemas.microsoft.com/office/drawing/2014/main" id="{06D2B586-9B77-2741-E81C-83D471E86F92}"/>
              </a:ext>
            </a:extLst>
          </p:cNvPr>
          <p:cNvCxnSpPr/>
          <p:nvPr/>
        </p:nvCxnSpPr>
        <p:spPr>
          <a:xfrm>
            <a:off x="4089976" y="5147745"/>
            <a:ext cx="146468" cy="0"/>
          </a:xfrm>
          <a:prstGeom prst="line">
            <a:avLst/>
          </a:prstGeom>
          <a:noFill/>
          <a:ln w="31750" cap="flat" cmpd="sng" algn="ctr">
            <a:solidFill>
              <a:schemeClr val="tx1"/>
            </a:solidFill>
            <a:prstDash val="solid"/>
            <a:miter lim="800000"/>
          </a:ln>
          <a:effectLst/>
        </p:spPr>
      </p:cxnSp>
      <p:sp>
        <p:nvSpPr>
          <p:cNvPr id="30" name="文本框 29">
            <a:extLst>
              <a:ext uri="{FF2B5EF4-FFF2-40B4-BE49-F238E27FC236}">
                <a16:creationId xmlns:a16="http://schemas.microsoft.com/office/drawing/2014/main" id="{02719F5A-7E0A-069E-3CFC-CC6A51006393}"/>
              </a:ext>
            </a:extLst>
          </p:cNvPr>
          <p:cNvSpPr txBox="1"/>
          <p:nvPr/>
        </p:nvSpPr>
        <p:spPr>
          <a:xfrm>
            <a:off x="4348803" y="4300093"/>
            <a:ext cx="953090" cy="369332"/>
          </a:xfrm>
          <a:prstGeom prst="rect">
            <a:avLst/>
          </a:prstGeom>
          <a:noFill/>
        </p:spPr>
        <p:txBody>
          <a:bodyPr wrap="square" rtlCol="0">
            <a:spAutoFit/>
          </a:bodyPr>
          <a:lstStyle/>
          <a:p>
            <a:r>
              <a:rPr lang="en-US" altLang="zh-CN" dirty="0"/>
              <a:t>Absorb</a:t>
            </a:r>
            <a:endParaRPr lang="zh-CN" altLang="en-US" sz="1400" dirty="0"/>
          </a:p>
        </p:txBody>
      </p:sp>
      <p:sp>
        <p:nvSpPr>
          <p:cNvPr id="39" name="文本框 38">
            <a:extLst>
              <a:ext uri="{FF2B5EF4-FFF2-40B4-BE49-F238E27FC236}">
                <a16:creationId xmlns:a16="http://schemas.microsoft.com/office/drawing/2014/main" id="{6DD18C44-6777-8926-E75D-472377BD2A49}"/>
              </a:ext>
            </a:extLst>
          </p:cNvPr>
          <p:cNvSpPr txBox="1"/>
          <p:nvPr/>
        </p:nvSpPr>
        <p:spPr>
          <a:xfrm>
            <a:off x="3126559" y="4306109"/>
            <a:ext cx="904298" cy="369332"/>
          </a:xfrm>
          <a:prstGeom prst="rect">
            <a:avLst/>
          </a:prstGeom>
          <a:noFill/>
        </p:spPr>
        <p:txBody>
          <a:bodyPr wrap="square" rtlCol="0">
            <a:spAutoFit/>
          </a:bodyPr>
          <a:lstStyle/>
          <a:p>
            <a:r>
              <a:rPr lang="en-US" altLang="zh-CN" dirty="0"/>
              <a:t>Reflect</a:t>
            </a:r>
            <a:endParaRPr lang="zh-CN" altLang="en-US" sz="2000" dirty="0"/>
          </a:p>
        </p:txBody>
      </p:sp>
      <p:pic>
        <p:nvPicPr>
          <p:cNvPr id="54" name="图片 53">
            <a:extLst>
              <a:ext uri="{FF2B5EF4-FFF2-40B4-BE49-F238E27FC236}">
                <a16:creationId xmlns:a16="http://schemas.microsoft.com/office/drawing/2014/main" id="{2B5F9800-528F-8BC4-F707-8CC48B2090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60463" y="3084240"/>
            <a:ext cx="671652" cy="671653"/>
          </a:xfrm>
          <a:prstGeom prst="rect">
            <a:avLst/>
          </a:prstGeom>
        </p:spPr>
      </p:pic>
      <p:sp>
        <p:nvSpPr>
          <p:cNvPr id="64" name="等腰三角形 63">
            <a:extLst>
              <a:ext uri="{FF2B5EF4-FFF2-40B4-BE49-F238E27FC236}">
                <a16:creationId xmlns:a16="http://schemas.microsoft.com/office/drawing/2014/main" id="{C0752640-9815-946B-FFE1-CDC54AD1A8B9}"/>
              </a:ext>
            </a:extLst>
          </p:cNvPr>
          <p:cNvSpPr/>
          <p:nvPr/>
        </p:nvSpPr>
        <p:spPr>
          <a:xfrm rot="10800000">
            <a:off x="3883732" y="2086145"/>
            <a:ext cx="630878" cy="564799"/>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a:extLst>
              <a:ext uri="{FF2B5EF4-FFF2-40B4-BE49-F238E27FC236}">
                <a16:creationId xmlns:a16="http://schemas.microsoft.com/office/drawing/2014/main" id="{C6B0F987-6E20-21E1-AB4B-2AFDB339F4E4}"/>
              </a:ext>
            </a:extLst>
          </p:cNvPr>
          <p:cNvSpPr/>
          <p:nvPr/>
        </p:nvSpPr>
        <p:spPr>
          <a:xfrm>
            <a:off x="7972266" y="3547846"/>
            <a:ext cx="3034238" cy="1143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图片 46">
            <a:extLst>
              <a:ext uri="{FF2B5EF4-FFF2-40B4-BE49-F238E27FC236}">
                <a16:creationId xmlns:a16="http://schemas.microsoft.com/office/drawing/2014/main" id="{BBBC7554-1B9B-B916-3714-A007F2C3898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11380" y="3932127"/>
            <a:ext cx="1879545" cy="974980"/>
          </a:xfrm>
          <a:prstGeom prst="rect">
            <a:avLst/>
          </a:prstGeom>
        </p:spPr>
      </p:pic>
      <p:pic>
        <p:nvPicPr>
          <p:cNvPr id="48" name="图片 47">
            <a:extLst>
              <a:ext uri="{FF2B5EF4-FFF2-40B4-BE49-F238E27FC236}">
                <a16:creationId xmlns:a16="http://schemas.microsoft.com/office/drawing/2014/main" id="{F5CF5F94-5FBF-8537-2919-5E646375C0DC}"/>
              </a:ext>
            </a:extLst>
          </p:cNvPr>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53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93247" y="2863289"/>
            <a:ext cx="2015544" cy="1045527"/>
          </a:xfrm>
          <a:prstGeom prst="rect">
            <a:avLst/>
          </a:prstGeom>
        </p:spPr>
      </p:pic>
      <p:sp>
        <p:nvSpPr>
          <p:cNvPr id="63" name="矩形 62">
            <a:extLst>
              <a:ext uri="{FF2B5EF4-FFF2-40B4-BE49-F238E27FC236}">
                <a16:creationId xmlns:a16="http://schemas.microsoft.com/office/drawing/2014/main" id="{DCD98AC8-91D8-DF84-C20F-71916E67D892}"/>
              </a:ext>
            </a:extLst>
          </p:cNvPr>
          <p:cNvSpPr/>
          <p:nvPr/>
        </p:nvSpPr>
        <p:spPr>
          <a:xfrm>
            <a:off x="8007784" y="2034453"/>
            <a:ext cx="3034238" cy="1143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Picture 2" descr="HUAWEI Watch D 购买">
            <a:extLst>
              <a:ext uri="{FF2B5EF4-FFF2-40B4-BE49-F238E27FC236}">
                <a16:creationId xmlns:a16="http://schemas.microsoft.com/office/drawing/2014/main" id="{8CB55BC8-BE0F-61EC-E191-9FB3DD40FAAB}"/>
              </a:ext>
            </a:extLst>
          </p:cNvPr>
          <p:cNvPicPr>
            <a:picLocks noChangeAspect="1" noChangeArrowheads="1"/>
          </p:cNvPicPr>
          <p:nvPr/>
        </p:nvPicPr>
        <p:blipFill>
          <a:blip r:embed="rId13" cstate="print">
            <a:duotone>
              <a:prstClr val="black"/>
              <a:srgbClr val="D9C3A5">
                <a:tint val="50000"/>
                <a:satMod val="180000"/>
              </a:srgbClr>
            </a:duotone>
            <a:extLst>
              <a:ext uri="{BEBA8EAE-BF5A-486C-A8C5-ECC9F3942E4B}">
                <a14:imgProps xmlns:a14="http://schemas.microsoft.com/office/drawing/2010/main">
                  <a14:imgLayer r:embed="rId14">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170157" y="2386354"/>
            <a:ext cx="883726" cy="1123213"/>
          </a:xfrm>
          <a:prstGeom prst="rect">
            <a:avLst/>
          </a:prstGeom>
          <a:noFill/>
          <a:extLst>
            <a:ext uri="{909E8E84-426E-40DD-AFC4-6F175D3DCCD1}">
              <a14:hiddenFill xmlns:a14="http://schemas.microsoft.com/office/drawing/2010/main">
                <a:solidFill>
                  <a:srgbClr val="FFFFFF"/>
                </a:solidFill>
              </a14:hiddenFill>
            </a:ext>
          </a:extLst>
        </p:spPr>
      </p:pic>
      <p:sp>
        <p:nvSpPr>
          <p:cNvPr id="66" name="箭头: 右 65">
            <a:extLst>
              <a:ext uri="{FF2B5EF4-FFF2-40B4-BE49-F238E27FC236}">
                <a16:creationId xmlns:a16="http://schemas.microsoft.com/office/drawing/2014/main" id="{186E73C7-B63C-7AFC-6CE2-46D4C3441BEF}"/>
              </a:ext>
            </a:extLst>
          </p:cNvPr>
          <p:cNvSpPr/>
          <p:nvPr/>
        </p:nvSpPr>
        <p:spPr>
          <a:xfrm>
            <a:off x="2001130" y="3246886"/>
            <a:ext cx="904225" cy="484632"/>
          </a:xfrm>
          <a:prstGeom prst="rightArrow">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框 76">
            <a:extLst>
              <a:ext uri="{FF2B5EF4-FFF2-40B4-BE49-F238E27FC236}">
                <a16:creationId xmlns:a16="http://schemas.microsoft.com/office/drawing/2014/main" id="{748D4833-29E0-FEC1-5510-0BB50BC0B6FD}"/>
              </a:ext>
            </a:extLst>
          </p:cNvPr>
          <p:cNvSpPr txBox="1"/>
          <p:nvPr/>
        </p:nvSpPr>
        <p:spPr>
          <a:xfrm>
            <a:off x="7978075" y="5256985"/>
            <a:ext cx="3427123" cy="461665"/>
          </a:xfrm>
          <a:prstGeom prst="rect">
            <a:avLst/>
          </a:prstGeom>
          <a:noFill/>
        </p:spPr>
        <p:txBody>
          <a:bodyPr wrap="square" rtlCol="0">
            <a:spAutoFit/>
          </a:bodyPr>
          <a:lstStyle/>
          <a:p>
            <a:r>
              <a:rPr lang="en-US" altLang="zh-CN" sz="2400" dirty="0"/>
              <a:t>Commodity transceivers</a:t>
            </a:r>
            <a:endParaRPr lang="zh-CN" altLang="en-US" dirty="0"/>
          </a:p>
        </p:txBody>
      </p:sp>
      <p:sp>
        <p:nvSpPr>
          <p:cNvPr id="78" name="文本框 77">
            <a:extLst>
              <a:ext uri="{FF2B5EF4-FFF2-40B4-BE49-F238E27FC236}">
                <a16:creationId xmlns:a16="http://schemas.microsoft.com/office/drawing/2014/main" id="{FC39AF71-786B-50E8-917E-A60C25D70CC2}"/>
              </a:ext>
            </a:extLst>
          </p:cNvPr>
          <p:cNvSpPr txBox="1"/>
          <p:nvPr/>
        </p:nvSpPr>
        <p:spPr>
          <a:xfrm>
            <a:off x="2559497" y="5233805"/>
            <a:ext cx="3427123" cy="461665"/>
          </a:xfrm>
          <a:prstGeom prst="rect">
            <a:avLst/>
          </a:prstGeom>
          <a:noFill/>
        </p:spPr>
        <p:txBody>
          <a:bodyPr wrap="square" rtlCol="0">
            <a:spAutoFit/>
          </a:bodyPr>
          <a:lstStyle/>
          <a:p>
            <a:r>
              <a:rPr lang="en-US" altLang="zh-CN" sz="2400" dirty="0"/>
              <a:t>ZigBee backscatter tag</a:t>
            </a:r>
            <a:endParaRPr lang="zh-CN" altLang="en-US" dirty="0"/>
          </a:p>
        </p:txBody>
      </p:sp>
      <p:sp>
        <p:nvSpPr>
          <p:cNvPr id="80" name="文本框 79">
            <a:extLst>
              <a:ext uri="{FF2B5EF4-FFF2-40B4-BE49-F238E27FC236}">
                <a16:creationId xmlns:a16="http://schemas.microsoft.com/office/drawing/2014/main" id="{1698CF6E-0F4E-D2B3-2473-7CD055EA88D6}"/>
              </a:ext>
            </a:extLst>
          </p:cNvPr>
          <p:cNvSpPr txBox="1"/>
          <p:nvPr/>
        </p:nvSpPr>
        <p:spPr>
          <a:xfrm>
            <a:off x="5927731" y="2060875"/>
            <a:ext cx="1520350" cy="461665"/>
          </a:xfrm>
          <a:prstGeom prst="rect">
            <a:avLst/>
          </a:prstGeom>
          <a:noFill/>
        </p:spPr>
        <p:txBody>
          <a:bodyPr wrap="square" rtlCol="0">
            <a:spAutoFit/>
          </a:bodyPr>
          <a:lstStyle/>
          <a:p>
            <a:r>
              <a:rPr lang="en-US" altLang="zh-CN" sz="2400" dirty="0"/>
              <a:t>RF carrier</a:t>
            </a:r>
            <a:endParaRPr lang="zh-CN" altLang="en-US" dirty="0"/>
          </a:p>
        </p:txBody>
      </p:sp>
      <p:sp>
        <p:nvSpPr>
          <p:cNvPr id="81" name="文本框 80">
            <a:extLst>
              <a:ext uri="{FF2B5EF4-FFF2-40B4-BE49-F238E27FC236}">
                <a16:creationId xmlns:a16="http://schemas.microsoft.com/office/drawing/2014/main" id="{31EA9DD8-CFAC-19D0-45FE-780E24E87E02}"/>
              </a:ext>
            </a:extLst>
          </p:cNvPr>
          <p:cNvSpPr txBox="1"/>
          <p:nvPr/>
        </p:nvSpPr>
        <p:spPr>
          <a:xfrm>
            <a:off x="5274058" y="3524535"/>
            <a:ext cx="3087258" cy="461665"/>
          </a:xfrm>
          <a:prstGeom prst="rect">
            <a:avLst/>
          </a:prstGeom>
          <a:noFill/>
        </p:spPr>
        <p:txBody>
          <a:bodyPr wrap="square" rtlCol="0">
            <a:spAutoFit/>
          </a:bodyPr>
          <a:lstStyle/>
          <a:p>
            <a:r>
              <a:rPr lang="en-US" altLang="zh-CN" sz="2400" dirty="0"/>
              <a:t>Backscattered signal</a:t>
            </a:r>
            <a:endParaRPr lang="zh-CN" altLang="en-US" dirty="0"/>
          </a:p>
        </p:txBody>
      </p:sp>
      <p:pic>
        <p:nvPicPr>
          <p:cNvPr id="46" name="Picture 4" descr="HUAWEI Freebuds Pro 2 KV">
            <a:extLst>
              <a:ext uri="{FF2B5EF4-FFF2-40B4-BE49-F238E27FC236}">
                <a16:creationId xmlns:a16="http://schemas.microsoft.com/office/drawing/2014/main" id="{3D63747A-9DE9-A23B-28B4-ACC8B8C7B412}"/>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040350" y="3557761"/>
            <a:ext cx="1879545" cy="580475"/>
          </a:xfrm>
          <a:prstGeom prst="rect">
            <a:avLst/>
          </a:prstGeom>
          <a:noFill/>
          <a:extLst>
            <a:ext uri="{909E8E84-426E-40DD-AFC4-6F175D3DCCD1}">
              <a14:hiddenFill xmlns:a14="http://schemas.microsoft.com/office/drawing/2010/main">
                <a:solidFill>
                  <a:srgbClr val="FFFFFF"/>
                </a:solidFill>
              </a14:hiddenFill>
            </a:ext>
          </a:extLst>
        </p:spPr>
      </p:pic>
      <p:pic>
        <p:nvPicPr>
          <p:cNvPr id="82" name="图片 81">
            <a:extLst>
              <a:ext uri="{FF2B5EF4-FFF2-40B4-BE49-F238E27FC236}">
                <a16:creationId xmlns:a16="http://schemas.microsoft.com/office/drawing/2014/main" id="{D350B9F4-7077-DC9A-3B42-6081E53190EC}"/>
              </a:ext>
            </a:extLst>
          </p:cNvPr>
          <p:cNvPicPr>
            <a:picLocks noChangeAspect="1"/>
          </p:cNvPicPr>
          <p:nvPr/>
        </p:nvPicPr>
        <p:blipFill rotWithShape="1">
          <a:blip r:embed="rId17">
            <a:extLst>
              <a:ext uri="{28A0092B-C50C-407E-A947-70E740481C1C}">
                <a14:useLocalDpi xmlns:a14="http://schemas.microsoft.com/office/drawing/2010/main" val="0"/>
              </a:ext>
            </a:extLst>
          </a:blip>
          <a:srcRect r="77227"/>
          <a:stretch/>
        </p:blipFill>
        <p:spPr>
          <a:xfrm>
            <a:off x="3017859" y="2644898"/>
            <a:ext cx="477277" cy="468859"/>
          </a:xfrm>
          <a:prstGeom prst="rect">
            <a:avLst/>
          </a:prstGeom>
        </p:spPr>
      </p:pic>
    </p:spTree>
    <p:extLst>
      <p:ext uri="{BB962C8B-B14F-4D97-AF65-F5344CB8AC3E}">
        <p14:creationId xmlns:p14="http://schemas.microsoft.com/office/powerpoint/2010/main" val="16431541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grpId="0" nodeType="afterEffect">
                                  <p:stCondLst>
                                    <p:cond delay="0"/>
                                  </p:stCondLst>
                                  <p:childTnLst>
                                    <p:animMotion origin="layout" path="M -3.125E-6 -3.7037E-6 L -0.19244 0.00255 " pathEditMode="relative" rAng="0" ptsTypes="AA">
                                      <p:cBhvr>
                                        <p:cTn id="6" dur="2000" fill="hold"/>
                                        <p:tgtEl>
                                          <p:spTgt spid="40"/>
                                        </p:tgtEl>
                                        <p:attrNameLst>
                                          <p:attrName>ppt_x</p:attrName>
                                          <p:attrName>ppt_y</p:attrName>
                                        </p:attrNameLst>
                                      </p:cBhvr>
                                      <p:rCtr x="-9622" y="116"/>
                                    </p:animMotion>
                                  </p:childTnLst>
                                </p:cTn>
                              </p:par>
                              <p:par>
                                <p:cTn id="7" presetID="35" presetClass="path" presetSubtype="0" repeatCount="indefinite" fill="hold" grpId="0" nodeType="withEffect">
                                  <p:stCondLst>
                                    <p:cond delay="0"/>
                                  </p:stCondLst>
                                  <p:childTnLst>
                                    <p:animMotion origin="layout" path="M -3.75E-6 4.07407E-6 L -0.19414 0.00277 " pathEditMode="relative" rAng="0" ptsTypes="AA">
                                      <p:cBhvr>
                                        <p:cTn id="8" dur="2000" fill="hold"/>
                                        <p:tgtEl>
                                          <p:spTgt spid="58"/>
                                        </p:tgtEl>
                                        <p:attrNameLst>
                                          <p:attrName>ppt_x</p:attrName>
                                          <p:attrName>ppt_y</p:attrName>
                                        </p:attrNameLst>
                                      </p:cBhvr>
                                      <p:rCtr x="-9714" y="139"/>
                                    </p:animMotion>
                                  </p:childTnLst>
                                </p:cTn>
                              </p:par>
                              <p:par>
                                <p:cTn id="9" presetID="35" presetClass="path" presetSubtype="0" repeatCount="indefinite" fill="hold" grpId="0" nodeType="withEffect">
                                  <p:stCondLst>
                                    <p:cond delay="0"/>
                                  </p:stCondLst>
                                  <p:childTnLst>
                                    <p:animMotion origin="layout" path="M -2.08333E-6 0 L -0.19245 0.00255 " pathEditMode="relative" rAng="0" ptsTypes="AA">
                                      <p:cBhvr>
                                        <p:cTn id="10" dur="2000" spd="-100000" fill="hold"/>
                                        <p:tgtEl>
                                          <p:spTgt spid="59"/>
                                        </p:tgtEl>
                                        <p:attrNameLst>
                                          <p:attrName>ppt_x</p:attrName>
                                          <p:attrName>ppt_y</p:attrName>
                                        </p:attrNameLst>
                                      </p:cBhvr>
                                      <p:rCtr x="-9622" y="116"/>
                                    </p:animMotion>
                                  </p:childTnLst>
                                </p:cTn>
                              </p:par>
                              <p:par>
                                <p:cTn id="11" presetID="35" presetClass="path" presetSubtype="0" repeatCount="indefinite" fill="hold" grpId="0" nodeType="withEffect">
                                  <p:stCondLst>
                                    <p:cond delay="0"/>
                                  </p:stCondLst>
                                  <p:childTnLst>
                                    <p:animMotion origin="layout" path="M -2.70833E-6 -2.22222E-6 L -0.19414 0.00278 " pathEditMode="relative" rAng="0" ptsTypes="AA">
                                      <p:cBhvr>
                                        <p:cTn id="12" dur="2000" spd="-100000" fill="hold"/>
                                        <p:tgtEl>
                                          <p:spTgt spid="62"/>
                                        </p:tgtEl>
                                        <p:attrNameLst>
                                          <p:attrName>ppt_x</p:attrName>
                                          <p:attrName>ppt_y</p:attrName>
                                        </p:attrNameLst>
                                      </p:cBhvr>
                                      <p:rCtr x="-9714"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2" grpId="0" animBg="1"/>
      <p:bldP spid="40" grpId="0" animBg="1"/>
      <p:bldP spid="5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DAC962B-9BF9-2550-C69D-F261ADB422DE}"/>
              </a:ext>
            </a:extLst>
          </p:cNvPr>
          <p:cNvSpPr/>
          <p:nvPr/>
        </p:nvSpPr>
        <p:spPr>
          <a:xfrm>
            <a:off x="0" y="0"/>
            <a:ext cx="12192000" cy="1046746"/>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anose="02020603050405020304" pitchFamily="18" charset="0"/>
                <a:cs typeface="Times New Roman" panose="02020603050405020304" pitchFamily="18" charset="0"/>
              </a:rPr>
              <a:t>Advanced ZigBee Backscatter Systems</a:t>
            </a:r>
            <a:endParaRPr lang="zh-CN" altLang="en-US" sz="4000" b="1" dirty="0">
              <a:latin typeface="Times New Roman" panose="02020603050405020304" pitchFamily="18" charset="0"/>
              <a:cs typeface="Times New Roman" panose="02020603050405020304" pitchFamily="18" charset="0"/>
            </a:endParaRPr>
          </a:p>
        </p:txBody>
      </p:sp>
      <p:sp>
        <p:nvSpPr>
          <p:cNvPr id="9" name="灯片编号占位符 8">
            <a:extLst>
              <a:ext uri="{FF2B5EF4-FFF2-40B4-BE49-F238E27FC236}">
                <a16:creationId xmlns:a16="http://schemas.microsoft.com/office/drawing/2014/main" id="{79681700-D3F6-8E99-CF2C-5E0DAC3DAFD5}"/>
              </a:ext>
            </a:extLst>
          </p:cNvPr>
          <p:cNvSpPr>
            <a:spLocks noGrp="1"/>
          </p:cNvSpPr>
          <p:nvPr>
            <p:ph type="sldNum" sz="quarter" idx="12"/>
          </p:nvPr>
        </p:nvSpPr>
        <p:spPr/>
        <p:txBody>
          <a:bodyPr/>
          <a:lstStyle/>
          <a:p>
            <a:fld id="{35441232-94F7-4C55-9570-79805E345113}" type="slidenum">
              <a:rPr lang="zh-CN" altLang="en-US" smtClean="0"/>
              <a:pPr/>
              <a:t>4</a:t>
            </a:fld>
            <a:r>
              <a:rPr lang="en-US" altLang="zh-CN" dirty="0"/>
              <a:t>/24</a:t>
            </a:r>
            <a:endParaRPr lang="zh-CN" altLang="en-US" dirty="0"/>
          </a:p>
        </p:txBody>
      </p:sp>
      <p:grpSp>
        <p:nvGrpSpPr>
          <p:cNvPr id="92" name="组合 91">
            <a:extLst>
              <a:ext uri="{FF2B5EF4-FFF2-40B4-BE49-F238E27FC236}">
                <a16:creationId xmlns:a16="http://schemas.microsoft.com/office/drawing/2014/main" id="{5F880730-D493-D035-9AB3-44656A518FA1}"/>
              </a:ext>
            </a:extLst>
          </p:cNvPr>
          <p:cNvGrpSpPr>
            <a:grpSpLocks noChangeAspect="1"/>
          </p:cNvGrpSpPr>
          <p:nvPr/>
        </p:nvGrpSpPr>
        <p:grpSpPr>
          <a:xfrm>
            <a:off x="4444025" y="3019256"/>
            <a:ext cx="415367" cy="446700"/>
            <a:chOff x="4453617" y="1890023"/>
            <a:chExt cx="705682" cy="666739"/>
          </a:xfrm>
        </p:grpSpPr>
        <p:sp>
          <p:nvSpPr>
            <p:cNvPr id="93" name="矩形 92">
              <a:extLst>
                <a:ext uri="{FF2B5EF4-FFF2-40B4-BE49-F238E27FC236}">
                  <a16:creationId xmlns:a16="http://schemas.microsoft.com/office/drawing/2014/main" id="{0F17A026-F096-61C6-F63A-4E419B6330F3}"/>
                </a:ext>
              </a:extLst>
            </p:cNvPr>
            <p:cNvSpPr/>
            <p:nvPr/>
          </p:nvSpPr>
          <p:spPr>
            <a:xfrm>
              <a:off x="4708151" y="2118991"/>
              <a:ext cx="237707" cy="220698"/>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dirty="0">
                <a:solidFill>
                  <a:srgbClr val="FF0000"/>
                </a:solidFill>
              </a:endParaRPr>
            </a:p>
          </p:txBody>
        </p:sp>
        <p:cxnSp>
          <p:nvCxnSpPr>
            <p:cNvPr id="94" name="直接连接符 93">
              <a:extLst>
                <a:ext uri="{FF2B5EF4-FFF2-40B4-BE49-F238E27FC236}">
                  <a16:creationId xmlns:a16="http://schemas.microsoft.com/office/drawing/2014/main" id="{2AF3DB5E-34FB-0C4D-A6A8-BE2925FA6C99}"/>
                </a:ext>
              </a:extLst>
            </p:cNvPr>
            <p:cNvCxnSpPr>
              <a:cxnSpLocks/>
              <a:stCxn id="93" idx="3"/>
            </p:cNvCxnSpPr>
            <p:nvPr/>
          </p:nvCxnSpPr>
          <p:spPr>
            <a:xfrm>
              <a:off x="4945858" y="2229340"/>
              <a:ext cx="896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接连接符 94">
              <a:extLst>
                <a:ext uri="{FF2B5EF4-FFF2-40B4-BE49-F238E27FC236}">
                  <a16:creationId xmlns:a16="http://schemas.microsoft.com/office/drawing/2014/main" id="{063929C7-7ADE-A229-41AA-5995549451C4}"/>
                </a:ext>
              </a:extLst>
            </p:cNvPr>
            <p:cNvCxnSpPr>
              <a:cxnSpLocks/>
            </p:cNvCxnSpPr>
            <p:nvPr/>
          </p:nvCxnSpPr>
          <p:spPr>
            <a:xfrm>
              <a:off x="5035474" y="2033343"/>
              <a:ext cx="0" cy="1959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接连接符 95">
              <a:extLst>
                <a:ext uri="{FF2B5EF4-FFF2-40B4-BE49-F238E27FC236}">
                  <a16:creationId xmlns:a16="http://schemas.microsoft.com/office/drawing/2014/main" id="{3488C75A-1CFD-ED8D-D53A-94F110FDFDBE}"/>
                </a:ext>
              </a:extLst>
            </p:cNvPr>
            <p:cNvCxnSpPr>
              <a:cxnSpLocks/>
            </p:cNvCxnSpPr>
            <p:nvPr/>
          </p:nvCxnSpPr>
          <p:spPr>
            <a:xfrm>
              <a:off x="4614765" y="2035704"/>
              <a:ext cx="4207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接连接符 96">
              <a:extLst>
                <a:ext uri="{FF2B5EF4-FFF2-40B4-BE49-F238E27FC236}">
                  <a16:creationId xmlns:a16="http://schemas.microsoft.com/office/drawing/2014/main" id="{2ABD84F4-AB3F-68F6-6787-7CA495B9BF03}"/>
                </a:ext>
              </a:extLst>
            </p:cNvPr>
            <p:cNvCxnSpPr>
              <a:cxnSpLocks/>
            </p:cNvCxnSpPr>
            <p:nvPr/>
          </p:nvCxnSpPr>
          <p:spPr>
            <a:xfrm>
              <a:off x="4614765" y="2033343"/>
              <a:ext cx="0" cy="3957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接连接符 97">
              <a:extLst>
                <a:ext uri="{FF2B5EF4-FFF2-40B4-BE49-F238E27FC236}">
                  <a16:creationId xmlns:a16="http://schemas.microsoft.com/office/drawing/2014/main" id="{1577F4E7-13AE-2C88-78D4-CD35AA86EC2B}"/>
                </a:ext>
              </a:extLst>
            </p:cNvPr>
            <p:cNvCxnSpPr>
              <a:cxnSpLocks/>
            </p:cNvCxnSpPr>
            <p:nvPr/>
          </p:nvCxnSpPr>
          <p:spPr>
            <a:xfrm>
              <a:off x="4614765" y="2429127"/>
              <a:ext cx="5445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接连接符 98">
              <a:extLst>
                <a:ext uri="{FF2B5EF4-FFF2-40B4-BE49-F238E27FC236}">
                  <a16:creationId xmlns:a16="http://schemas.microsoft.com/office/drawing/2014/main" id="{6791DCB1-BB78-2BCA-49B5-D0597B6E3BB4}"/>
                </a:ext>
              </a:extLst>
            </p:cNvPr>
            <p:cNvCxnSpPr>
              <a:cxnSpLocks/>
            </p:cNvCxnSpPr>
            <p:nvPr/>
          </p:nvCxnSpPr>
          <p:spPr>
            <a:xfrm>
              <a:off x="5159299" y="1890024"/>
              <a:ext cx="0" cy="5391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接连接符 99">
              <a:extLst>
                <a:ext uri="{FF2B5EF4-FFF2-40B4-BE49-F238E27FC236}">
                  <a16:creationId xmlns:a16="http://schemas.microsoft.com/office/drawing/2014/main" id="{D29A0391-B9F0-211A-3681-B9A3743988A7}"/>
                </a:ext>
              </a:extLst>
            </p:cNvPr>
            <p:cNvCxnSpPr>
              <a:cxnSpLocks/>
            </p:cNvCxnSpPr>
            <p:nvPr/>
          </p:nvCxnSpPr>
          <p:spPr>
            <a:xfrm>
              <a:off x="4453618" y="1890024"/>
              <a:ext cx="7056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接连接符 100">
              <a:extLst>
                <a:ext uri="{FF2B5EF4-FFF2-40B4-BE49-F238E27FC236}">
                  <a16:creationId xmlns:a16="http://schemas.microsoft.com/office/drawing/2014/main" id="{1049A5B6-19E1-A5ED-8237-F948E05E7D8A}"/>
                </a:ext>
              </a:extLst>
            </p:cNvPr>
            <p:cNvCxnSpPr>
              <a:cxnSpLocks/>
            </p:cNvCxnSpPr>
            <p:nvPr/>
          </p:nvCxnSpPr>
          <p:spPr>
            <a:xfrm>
              <a:off x="4453618" y="1890023"/>
              <a:ext cx="0" cy="666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接连接符 101">
              <a:extLst>
                <a:ext uri="{FF2B5EF4-FFF2-40B4-BE49-F238E27FC236}">
                  <a16:creationId xmlns:a16="http://schemas.microsoft.com/office/drawing/2014/main" id="{1434668D-AD0A-637B-5A3C-490BD79F8C4B}"/>
                </a:ext>
              </a:extLst>
            </p:cNvPr>
            <p:cNvCxnSpPr>
              <a:cxnSpLocks/>
            </p:cNvCxnSpPr>
            <p:nvPr/>
          </p:nvCxnSpPr>
          <p:spPr>
            <a:xfrm>
              <a:off x="4453617" y="2556762"/>
              <a:ext cx="7056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a16="http://schemas.microsoft.com/office/drawing/2014/main" id="{BAF17ACE-3A85-07A2-CEDE-8A2F946FEFCC}"/>
                </a:ext>
              </a:extLst>
            </p:cNvPr>
            <p:cNvCxnSpPr>
              <a:cxnSpLocks/>
            </p:cNvCxnSpPr>
            <p:nvPr/>
          </p:nvCxnSpPr>
          <p:spPr>
            <a:xfrm flipV="1">
              <a:off x="5159299" y="2429127"/>
              <a:ext cx="0" cy="1276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0" name="文本框 109">
            <a:extLst>
              <a:ext uri="{FF2B5EF4-FFF2-40B4-BE49-F238E27FC236}">
                <a16:creationId xmlns:a16="http://schemas.microsoft.com/office/drawing/2014/main" id="{7A1051BE-EC68-2D2C-7A02-F4F05D1702D4}"/>
              </a:ext>
            </a:extLst>
          </p:cNvPr>
          <p:cNvSpPr txBox="1"/>
          <p:nvPr/>
        </p:nvSpPr>
        <p:spPr>
          <a:xfrm>
            <a:off x="1320595" y="3112850"/>
            <a:ext cx="1680546" cy="523220"/>
          </a:xfrm>
          <a:prstGeom prst="rect">
            <a:avLst/>
          </a:prstGeom>
          <a:noFill/>
        </p:spPr>
        <p:txBody>
          <a:bodyPr wrap="square" rtlCol="0">
            <a:spAutoFit/>
          </a:bodyPr>
          <a:lstStyle/>
          <a:p>
            <a:r>
              <a:rPr lang="en-US" altLang="zh-CN" sz="2800" dirty="0"/>
              <a:t>Excitor</a:t>
            </a:r>
            <a:endParaRPr lang="zh-CN" altLang="en-US" sz="2800" dirty="0"/>
          </a:p>
        </p:txBody>
      </p:sp>
      <p:sp>
        <p:nvSpPr>
          <p:cNvPr id="111" name="文本框 110">
            <a:extLst>
              <a:ext uri="{FF2B5EF4-FFF2-40B4-BE49-F238E27FC236}">
                <a16:creationId xmlns:a16="http://schemas.microsoft.com/office/drawing/2014/main" id="{D8E1F122-6A4A-DA2C-4C5C-6ECDC57F33AF}"/>
              </a:ext>
            </a:extLst>
          </p:cNvPr>
          <p:cNvSpPr txBox="1"/>
          <p:nvPr/>
        </p:nvSpPr>
        <p:spPr>
          <a:xfrm>
            <a:off x="7992331" y="1397990"/>
            <a:ext cx="2000208" cy="523220"/>
          </a:xfrm>
          <a:prstGeom prst="rect">
            <a:avLst/>
          </a:prstGeom>
          <a:noFill/>
        </p:spPr>
        <p:txBody>
          <a:bodyPr wrap="square" rtlCol="0">
            <a:spAutoFit/>
          </a:bodyPr>
          <a:lstStyle/>
          <a:p>
            <a:r>
              <a:rPr lang="en-US" altLang="zh-CN" sz="2800" dirty="0"/>
              <a:t>Receiver 1</a:t>
            </a:r>
            <a:endParaRPr lang="zh-CN" altLang="en-US" sz="2800" dirty="0"/>
          </a:p>
        </p:txBody>
      </p:sp>
      <p:sp>
        <p:nvSpPr>
          <p:cNvPr id="112" name="文本框 111">
            <a:extLst>
              <a:ext uri="{FF2B5EF4-FFF2-40B4-BE49-F238E27FC236}">
                <a16:creationId xmlns:a16="http://schemas.microsoft.com/office/drawing/2014/main" id="{9FD45453-D2B6-A777-C9B8-C337ED0CFE55}"/>
              </a:ext>
            </a:extLst>
          </p:cNvPr>
          <p:cNvSpPr txBox="1"/>
          <p:nvPr/>
        </p:nvSpPr>
        <p:spPr>
          <a:xfrm>
            <a:off x="4348973" y="3569744"/>
            <a:ext cx="857568" cy="523220"/>
          </a:xfrm>
          <a:prstGeom prst="rect">
            <a:avLst/>
          </a:prstGeom>
          <a:noFill/>
        </p:spPr>
        <p:txBody>
          <a:bodyPr wrap="square" rtlCol="0">
            <a:spAutoFit/>
          </a:bodyPr>
          <a:lstStyle/>
          <a:p>
            <a:r>
              <a:rPr lang="en-US" altLang="zh-CN" sz="2800" dirty="0"/>
              <a:t>Tag</a:t>
            </a:r>
            <a:endParaRPr lang="zh-CN" altLang="en-US" sz="2800" dirty="0"/>
          </a:p>
        </p:txBody>
      </p:sp>
      <p:cxnSp>
        <p:nvCxnSpPr>
          <p:cNvPr id="113" name="直接箭头连接符 112">
            <a:extLst>
              <a:ext uri="{FF2B5EF4-FFF2-40B4-BE49-F238E27FC236}">
                <a16:creationId xmlns:a16="http://schemas.microsoft.com/office/drawing/2014/main" id="{5B1EFCA5-C81C-E177-C24D-B755D1FEA5B6}"/>
              </a:ext>
            </a:extLst>
          </p:cNvPr>
          <p:cNvCxnSpPr>
            <a:cxnSpLocks/>
          </p:cNvCxnSpPr>
          <p:nvPr/>
        </p:nvCxnSpPr>
        <p:spPr>
          <a:xfrm>
            <a:off x="5891872" y="3771033"/>
            <a:ext cx="579193"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4" name="文本框 113">
                <a:extLst>
                  <a:ext uri="{FF2B5EF4-FFF2-40B4-BE49-F238E27FC236}">
                    <a16:creationId xmlns:a16="http://schemas.microsoft.com/office/drawing/2014/main" id="{7DCA36A2-AAE8-79B0-D889-19C8446415D0}"/>
                  </a:ext>
                </a:extLst>
              </p:cNvPr>
              <p:cNvSpPr txBox="1"/>
              <p:nvPr/>
            </p:nvSpPr>
            <p:spPr>
              <a:xfrm>
                <a:off x="5883710" y="3842735"/>
                <a:ext cx="626116"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3200" i="1" dirty="0">
                          <a:latin typeface="Cambria Math" panose="02040503050406030204" pitchFamily="18" charset="0"/>
                        </a:rPr>
                        <m:t>𝑁</m:t>
                      </m:r>
                    </m:oMath>
                  </m:oMathPara>
                </a14:m>
                <a:endParaRPr lang="zh-CN" altLang="en-US" sz="3200" dirty="0"/>
              </a:p>
            </p:txBody>
          </p:sp>
        </mc:Choice>
        <mc:Fallback xmlns="">
          <p:sp>
            <p:nvSpPr>
              <p:cNvPr id="114" name="文本框 113">
                <a:extLst>
                  <a:ext uri="{FF2B5EF4-FFF2-40B4-BE49-F238E27FC236}">
                    <a16:creationId xmlns:a16="http://schemas.microsoft.com/office/drawing/2014/main" id="{7DCA36A2-AAE8-79B0-D889-19C8446415D0}"/>
                  </a:ext>
                </a:extLst>
              </p:cNvPr>
              <p:cNvSpPr txBox="1">
                <a:spLocks noRot="1" noChangeAspect="1" noMove="1" noResize="1" noEditPoints="1" noAdjustHandles="1" noChangeArrowheads="1" noChangeShapeType="1" noTextEdit="1"/>
              </p:cNvSpPr>
              <p:nvPr/>
            </p:nvSpPr>
            <p:spPr>
              <a:xfrm>
                <a:off x="5883710" y="3842735"/>
                <a:ext cx="626116" cy="584775"/>
              </a:xfrm>
              <a:prstGeom prst="rect">
                <a:avLst/>
              </a:prstGeom>
              <a:blipFill>
                <a:blip r:embed="rId3"/>
                <a:stretch>
                  <a:fillRect/>
                </a:stretch>
              </a:blipFill>
            </p:spPr>
            <p:txBody>
              <a:bodyPr/>
              <a:lstStyle/>
              <a:p>
                <a:r>
                  <a:rPr lang="zh-CN" altLang="en-US">
                    <a:noFill/>
                  </a:rPr>
                  <a:t> </a:t>
                </a:r>
              </a:p>
            </p:txBody>
          </p:sp>
        </mc:Fallback>
      </mc:AlternateContent>
      <p:cxnSp>
        <p:nvCxnSpPr>
          <p:cNvPr id="115" name="直接连接符 114">
            <a:extLst>
              <a:ext uri="{FF2B5EF4-FFF2-40B4-BE49-F238E27FC236}">
                <a16:creationId xmlns:a16="http://schemas.microsoft.com/office/drawing/2014/main" id="{1320392E-DD89-1DD9-BB3E-E6043A55D25E}"/>
              </a:ext>
            </a:extLst>
          </p:cNvPr>
          <p:cNvCxnSpPr>
            <a:cxnSpLocks/>
          </p:cNvCxnSpPr>
          <p:nvPr/>
        </p:nvCxnSpPr>
        <p:spPr>
          <a:xfrm>
            <a:off x="5891865" y="2488582"/>
            <a:ext cx="0" cy="14976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接连接符 115">
            <a:extLst>
              <a:ext uri="{FF2B5EF4-FFF2-40B4-BE49-F238E27FC236}">
                <a16:creationId xmlns:a16="http://schemas.microsoft.com/office/drawing/2014/main" id="{E6534DD4-BA61-6FF9-8F5A-FF93B72F2D1C}"/>
              </a:ext>
            </a:extLst>
          </p:cNvPr>
          <p:cNvCxnSpPr>
            <a:cxnSpLocks/>
          </p:cNvCxnSpPr>
          <p:nvPr/>
        </p:nvCxnSpPr>
        <p:spPr>
          <a:xfrm>
            <a:off x="6483034" y="2488582"/>
            <a:ext cx="0" cy="14976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2" name="组合 161">
            <a:extLst>
              <a:ext uri="{FF2B5EF4-FFF2-40B4-BE49-F238E27FC236}">
                <a16:creationId xmlns:a16="http://schemas.microsoft.com/office/drawing/2014/main" id="{A608A500-BB6D-0C6F-A5E5-5F7265FCC4E3}"/>
              </a:ext>
            </a:extLst>
          </p:cNvPr>
          <p:cNvGrpSpPr>
            <a:grpSpLocks/>
          </p:cNvGrpSpPr>
          <p:nvPr/>
        </p:nvGrpSpPr>
        <p:grpSpPr>
          <a:xfrm>
            <a:off x="1787805" y="2167831"/>
            <a:ext cx="319513" cy="972000"/>
            <a:chOff x="1288835" y="2232996"/>
            <a:chExt cx="509131" cy="1231324"/>
          </a:xfrm>
        </p:grpSpPr>
        <p:sp>
          <p:nvSpPr>
            <p:cNvPr id="104" name="矩形: 圆角 103">
              <a:extLst>
                <a:ext uri="{FF2B5EF4-FFF2-40B4-BE49-F238E27FC236}">
                  <a16:creationId xmlns:a16="http://schemas.microsoft.com/office/drawing/2014/main" id="{2495521F-6A4F-F0AB-FE33-81389B837E8A}"/>
                </a:ext>
              </a:extLst>
            </p:cNvPr>
            <p:cNvSpPr/>
            <p:nvPr/>
          </p:nvSpPr>
          <p:spPr>
            <a:xfrm>
              <a:off x="1288835" y="2232996"/>
              <a:ext cx="509131" cy="1231324"/>
            </a:xfrm>
            <a:prstGeom prst="roundRect">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4">
              <a:extLst>
                <a:ext uri="{FF2B5EF4-FFF2-40B4-BE49-F238E27FC236}">
                  <a16:creationId xmlns:a16="http://schemas.microsoft.com/office/drawing/2014/main" id="{D9828B80-D9C4-16B8-1EEC-D34F8572E977}"/>
                </a:ext>
              </a:extLst>
            </p:cNvPr>
            <p:cNvSpPr/>
            <p:nvPr/>
          </p:nvSpPr>
          <p:spPr>
            <a:xfrm>
              <a:off x="1306889" y="2388236"/>
              <a:ext cx="478368" cy="890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7" name="图片 116">
              <a:extLst>
                <a:ext uri="{FF2B5EF4-FFF2-40B4-BE49-F238E27FC236}">
                  <a16:creationId xmlns:a16="http://schemas.microsoft.com/office/drawing/2014/main" id="{BDBD2811-150F-8416-4AAD-B695534C8E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1976" y="2570920"/>
              <a:ext cx="492401" cy="512331"/>
            </a:xfrm>
            <a:prstGeom prst="rect">
              <a:avLst/>
            </a:prstGeom>
          </p:spPr>
        </p:pic>
      </p:grpSp>
      <p:sp>
        <p:nvSpPr>
          <p:cNvPr id="122" name="文本框 121">
            <a:extLst>
              <a:ext uri="{FF2B5EF4-FFF2-40B4-BE49-F238E27FC236}">
                <a16:creationId xmlns:a16="http://schemas.microsoft.com/office/drawing/2014/main" id="{180740C2-151A-9F01-D469-259F76471717}"/>
              </a:ext>
            </a:extLst>
          </p:cNvPr>
          <p:cNvSpPr txBox="1"/>
          <p:nvPr/>
        </p:nvSpPr>
        <p:spPr>
          <a:xfrm>
            <a:off x="8502253" y="3541468"/>
            <a:ext cx="2000208" cy="523220"/>
          </a:xfrm>
          <a:prstGeom prst="rect">
            <a:avLst/>
          </a:prstGeom>
          <a:noFill/>
        </p:spPr>
        <p:txBody>
          <a:bodyPr wrap="square" rtlCol="0">
            <a:spAutoFit/>
          </a:bodyPr>
          <a:lstStyle/>
          <a:p>
            <a:r>
              <a:rPr lang="en-US" altLang="zh-CN" sz="2800" dirty="0"/>
              <a:t>Receiver 2</a:t>
            </a:r>
            <a:endParaRPr lang="zh-CN" altLang="en-US" sz="2800" dirty="0"/>
          </a:p>
        </p:txBody>
      </p:sp>
      <p:cxnSp>
        <p:nvCxnSpPr>
          <p:cNvPr id="124" name="直接连接符 123">
            <a:extLst>
              <a:ext uri="{FF2B5EF4-FFF2-40B4-BE49-F238E27FC236}">
                <a16:creationId xmlns:a16="http://schemas.microsoft.com/office/drawing/2014/main" id="{F0CB2E84-1F17-DAEC-ACAE-D27F7D724B45}"/>
              </a:ext>
            </a:extLst>
          </p:cNvPr>
          <p:cNvCxnSpPr>
            <a:cxnSpLocks/>
          </p:cNvCxnSpPr>
          <p:nvPr/>
        </p:nvCxnSpPr>
        <p:spPr>
          <a:xfrm>
            <a:off x="6988861" y="2403180"/>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79" name="组合 178">
            <a:extLst>
              <a:ext uri="{FF2B5EF4-FFF2-40B4-BE49-F238E27FC236}">
                <a16:creationId xmlns:a16="http://schemas.microsoft.com/office/drawing/2014/main" id="{3481B05A-E4BD-C75F-616D-9DD3944B0EE2}"/>
              </a:ext>
            </a:extLst>
          </p:cNvPr>
          <p:cNvGrpSpPr>
            <a:grpSpLocks noChangeAspect="1"/>
          </p:cNvGrpSpPr>
          <p:nvPr/>
        </p:nvGrpSpPr>
        <p:grpSpPr>
          <a:xfrm>
            <a:off x="9203336" y="2399727"/>
            <a:ext cx="415367" cy="468000"/>
            <a:chOff x="9857861" y="2610774"/>
            <a:chExt cx="648000" cy="648000"/>
          </a:xfrm>
        </p:grpSpPr>
        <p:sp>
          <p:nvSpPr>
            <p:cNvPr id="123" name="椭圆 122">
              <a:extLst>
                <a:ext uri="{FF2B5EF4-FFF2-40B4-BE49-F238E27FC236}">
                  <a16:creationId xmlns:a16="http://schemas.microsoft.com/office/drawing/2014/main" id="{A187743A-0EF9-EF65-6D86-C4796DC10ED6}"/>
                </a:ext>
              </a:extLst>
            </p:cNvPr>
            <p:cNvSpPr>
              <a:spLocks noChangeAspect="1"/>
            </p:cNvSpPr>
            <p:nvPr/>
          </p:nvSpPr>
          <p:spPr>
            <a:xfrm>
              <a:off x="9857861" y="2610774"/>
              <a:ext cx="648000" cy="648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5" name="直接连接符 124">
              <a:extLst>
                <a:ext uri="{FF2B5EF4-FFF2-40B4-BE49-F238E27FC236}">
                  <a16:creationId xmlns:a16="http://schemas.microsoft.com/office/drawing/2014/main" id="{93EDD956-52B9-7B82-E33D-B80AC8719598}"/>
                </a:ext>
              </a:extLst>
            </p:cNvPr>
            <p:cNvCxnSpPr>
              <a:cxnSpLocks/>
              <a:stCxn id="123" idx="1"/>
              <a:endCxn id="123" idx="5"/>
            </p:cNvCxnSpPr>
            <p:nvPr/>
          </p:nvCxnSpPr>
          <p:spPr>
            <a:xfrm>
              <a:off x="9952758" y="2705671"/>
              <a:ext cx="458206" cy="45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接连接符 125">
              <a:extLst>
                <a:ext uri="{FF2B5EF4-FFF2-40B4-BE49-F238E27FC236}">
                  <a16:creationId xmlns:a16="http://schemas.microsoft.com/office/drawing/2014/main" id="{3D2F2C8C-BFDE-9166-6B03-686AAACEBF3F}"/>
                </a:ext>
              </a:extLst>
            </p:cNvPr>
            <p:cNvCxnSpPr>
              <a:cxnSpLocks/>
              <a:stCxn id="123" idx="3"/>
              <a:endCxn id="123" idx="7"/>
            </p:cNvCxnSpPr>
            <p:nvPr/>
          </p:nvCxnSpPr>
          <p:spPr>
            <a:xfrm flipV="1">
              <a:off x="9952758" y="2705671"/>
              <a:ext cx="458206" cy="458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7" name="连接符: 肘形 126">
            <a:extLst>
              <a:ext uri="{FF2B5EF4-FFF2-40B4-BE49-F238E27FC236}">
                <a16:creationId xmlns:a16="http://schemas.microsoft.com/office/drawing/2014/main" id="{EECF6494-93A2-E447-E974-2465084BABD9}"/>
              </a:ext>
            </a:extLst>
          </p:cNvPr>
          <p:cNvCxnSpPr>
            <a:cxnSpLocks/>
            <a:stCxn id="178" idx="3"/>
            <a:endCxn id="123" idx="0"/>
          </p:cNvCxnSpPr>
          <p:nvPr/>
        </p:nvCxnSpPr>
        <p:spPr>
          <a:xfrm>
            <a:off x="7968372" y="2015126"/>
            <a:ext cx="1442648" cy="384601"/>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连接符: 肘形 127">
            <a:extLst>
              <a:ext uri="{FF2B5EF4-FFF2-40B4-BE49-F238E27FC236}">
                <a16:creationId xmlns:a16="http://schemas.microsoft.com/office/drawing/2014/main" id="{997D4FE2-41E6-0960-41BA-74FB4C1B4F29}"/>
              </a:ext>
            </a:extLst>
          </p:cNvPr>
          <p:cNvCxnSpPr>
            <a:cxnSpLocks/>
            <a:stCxn id="174" idx="3"/>
            <a:endCxn id="123" idx="4"/>
          </p:cNvCxnSpPr>
          <p:nvPr/>
        </p:nvCxnSpPr>
        <p:spPr>
          <a:xfrm flipV="1">
            <a:off x="8340895" y="2867727"/>
            <a:ext cx="1070125" cy="357850"/>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接箭头连接符 128">
            <a:extLst>
              <a:ext uri="{FF2B5EF4-FFF2-40B4-BE49-F238E27FC236}">
                <a16:creationId xmlns:a16="http://schemas.microsoft.com/office/drawing/2014/main" id="{36652657-B067-B140-3922-5DD67547939B}"/>
              </a:ext>
            </a:extLst>
          </p:cNvPr>
          <p:cNvCxnSpPr>
            <a:cxnSpLocks/>
            <a:stCxn id="123" idx="6"/>
          </p:cNvCxnSpPr>
          <p:nvPr/>
        </p:nvCxnSpPr>
        <p:spPr>
          <a:xfrm>
            <a:off x="9618703" y="2633727"/>
            <a:ext cx="107037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接箭头连接符 129">
            <a:extLst>
              <a:ext uri="{FF2B5EF4-FFF2-40B4-BE49-F238E27FC236}">
                <a16:creationId xmlns:a16="http://schemas.microsoft.com/office/drawing/2014/main" id="{C9DD87DC-66A4-4873-551F-FACA0538AAC6}"/>
              </a:ext>
            </a:extLst>
          </p:cNvPr>
          <p:cNvCxnSpPr>
            <a:cxnSpLocks/>
          </p:cNvCxnSpPr>
          <p:nvPr/>
        </p:nvCxnSpPr>
        <p:spPr>
          <a:xfrm>
            <a:off x="6471065" y="3771033"/>
            <a:ext cx="589762"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1" name="文本框 130">
                <a:extLst>
                  <a:ext uri="{FF2B5EF4-FFF2-40B4-BE49-F238E27FC236}">
                    <a16:creationId xmlns:a16="http://schemas.microsoft.com/office/drawing/2014/main" id="{A1CFB453-F21D-D643-C7B2-B6FC62BF023B}"/>
                  </a:ext>
                </a:extLst>
              </p:cNvPr>
              <p:cNvSpPr txBox="1"/>
              <p:nvPr/>
            </p:nvSpPr>
            <p:spPr>
              <a:xfrm>
                <a:off x="6459121" y="3836077"/>
                <a:ext cx="626116"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3200" i="1" dirty="0">
                          <a:solidFill>
                            <a:srgbClr val="FF0000"/>
                          </a:solidFill>
                          <a:latin typeface="Cambria Math" panose="02040503050406030204" pitchFamily="18" charset="0"/>
                        </a:rPr>
                        <m:t>𝑁</m:t>
                      </m:r>
                    </m:oMath>
                  </m:oMathPara>
                </a14:m>
                <a:endParaRPr lang="zh-CN" altLang="en-US" sz="3200" dirty="0">
                  <a:solidFill>
                    <a:srgbClr val="FF0000"/>
                  </a:solidFill>
                </a:endParaRPr>
              </a:p>
            </p:txBody>
          </p:sp>
        </mc:Choice>
        <mc:Fallback xmlns="">
          <p:sp>
            <p:nvSpPr>
              <p:cNvPr id="131" name="文本框 130">
                <a:extLst>
                  <a:ext uri="{FF2B5EF4-FFF2-40B4-BE49-F238E27FC236}">
                    <a16:creationId xmlns:a16="http://schemas.microsoft.com/office/drawing/2014/main" id="{A1CFB453-F21D-D643-C7B2-B6FC62BF023B}"/>
                  </a:ext>
                </a:extLst>
              </p:cNvPr>
              <p:cNvSpPr txBox="1">
                <a:spLocks noRot="1" noChangeAspect="1" noMove="1" noResize="1" noEditPoints="1" noAdjustHandles="1" noChangeArrowheads="1" noChangeShapeType="1" noTextEdit="1"/>
              </p:cNvSpPr>
              <p:nvPr/>
            </p:nvSpPr>
            <p:spPr>
              <a:xfrm>
                <a:off x="6459121" y="3836077"/>
                <a:ext cx="626116" cy="584775"/>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2" name="文本框 131">
                <a:extLst>
                  <a:ext uri="{FF2B5EF4-FFF2-40B4-BE49-F238E27FC236}">
                    <a16:creationId xmlns:a16="http://schemas.microsoft.com/office/drawing/2014/main" id="{7582EB12-CD79-F489-DE6D-3F43FD855314}"/>
                  </a:ext>
                </a:extLst>
              </p:cNvPr>
              <p:cNvSpPr txBox="1"/>
              <p:nvPr/>
            </p:nvSpPr>
            <p:spPr>
              <a:xfrm>
                <a:off x="5874964" y="2400616"/>
                <a:ext cx="626116"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3200" i="1">
                          <a:latin typeface="Cambria Math" panose="02040503050406030204" pitchFamily="18" charset="0"/>
                        </a:rPr>
                        <m:t>0</m:t>
                      </m:r>
                    </m:oMath>
                  </m:oMathPara>
                </a14:m>
                <a:endParaRPr lang="zh-CN" altLang="en-US" sz="3200" dirty="0"/>
              </a:p>
            </p:txBody>
          </p:sp>
        </mc:Choice>
        <mc:Fallback xmlns="">
          <p:sp>
            <p:nvSpPr>
              <p:cNvPr id="132" name="文本框 131">
                <a:extLst>
                  <a:ext uri="{FF2B5EF4-FFF2-40B4-BE49-F238E27FC236}">
                    <a16:creationId xmlns:a16="http://schemas.microsoft.com/office/drawing/2014/main" id="{7582EB12-CD79-F489-DE6D-3F43FD855314}"/>
                  </a:ext>
                </a:extLst>
              </p:cNvPr>
              <p:cNvSpPr txBox="1">
                <a:spLocks noRot="1" noChangeAspect="1" noMove="1" noResize="1" noEditPoints="1" noAdjustHandles="1" noChangeArrowheads="1" noChangeShapeType="1" noTextEdit="1"/>
              </p:cNvSpPr>
              <p:nvPr/>
            </p:nvSpPr>
            <p:spPr>
              <a:xfrm>
                <a:off x="5874964" y="2400616"/>
                <a:ext cx="626116" cy="584775"/>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3" name="文本框 132">
                <a:extLst>
                  <a:ext uri="{FF2B5EF4-FFF2-40B4-BE49-F238E27FC236}">
                    <a16:creationId xmlns:a16="http://schemas.microsoft.com/office/drawing/2014/main" id="{796EADC6-ACEB-9523-7023-FB088FD138C2}"/>
                  </a:ext>
                </a:extLst>
              </p:cNvPr>
              <p:cNvSpPr txBox="1"/>
              <p:nvPr/>
            </p:nvSpPr>
            <p:spPr>
              <a:xfrm>
                <a:off x="6471065" y="2383484"/>
                <a:ext cx="626116"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3200" i="1" smtClean="0">
                          <a:solidFill>
                            <a:srgbClr val="FF0000"/>
                          </a:solidFill>
                          <a:latin typeface="Cambria Math" panose="02040503050406030204" pitchFamily="18" charset="0"/>
                        </a:rPr>
                        <m:t>1</m:t>
                      </m:r>
                    </m:oMath>
                  </m:oMathPara>
                </a14:m>
                <a:endParaRPr lang="zh-CN" altLang="en-US" sz="3200" dirty="0">
                  <a:solidFill>
                    <a:srgbClr val="FF0000"/>
                  </a:solidFill>
                </a:endParaRPr>
              </a:p>
            </p:txBody>
          </p:sp>
        </mc:Choice>
        <mc:Fallback xmlns="">
          <p:sp>
            <p:nvSpPr>
              <p:cNvPr id="133" name="文本框 132">
                <a:extLst>
                  <a:ext uri="{FF2B5EF4-FFF2-40B4-BE49-F238E27FC236}">
                    <a16:creationId xmlns:a16="http://schemas.microsoft.com/office/drawing/2014/main" id="{796EADC6-ACEB-9523-7023-FB088FD138C2}"/>
                  </a:ext>
                </a:extLst>
              </p:cNvPr>
              <p:cNvSpPr txBox="1">
                <a:spLocks noRot="1" noChangeAspect="1" noMove="1" noResize="1" noEditPoints="1" noAdjustHandles="1" noChangeArrowheads="1" noChangeShapeType="1" noTextEdit="1"/>
              </p:cNvSpPr>
              <p:nvPr/>
            </p:nvSpPr>
            <p:spPr>
              <a:xfrm>
                <a:off x="6471065" y="2383484"/>
                <a:ext cx="626116" cy="584775"/>
              </a:xfrm>
              <a:prstGeom prst="rect">
                <a:avLst/>
              </a:prstGeom>
              <a:blipFill>
                <a:blip r:embed="rId7"/>
                <a:stretch>
                  <a:fillRect/>
                </a:stretch>
              </a:blipFill>
            </p:spPr>
            <p:txBody>
              <a:bodyPr/>
              <a:lstStyle/>
              <a:p>
                <a:r>
                  <a:rPr lang="zh-CN" altLang="en-US">
                    <a:noFill/>
                  </a:rPr>
                  <a:t> </a:t>
                </a:r>
              </a:p>
            </p:txBody>
          </p:sp>
        </mc:Fallback>
      </mc:AlternateContent>
      <p:cxnSp>
        <p:nvCxnSpPr>
          <p:cNvPr id="134" name="直接连接符 133">
            <a:extLst>
              <a:ext uri="{FF2B5EF4-FFF2-40B4-BE49-F238E27FC236}">
                <a16:creationId xmlns:a16="http://schemas.microsoft.com/office/drawing/2014/main" id="{070E3E74-1DF0-8057-9D2A-B4F617CFE486}"/>
              </a:ext>
            </a:extLst>
          </p:cNvPr>
          <p:cNvCxnSpPr>
            <a:cxnSpLocks/>
          </p:cNvCxnSpPr>
          <p:nvPr/>
        </p:nvCxnSpPr>
        <p:spPr>
          <a:xfrm>
            <a:off x="10792404" y="1796794"/>
            <a:ext cx="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5" name="文本框 134">
                <a:extLst>
                  <a:ext uri="{FF2B5EF4-FFF2-40B4-BE49-F238E27FC236}">
                    <a16:creationId xmlns:a16="http://schemas.microsoft.com/office/drawing/2014/main" id="{CEF4A04A-7FDF-930F-0994-FA435AA896DC}"/>
                  </a:ext>
                </a:extLst>
              </p:cNvPr>
              <p:cNvSpPr txBox="1"/>
              <p:nvPr/>
            </p:nvSpPr>
            <p:spPr>
              <a:xfrm>
                <a:off x="9992539" y="1932957"/>
                <a:ext cx="626116"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3200" i="1">
                          <a:latin typeface="Cambria Math" panose="02040503050406030204" pitchFamily="18" charset="0"/>
                        </a:rPr>
                        <m:t>0</m:t>
                      </m:r>
                    </m:oMath>
                  </m:oMathPara>
                </a14:m>
                <a:endParaRPr lang="zh-CN" altLang="en-US" sz="3200" dirty="0"/>
              </a:p>
            </p:txBody>
          </p:sp>
        </mc:Choice>
        <mc:Fallback xmlns="">
          <p:sp>
            <p:nvSpPr>
              <p:cNvPr id="135" name="文本框 134">
                <a:extLst>
                  <a:ext uri="{FF2B5EF4-FFF2-40B4-BE49-F238E27FC236}">
                    <a16:creationId xmlns:a16="http://schemas.microsoft.com/office/drawing/2014/main" id="{CEF4A04A-7FDF-930F-0994-FA435AA896DC}"/>
                  </a:ext>
                </a:extLst>
              </p:cNvPr>
              <p:cNvSpPr txBox="1">
                <a:spLocks noRot="1" noChangeAspect="1" noMove="1" noResize="1" noEditPoints="1" noAdjustHandles="1" noChangeArrowheads="1" noChangeShapeType="1" noTextEdit="1"/>
              </p:cNvSpPr>
              <p:nvPr/>
            </p:nvSpPr>
            <p:spPr>
              <a:xfrm>
                <a:off x="9992539" y="1932957"/>
                <a:ext cx="626116" cy="584775"/>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6" name="文本框 135">
                <a:extLst>
                  <a:ext uri="{FF2B5EF4-FFF2-40B4-BE49-F238E27FC236}">
                    <a16:creationId xmlns:a16="http://schemas.microsoft.com/office/drawing/2014/main" id="{BC339B0B-162F-26C3-50CE-F2B49BFD271F}"/>
                  </a:ext>
                </a:extLst>
              </p:cNvPr>
              <p:cNvSpPr txBox="1"/>
              <p:nvPr/>
            </p:nvSpPr>
            <p:spPr>
              <a:xfrm>
                <a:off x="10260069" y="1929274"/>
                <a:ext cx="626116"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3200" i="1" smtClean="0">
                          <a:solidFill>
                            <a:srgbClr val="FF0000"/>
                          </a:solidFill>
                          <a:latin typeface="Cambria Math" panose="02040503050406030204" pitchFamily="18" charset="0"/>
                        </a:rPr>
                        <m:t>1</m:t>
                      </m:r>
                    </m:oMath>
                  </m:oMathPara>
                </a14:m>
                <a:endParaRPr lang="zh-CN" altLang="en-US" sz="3200" dirty="0">
                  <a:solidFill>
                    <a:srgbClr val="FF0000"/>
                  </a:solidFill>
                </a:endParaRPr>
              </a:p>
            </p:txBody>
          </p:sp>
        </mc:Choice>
        <mc:Fallback xmlns="">
          <p:sp>
            <p:nvSpPr>
              <p:cNvPr id="136" name="文本框 135">
                <a:extLst>
                  <a:ext uri="{FF2B5EF4-FFF2-40B4-BE49-F238E27FC236}">
                    <a16:creationId xmlns:a16="http://schemas.microsoft.com/office/drawing/2014/main" id="{BC339B0B-162F-26C3-50CE-F2B49BFD271F}"/>
                  </a:ext>
                </a:extLst>
              </p:cNvPr>
              <p:cNvSpPr txBox="1">
                <a:spLocks noRot="1" noChangeAspect="1" noMove="1" noResize="1" noEditPoints="1" noAdjustHandles="1" noChangeArrowheads="1" noChangeShapeType="1" noTextEdit="1"/>
              </p:cNvSpPr>
              <p:nvPr/>
            </p:nvSpPr>
            <p:spPr>
              <a:xfrm>
                <a:off x="10260069" y="1929274"/>
                <a:ext cx="626116" cy="584775"/>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7" name="文本框 136">
                <a:extLst>
                  <a:ext uri="{FF2B5EF4-FFF2-40B4-BE49-F238E27FC236}">
                    <a16:creationId xmlns:a16="http://schemas.microsoft.com/office/drawing/2014/main" id="{6B7E2366-D88A-DF9B-99DD-B8A267802A74}"/>
                  </a:ext>
                </a:extLst>
              </p:cNvPr>
              <p:cNvSpPr txBox="1"/>
              <p:nvPr/>
            </p:nvSpPr>
            <p:spPr>
              <a:xfrm>
                <a:off x="9662885" y="1829496"/>
                <a:ext cx="626116"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3200" b="0" i="1" smtClean="0">
                          <a:latin typeface="Cambria Math" panose="02040503050406030204" pitchFamily="18" charset="0"/>
                        </a:rPr>
                        <m:t>…</m:t>
                      </m:r>
                    </m:oMath>
                  </m:oMathPara>
                </a14:m>
                <a:endParaRPr lang="zh-CN" altLang="en-US" sz="3200" dirty="0"/>
              </a:p>
            </p:txBody>
          </p:sp>
        </mc:Choice>
        <mc:Fallback xmlns="">
          <p:sp>
            <p:nvSpPr>
              <p:cNvPr id="137" name="文本框 136">
                <a:extLst>
                  <a:ext uri="{FF2B5EF4-FFF2-40B4-BE49-F238E27FC236}">
                    <a16:creationId xmlns:a16="http://schemas.microsoft.com/office/drawing/2014/main" id="{6B7E2366-D88A-DF9B-99DD-B8A267802A74}"/>
                  </a:ext>
                </a:extLst>
              </p:cNvPr>
              <p:cNvSpPr txBox="1">
                <a:spLocks noRot="1" noChangeAspect="1" noMove="1" noResize="1" noEditPoints="1" noAdjustHandles="1" noChangeArrowheads="1" noChangeShapeType="1" noTextEdit="1"/>
              </p:cNvSpPr>
              <p:nvPr/>
            </p:nvSpPr>
            <p:spPr>
              <a:xfrm>
                <a:off x="9662885" y="1829496"/>
                <a:ext cx="626116" cy="584775"/>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8" name="文本框 137">
                <a:extLst>
                  <a:ext uri="{FF2B5EF4-FFF2-40B4-BE49-F238E27FC236}">
                    <a16:creationId xmlns:a16="http://schemas.microsoft.com/office/drawing/2014/main" id="{6E1F5306-3EBF-7DB2-C536-E8DBFEA36515}"/>
                  </a:ext>
                </a:extLst>
              </p:cNvPr>
              <p:cNvSpPr txBox="1"/>
              <p:nvPr/>
            </p:nvSpPr>
            <p:spPr>
              <a:xfrm>
                <a:off x="10509572" y="1799137"/>
                <a:ext cx="626116"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3200" b="0" i="1" smtClean="0">
                          <a:latin typeface="Cambria Math" panose="02040503050406030204" pitchFamily="18" charset="0"/>
                        </a:rPr>
                        <m:t>…</m:t>
                      </m:r>
                    </m:oMath>
                  </m:oMathPara>
                </a14:m>
                <a:endParaRPr lang="zh-CN" altLang="en-US" sz="3200" dirty="0"/>
              </a:p>
            </p:txBody>
          </p:sp>
        </mc:Choice>
        <mc:Fallback xmlns="">
          <p:sp>
            <p:nvSpPr>
              <p:cNvPr id="138" name="文本框 137">
                <a:extLst>
                  <a:ext uri="{FF2B5EF4-FFF2-40B4-BE49-F238E27FC236}">
                    <a16:creationId xmlns:a16="http://schemas.microsoft.com/office/drawing/2014/main" id="{6E1F5306-3EBF-7DB2-C536-E8DBFEA36515}"/>
                  </a:ext>
                </a:extLst>
              </p:cNvPr>
              <p:cNvSpPr txBox="1">
                <a:spLocks noRot="1" noChangeAspect="1" noMove="1" noResize="1" noEditPoints="1" noAdjustHandles="1" noChangeArrowheads="1" noChangeShapeType="1" noTextEdit="1"/>
              </p:cNvSpPr>
              <p:nvPr/>
            </p:nvSpPr>
            <p:spPr>
              <a:xfrm>
                <a:off x="10509572" y="1799137"/>
                <a:ext cx="626116" cy="584775"/>
              </a:xfrm>
              <a:prstGeom prst="rect">
                <a:avLst/>
              </a:prstGeom>
              <a:blipFill>
                <a:blip r:embed="rId11"/>
                <a:stretch>
                  <a:fillRect/>
                </a:stretch>
              </a:blipFill>
            </p:spPr>
            <p:txBody>
              <a:bodyPr/>
              <a:lstStyle/>
              <a:p>
                <a:r>
                  <a:rPr lang="zh-CN" altLang="en-US">
                    <a:noFill/>
                  </a:rPr>
                  <a:t> </a:t>
                </a:r>
              </a:p>
            </p:txBody>
          </p:sp>
        </mc:Fallback>
      </mc:AlternateContent>
      <p:grpSp>
        <p:nvGrpSpPr>
          <p:cNvPr id="184" name="组合 183">
            <a:extLst>
              <a:ext uri="{FF2B5EF4-FFF2-40B4-BE49-F238E27FC236}">
                <a16:creationId xmlns:a16="http://schemas.microsoft.com/office/drawing/2014/main" id="{71DAE5DD-20AE-298B-1741-A739D8228E75}"/>
              </a:ext>
            </a:extLst>
          </p:cNvPr>
          <p:cNvGrpSpPr/>
          <p:nvPr/>
        </p:nvGrpSpPr>
        <p:grpSpPr>
          <a:xfrm>
            <a:off x="2671195" y="2521780"/>
            <a:ext cx="1153204" cy="252000"/>
            <a:chOff x="2517697" y="2844577"/>
            <a:chExt cx="1299333" cy="321208"/>
          </a:xfrm>
        </p:grpSpPr>
        <p:sp>
          <p:nvSpPr>
            <p:cNvPr id="139" name="矩形 138">
              <a:extLst>
                <a:ext uri="{FF2B5EF4-FFF2-40B4-BE49-F238E27FC236}">
                  <a16:creationId xmlns:a16="http://schemas.microsoft.com/office/drawing/2014/main" id="{EE6A5431-873C-49A2-E38F-262CE3EED287}"/>
                </a:ext>
              </a:extLst>
            </p:cNvPr>
            <p:cNvSpPr/>
            <p:nvPr/>
          </p:nvSpPr>
          <p:spPr>
            <a:xfrm>
              <a:off x="2517697" y="2844902"/>
              <a:ext cx="217414" cy="32088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39">
              <a:extLst>
                <a:ext uri="{FF2B5EF4-FFF2-40B4-BE49-F238E27FC236}">
                  <a16:creationId xmlns:a16="http://schemas.microsoft.com/office/drawing/2014/main" id="{D5DE9081-4306-F925-83DC-029F77805297}"/>
                </a:ext>
              </a:extLst>
            </p:cNvPr>
            <p:cNvSpPr/>
            <p:nvPr/>
          </p:nvSpPr>
          <p:spPr>
            <a:xfrm>
              <a:off x="2734775" y="2844902"/>
              <a:ext cx="217414" cy="320883"/>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矩形 140">
              <a:extLst>
                <a:ext uri="{FF2B5EF4-FFF2-40B4-BE49-F238E27FC236}">
                  <a16:creationId xmlns:a16="http://schemas.microsoft.com/office/drawing/2014/main" id="{28693080-4FCC-78C9-096B-FCC54EE9A574}"/>
                </a:ext>
              </a:extLst>
            </p:cNvPr>
            <p:cNvSpPr/>
            <p:nvPr/>
          </p:nvSpPr>
          <p:spPr>
            <a:xfrm>
              <a:off x="2951291" y="2844901"/>
              <a:ext cx="217414" cy="320883"/>
            </a:xfrm>
            <a:prstGeom prst="rect">
              <a:avLst/>
            </a:prstGeom>
            <a:solidFill>
              <a:srgbClr val="FF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矩形 141">
              <a:extLst>
                <a:ext uri="{FF2B5EF4-FFF2-40B4-BE49-F238E27FC236}">
                  <a16:creationId xmlns:a16="http://schemas.microsoft.com/office/drawing/2014/main" id="{18DC85B9-6A07-7A3F-5C2E-8AAB820807A4}"/>
                </a:ext>
              </a:extLst>
            </p:cNvPr>
            <p:cNvSpPr/>
            <p:nvPr/>
          </p:nvSpPr>
          <p:spPr>
            <a:xfrm>
              <a:off x="3166022" y="2844578"/>
              <a:ext cx="217414" cy="32088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矩形 142">
              <a:extLst>
                <a:ext uri="{FF2B5EF4-FFF2-40B4-BE49-F238E27FC236}">
                  <a16:creationId xmlns:a16="http://schemas.microsoft.com/office/drawing/2014/main" id="{FE5FB01C-CF0E-8F2F-B3F2-D49E4C692297}"/>
                </a:ext>
              </a:extLst>
            </p:cNvPr>
            <p:cNvSpPr/>
            <p:nvPr/>
          </p:nvSpPr>
          <p:spPr>
            <a:xfrm>
              <a:off x="3383100" y="2844578"/>
              <a:ext cx="217414" cy="320883"/>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矩形 143">
              <a:extLst>
                <a:ext uri="{FF2B5EF4-FFF2-40B4-BE49-F238E27FC236}">
                  <a16:creationId xmlns:a16="http://schemas.microsoft.com/office/drawing/2014/main" id="{D3CBC62A-F273-A455-F95E-4B9143CD3D63}"/>
                </a:ext>
              </a:extLst>
            </p:cNvPr>
            <p:cNvSpPr/>
            <p:nvPr/>
          </p:nvSpPr>
          <p:spPr>
            <a:xfrm>
              <a:off x="3599616" y="2844577"/>
              <a:ext cx="217414" cy="320883"/>
            </a:xfrm>
            <a:prstGeom prst="rect">
              <a:avLst/>
            </a:prstGeom>
            <a:solidFill>
              <a:srgbClr val="FF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145" name="文本框 144">
                <a:extLst>
                  <a:ext uri="{FF2B5EF4-FFF2-40B4-BE49-F238E27FC236}">
                    <a16:creationId xmlns:a16="http://schemas.microsoft.com/office/drawing/2014/main" id="{C1ACED12-3881-C0CD-6F1E-658856A72DB0}"/>
                  </a:ext>
                </a:extLst>
              </p:cNvPr>
              <p:cNvSpPr txBox="1"/>
              <p:nvPr/>
            </p:nvSpPr>
            <p:spPr>
              <a:xfrm>
                <a:off x="2110119" y="2177108"/>
                <a:ext cx="626116" cy="6462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3599" b="0" i="1" smtClean="0">
                          <a:solidFill>
                            <a:srgbClr val="FF0000"/>
                          </a:solidFill>
                          <a:latin typeface="Cambria Math" panose="02040503050406030204" pitchFamily="18" charset="0"/>
                        </a:rPr>
                        <m:t>…</m:t>
                      </m:r>
                    </m:oMath>
                  </m:oMathPara>
                </a14:m>
                <a:endParaRPr lang="zh-CN" altLang="en-US" sz="3599" dirty="0"/>
              </a:p>
            </p:txBody>
          </p:sp>
        </mc:Choice>
        <mc:Fallback xmlns="">
          <p:sp>
            <p:nvSpPr>
              <p:cNvPr id="145" name="文本框 144">
                <a:extLst>
                  <a:ext uri="{FF2B5EF4-FFF2-40B4-BE49-F238E27FC236}">
                    <a16:creationId xmlns:a16="http://schemas.microsoft.com/office/drawing/2014/main" id="{C1ACED12-3881-C0CD-6F1E-658856A72DB0}"/>
                  </a:ext>
                </a:extLst>
              </p:cNvPr>
              <p:cNvSpPr txBox="1">
                <a:spLocks noRot="1" noChangeAspect="1" noMove="1" noResize="1" noEditPoints="1" noAdjustHandles="1" noChangeArrowheads="1" noChangeShapeType="1" noTextEdit="1"/>
              </p:cNvSpPr>
              <p:nvPr/>
            </p:nvSpPr>
            <p:spPr>
              <a:xfrm>
                <a:off x="2110119" y="2177108"/>
                <a:ext cx="626116" cy="646203"/>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6" name="文本框 145">
                <a:extLst>
                  <a:ext uri="{FF2B5EF4-FFF2-40B4-BE49-F238E27FC236}">
                    <a16:creationId xmlns:a16="http://schemas.microsoft.com/office/drawing/2014/main" id="{8EA4AAD5-D580-B3DC-ABB9-E72F32ABAD79}"/>
                  </a:ext>
                </a:extLst>
              </p:cNvPr>
              <p:cNvSpPr txBox="1"/>
              <p:nvPr/>
            </p:nvSpPr>
            <p:spPr>
              <a:xfrm>
                <a:off x="3751599" y="2172015"/>
                <a:ext cx="626116" cy="6462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3599" b="0" i="1" smtClean="0">
                          <a:solidFill>
                            <a:srgbClr val="FF0000"/>
                          </a:solidFill>
                          <a:latin typeface="Cambria Math" panose="02040503050406030204" pitchFamily="18" charset="0"/>
                        </a:rPr>
                        <m:t>…</m:t>
                      </m:r>
                    </m:oMath>
                  </m:oMathPara>
                </a14:m>
                <a:endParaRPr lang="zh-CN" altLang="en-US" sz="3599" dirty="0"/>
              </a:p>
            </p:txBody>
          </p:sp>
        </mc:Choice>
        <mc:Fallback xmlns="">
          <p:sp>
            <p:nvSpPr>
              <p:cNvPr id="146" name="文本框 145">
                <a:extLst>
                  <a:ext uri="{FF2B5EF4-FFF2-40B4-BE49-F238E27FC236}">
                    <a16:creationId xmlns:a16="http://schemas.microsoft.com/office/drawing/2014/main" id="{8EA4AAD5-D580-B3DC-ABB9-E72F32ABAD79}"/>
                  </a:ext>
                </a:extLst>
              </p:cNvPr>
              <p:cNvSpPr txBox="1">
                <a:spLocks noRot="1" noChangeAspect="1" noMove="1" noResize="1" noEditPoints="1" noAdjustHandles="1" noChangeArrowheads="1" noChangeShapeType="1" noTextEdit="1"/>
              </p:cNvSpPr>
              <p:nvPr/>
            </p:nvSpPr>
            <p:spPr>
              <a:xfrm>
                <a:off x="3751599" y="2172015"/>
                <a:ext cx="626116" cy="646203"/>
              </a:xfrm>
              <a:prstGeom prst="rect">
                <a:avLst/>
              </a:prstGeom>
              <a:blipFill>
                <a:blip r:embed="rId13"/>
                <a:stretch>
                  <a:fillRect/>
                </a:stretch>
              </a:blipFill>
            </p:spPr>
            <p:txBody>
              <a:bodyPr/>
              <a:lstStyle/>
              <a:p>
                <a:r>
                  <a:rPr lang="zh-CN" altLang="en-US">
                    <a:noFill/>
                  </a:rPr>
                  <a:t> </a:t>
                </a:r>
              </a:p>
            </p:txBody>
          </p:sp>
        </mc:Fallback>
      </mc:AlternateContent>
      <p:grpSp>
        <p:nvGrpSpPr>
          <p:cNvPr id="185" name="组合 184">
            <a:extLst>
              <a:ext uri="{FF2B5EF4-FFF2-40B4-BE49-F238E27FC236}">
                <a16:creationId xmlns:a16="http://schemas.microsoft.com/office/drawing/2014/main" id="{2DE2F00A-3623-3D42-14C7-3ACE0EA71BBF}"/>
              </a:ext>
            </a:extLst>
          </p:cNvPr>
          <p:cNvGrpSpPr/>
          <p:nvPr/>
        </p:nvGrpSpPr>
        <p:grpSpPr>
          <a:xfrm>
            <a:off x="5907623" y="3073670"/>
            <a:ext cx="1153204" cy="252000"/>
            <a:chOff x="6164583" y="3428999"/>
            <a:chExt cx="1299333" cy="321208"/>
          </a:xfrm>
        </p:grpSpPr>
        <p:sp>
          <p:nvSpPr>
            <p:cNvPr id="147" name="矩形 146">
              <a:extLst>
                <a:ext uri="{FF2B5EF4-FFF2-40B4-BE49-F238E27FC236}">
                  <a16:creationId xmlns:a16="http://schemas.microsoft.com/office/drawing/2014/main" id="{80160322-79E2-0ED7-E1E1-3CD75997983F}"/>
                </a:ext>
              </a:extLst>
            </p:cNvPr>
            <p:cNvSpPr/>
            <p:nvPr/>
          </p:nvSpPr>
          <p:spPr>
            <a:xfrm>
              <a:off x="6164583" y="3429324"/>
              <a:ext cx="217414" cy="32088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7">
              <a:extLst>
                <a:ext uri="{FF2B5EF4-FFF2-40B4-BE49-F238E27FC236}">
                  <a16:creationId xmlns:a16="http://schemas.microsoft.com/office/drawing/2014/main" id="{10522206-2671-DDCB-278C-FFFC627F9E0A}"/>
                </a:ext>
              </a:extLst>
            </p:cNvPr>
            <p:cNvSpPr/>
            <p:nvPr/>
          </p:nvSpPr>
          <p:spPr>
            <a:xfrm>
              <a:off x="6381661" y="3429324"/>
              <a:ext cx="217414" cy="320883"/>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矩形 148">
              <a:extLst>
                <a:ext uri="{FF2B5EF4-FFF2-40B4-BE49-F238E27FC236}">
                  <a16:creationId xmlns:a16="http://schemas.microsoft.com/office/drawing/2014/main" id="{84E64F48-29FA-7C34-9972-B180026BF8FD}"/>
                </a:ext>
              </a:extLst>
            </p:cNvPr>
            <p:cNvSpPr/>
            <p:nvPr/>
          </p:nvSpPr>
          <p:spPr>
            <a:xfrm>
              <a:off x="6598177" y="3429323"/>
              <a:ext cx="217414" cy="320883"/>
            </a:xfrm>
            <a:prstGeom prst="rect">
              <a:avLst/>
            </a:prstGeom>
            <a:solidFill>
              <a:srgbClr val="FF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矩形 149">
              <a:extLst>
                <a:ext uri="{FF2B5EF4-FFF2-40B4-BE49-F238E27FC236}">
                  <a16:creationId xmlns:a16="http://schemas.microsoft.com/office/drawing/2014/main" id="{04F79604-47DB-91A0-8782-CF690446CDFB}"/>
                </a:ext>
              </a:extLst>
            </p:cNvPr>
            <p:cNvSpPr/>
            <p:nvPr/>
          </p:nvSpPr>
          <p:spPr>
            <a:xfrm>
              <a:off x="6812908" y="3429000"/>
              <a:ext cx="217414" cy="320883"/>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矩形 150">
              <a:extLst>
                <a:ext uri="{FF2B5EF4-FFF2-40B4-BE49-F238E27FC236}">
                  <a16:creationId xmlns:a16="http://schemas.microsoft.com/office/drawing/2014/main" id="{7D1DA86C-3DB2-D635-3C6B-37C6E2856210}"/>
                </a:ext>
              </a:extLst>
            </p:cNvPr>
            <p:cNvSpPr/>
            <p:nvPr/>
          </p:nvSpPr>
          <p:spPr>
            <a:xfrm>
              <a:off x="7029986" y="3429000"/>
              <a:ext cx="217414" cy="320883"/>
            </a:xfrm>
            <a:prstGeom prst="rect">
              <a:avLst/>
            </a:prstGeom>
            <a:solidFill>
              <a:srgbClr val="FF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矩形 151">
              <a:extLst>
                <a:ext uri="{FF2B5EF4-FFF2-40B4-BE49-F238E27FC236}">
                  <a16:creationId xmlns:a16="http://schemas.microsoft.com/office/drawing/2014/main" id="{99B7BB1B-E5EB-0463-4D82-094321A88197}"/>
                </a:ext>
              </a:extLst>
            </p:cNvPr>
            <p:cNvSpPr/>
            <p:nvPr/>
          </p:nvSpPr>
          <p:spPr>
            <a:xfrm>
              <a:off x="7246502" y="3428999"/>
              <a:ext cx="217414" cy="32088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153" name="文本框 152">
                <a:extLst>
                  <a:ext uri="{FF2B5EF4-FFF2-40B4-BE49-F238E27FC236}">
                    <a16:creationId xmlns:a16="http://schemas.microsoft.com/office/drawing/2014/main" id="{515BC899-1F50-2E64-A1DE-62DA05057E23}"/>
                  </a:ext>
                </a:extLst>
              </p:cNvPr>
              <p:cNvSpPr txBox="1"/>
              <p:nvPr/>
            </p:nvSpPr>
            <p:spPr>
              <a:xfrm>
                <a:off x="5278863" y="2808387"/>
                <a:ext cx="626116" cy="6462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3599" b="0" i="1" smtClean="0">
                          <a:solidFill>
                            <a:srgbClr val="FF0000"/>
                          </a:solidFill>
                          <a:latin typeface="Cambria Math" panose="02040503050406030204" pitchFamily="18" charset="0"/>
                        </a:rPr>
                        <m:t>…</m:t>
                      </m:r>
                    </m:oMath>
                  </m:oMathPara>
                </a14:m>
                <a:endParaRPr lang="zh-CN" altLang="en-US" sz="3599" dirty="0"/>
              </a:p>
            </p:txBody>
          </p:sp>
        </mc:Choice>
        <mc:Fallback xmlns="">
          <p:sp>
            <p:nvSpPr>
              <p:cNvPr id="153" name="文本框 152">
                <a:extLst>
                  <a:ext uri="{FF2B5EF4-FFF2-40B4-BE49-F238E27FC236}">
                    <a16:creationId xmlns:a16="http://schemas.microsoft.com/office/drawing/2014/main" id="{515BC899-1F50-2E64-A1DE-62DA05057E23}"/>
                  </a:ext>
                </a:extLst>
              </p:cNvPr>
              <p:cNvSpPr txBox="1">
                <a:spLocks noRot="1" noChangeAspect="1" noMove="1" noResize="1" noEditPoints="1" noAdjustHandles="1" noChangeArrowheads="1" noChangeShapeType="1" noTextEdit="1"/>
              </p:cNvSpPr>
              <p:nvPr/>
            </p:nvSpPr>
            <p:spPr>
              <a:xfrm>
                <a:off x="5278863" y="2808387"/>
                <a:ext cx="626116" cy="646203"/>
              </a:xfrm>
              <a:prstGeom prst="rect">
                <a:avLst/>
              </a:prstGeom>
              <a:blipFill>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4" name="文本框 153">
                <a:extLst>
                  <a:ext uri="{FF2B5EF4-FFF2-40B4-BE49-F238E27FC236}">
                    <a16:creationId xmlns:a16="http://schemas.microsoft.com/office/drawing/2014/main" id="{0CA88980-A726-B5EB-E98C-421BD14D6732}"/>
                  </a:ext>
                </a:extLst>
              </p:cNvPr>
              <p:cNvSpPr txBox="1"/>
              <p:nvPr/>
            </p:nvSpPr>
            <p:spPr>
              <a:xfrm>
                <a:off x="7030345" y="2752733"/>
                <a:ext cx="626116" cy="6462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3599" b="0" i="1" smtClean="0">
                          <a:solidFill>
                            <a:srgbClr val="FF0000"/>
                          </a:solidFill>
                          <a:latin typeface="Cambria Math" panose="02040503050406030204" pitchFamily="18" charset="0"/>
                        </a:rPr>
                        <m:t>…</m:t>
                      </m:r>
                    </m:oMath>
                  </m:oMathPara>
                </a14:m>
                <a:endParaRPr lang="zh-CN" altLang="en-US" sz="3599" dirty="0"/>
              </a:p>
            </p:txBody>
          </p:sp>
        </mc:Choice>
        <mc:Fallback xmlns="">
          <p:sp>
            <p:nvSpPr>
              <p:cNvPr id="154" name="文本框 153">
                <a:extLst>
                  <a:ext uri="{FF2B5EF4-FFF2-40B4-BE49-F238E27FC236}">
                    <a16:creationId xmlns:a16="http://schemas.microsoft.com/office/drawing/2014/main" id="{0CA88980-A726-B5EB-E98C-421BD14D6732}"/>
                  </a:ext>
                </a:extLst>
              </p:cNvPr>
              <p:cNvSpPr txBox="1">
                <a:spLocks noRot="1" noChangeAspect="1" noMove="1" noResize="1" noEditPoints="1" noAdjustHandles="1" noChangeArrowheads="1" noChangeShapeType="1" noTextEdit="1"/>
              </p:cNvSpPr>
              <p:nvPr/>
            </p:nvSpPr>
            <p:spPr>
              <a:xfrm>
                <a:off x="7030345" y="2752733"/>
                <a:ext cx="626116" cy="646203"/>
              </a:xfrm>
              <a:prstGeom prst="rect">
                <a:avLst/>
              </a:prstGeom>
              <a:blipFill>
                <a:blip r:embed="rId15"/>
                <a:stretch>
                  <a:fillRect/>
                </a:stretch>
              </a:blipFill>
            </p:spPr>
            <p:txBody>
              <a:bodyPr/>
              <a:lstStyle/>
              <a:p>
                <a:r>
                  <a:rPr lang="zh-CN" altLang="en-US">
                    <a:noFill/>
                  </a:rPr>
                  <a:t> </a:t>
                </a:r>
              </a:p>
            </p:txBody>
          </p:sp>
        </mc:Fallback>
      </mc:AlternateContent>
      <p:cxnSp>
        <p:nvCxnSpPr>
          <p:cNvPr id="155" name="直接箭头连接符 154">
            <a:extLst>
              <a:ext uri="{FF2B5EF4-FFF2-40B4-BE49-F238E27FC236}">
                <a16:creationId xmlns:a16="http://schemas.microsoft.com/office/drawing/2014/main" id="{94748CB1-9E61-960A-4107-6F85D302F6E7}"/>
              </a:ext>
            </a:extLst>
          </p:cNvPr>
          <p:cNvCxnSpPr>
            <a:cxnSpLocks/>
          </p:cNvCxnSpPr>
          <p:nvPr/>
        </p:nvCxnSpPr>
        <p:spPr>
          <a:xfrm>
            <a:off x="4086180" y="2036042"/>
            <a:ext cx="346625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E9707066-DF04-CE6C-D03D-D9925CA65EDE}"/>
              </a:ext>
            </a:extLst>
          </p:cNvPr>
          <p:cNvCxnSpPr>
            <a:cxnSpLocks/>
          </p:cNvCxnSpPr>
          <p:nvPr/>
        </p:nvCxnSpPr>
        <p:spPr>
          <a:xfrm>
            <a:off x="4102682" y="2049969"/>
            <a:ext cx="0" cy="4196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接箭头连接符 156">
            <a:extLst>
              <a:ext uri="{FF2B5EF4-FFF2-40B4-BE49-F238E27FC236}">
                <a16:creationId xmlns:a16="http://schemas.microsoft.com/office/drawing/2014/main" id="{BD4C3388-7011-F30B-CC9E-CDA6F1F963B3}"/>
              </a:ext>
            </a:extLst>
          </p:cNvPr>
          <p:cNvCxnSpPr>
            <a:cxnSpLocks/>
            <a:endCxn id="174" idx="1"/>
          </p:cNvCxnSpPr>
          <p:nvPr/>
        </p:nvCxnSpPr>
        <p:spPr>
          <a:xfrm>
            <a:off x="7552437" y="3225577"/>
            <a:ext cx="47944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直接箭头连接符 157">
            <a:extLst>
              <a:ext uri="{FF2B5EF4-FFF2-40B4-BE49-F238E27FC236}">
                <a16:creationId xmlns:a16="http://schemas.microsoft.com/office/drawing/2014/main" id="{7C000AE7-A38A-49B1-2456-76EE922BCD84}"/>
              </a:ext>
            </a:extLst>
          </p:cNvPr>
          <p:cNvCxnSpPr>
            <a:cxnSpLocks/>
          </p:cNvCxnSpPr>
          <p:nvPr/>
        </p:nvCxnSpPr>
        <p:spPr>
          <a:xfrm>
            <a:off x="4102682" y="3257997"/>
            <a:ext cx="30716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直接箭头连接符 158">
            <a:extLst>
              <a:ext uri="{FF2B5EF4-FFF2-40B4-BE49-F238E27FC236}">
                <a16:creationId xmlns:a16="http://schemas.microsoft.com/office/drawing/2014/main" id="{A75020D8-3240-F5E6-090F-AEAA7B68399C}"/>
              </a:ext>
            </a:extLst>
          </p:cNvPr>
          <p:cNvCxnSpPr>
            <a:cxnSpLocks/>
          </p:cNvCxnSpPr>
          <p:nvPr/>
        </p:nvCxnSpPr>
        <p:spPr>
          <a:xfrm>
            <a:off x="5030967" y="3257997"/>
            <a:ext cx="35114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直接连接符 159">
            <a:extLst>
              <a:ext uri="{FF2B5EF4-FFF2-40B4-BE49-F238E27FC236}">
                <a16:creationId xmlns:a16="http://schemas.microsoft.com/office/drawing/2014/main" id="{FAC8B980-D397-3191-3CF7-D7C8897CA61F}"/>
              </a:ext>
            </a:extLst>
          </p:cNvPr>
          <p:cNvCxnSpPr>
            <a:cxnSpLocks/>
          </p:cNvCxnSpPr>
          <p:nvPr/>
        </p:nvCxnSpPr>
        <p:spPr>
          <a:xfrm>
            <a:off x="4102682" y="2718185"/>
            <a:ext cx="0" cy="5398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接连接符 160">
            <a:extLst>
              <a:ext uri="{FF2B5EF4-FFF2-40B4-BE49-F238E27FC236}">
                <a16:creationId xmlns:a16="http://schemas.microsoft.com/office/drawing/2014/main" id="{FF9AE0B4-9E26-027D-02AB-62CC70350B89}"/>
              </a:ext>
            </a:extLst>
          </p:cNvPr>
          <p:cNvCxnSpPr>
            <a:cxnSpLocks/>
          </p:cNvCxnSpPr>
          <p:nvPr/>
        </p:nvCxnSpPr>
        <p:spPr>
          <a:xfrm>
            <a:off x="7060827" y="2525907"/>
            <a:ext cx="0" cy="14976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1" name="组合 170">
            <a:extLst>
              <a:ext uri="{FF2B5EF4-FFF2-40B4-BE49-F238E27FC236}">
                <a16:creationId xmlns:a16="http://schemas.microsoft.com/office/drawing/2014/main" id="{CE717C46-0F46-C8C9-C8B1-394D117959A3}"/>
              </a:ext>
            </a:extLst>
          </p:cNvPr>
          <p:cNvGrpSpPr>
            <a:grpSpLocks/>
          </p:cNvGrpSpPr>
          <p:nvPr/>
        </p:nvGrpSpPr>
        <p:grpSpPr>
          <a:xfrm>
            <a:off x="8029910" y="2756606"/>
            <a:ext cx="319513" cy="972000"/>
            <a:chOff x="1288835" y="2232996"/>
            <a:chExt cx="509131" cy="1231324"/>
          </a:xfrm>
        </p:grpSpPr>
        <p:sp>
          <p:nvSpPr>
            <p:cNvPr id="172" name="矩形: 圆角 171">
              <a:extLst>
                <a:ext uri="{FF2B5EF4-FFF2-40B4-BE49-F238E27FC236}">
                  <a16:creationId xmlns:a16="http://schemas.microsoft.com/office/drawing/2014/main" id="{989A96FF-1869-B75F-0462-7AEBD2E36EEA}"/>
                </a:ext>
              </a:extLst>
            </p:cNvPr>
            <p:cNvSpPr/>
            <p:nvPr/>
          </p:nvSpPr>
          <p:spPr>
            <a:xfrm>
              <a:off x="1288835" y="2232996"/>
              <a:ext cx="509131" cy="1231324"/>
            </a:xfrm>
            <a:prstGeom prst="roundRect">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矩形 172">
              <a:extLst>
                <a:ext uri="{FF2B5EF4-FFF2-40B4-BE49-F238E27FC236}">
                  <a16:creationId xmlns:a16="http://schemas.microsoft.com/office/drawing/2014/main" id="{3C501A9F-62B5-C391-20A4-7CBA39F7F558}"/>
                </a:ext>
              </a:extLst>
            </p:cNvPr>
            <p:cNvSpPr/>
            <p:nvPr/>
          </p:nvSpPr>
          <p:spPr>
            <a:xfrm>
              <a:off x="1306889" y="2388236"/>
              <a:ext cx="478368" cy="890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74" name="图片 173">
              <a:extLst>
                <a:ext uri="{FF2B5EF4-FFF2-40B4-BE49-F238E27FC236}">
                  <a16:creationId xmlns:a16="http://schemas.microsoft.com/office/drawing/2014/main" id="{2E256E85-8B04-6524-82E2-CA1D924BE5A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91976" y="2570920"/>
              <a:ext cx="492401" cy="512331"/>
            </a:xfrm>
            <a:prstGeom prst="rect">
              <a:avLst/>
            </a:prstGeom>
          </p:spPr>
        </p:pic>
      </p:grpSp>
      <p:grpSp>
        <p:nvGrpSpPr>
          <p:cNvPr id="175" name="组合 174">
            <a:extLst>
              <a:ext uri="{FF2B5EF4-FFF2-40B4-BE49-F238E27FC236}">
                <a16:creationId xmlns:a16="http://schemas.microsoft.com/office/drawing/2014/main" id="{8E976238-2B05-2E4B-7CDC-D4725971D1E5}"/>
              </a:ext>
            </a:extLst>
          </p:cNvPr>
          <p:cNvGrpSpPr>
            <a:grpSpLocks/>
          </p:cNvGrpSpPr>
          <p:nvPr/>
        </p:nvGrpSpPr>
        <p:grpSpPr>
          <a:xfrm>
            <a:off x="7657388" y="1546155"/>
            <a:ext cx="319513" cy="972000"/>
            <a:chOff x="1288835" y="2232996"/>
            <a:chExt cx="509131" cy="1231324"/>
          </a:xfrm>
        </p:grpSpPr>
        <p:sp>
          <p:nvSpPr>
            <p:cNvPr id="176" name="矩形: 圆角 175">
              <a:extLst>
                <a:ext uri="{FF2B5EF4-FFF2-40B4-BE49-F238E27FC236}">
                  <a16:creationId xmlns:a16="http://schemas.microsoft.com/office/drawing/2014/main" id="{BAEBB4C9-7924-F748-A22D-5F528AABB944}"/>
                </a:ext>
              </a:extLst>
            </p:cNvPr>
            <p:cNvSpPr/>
            <p:nvPr/>
          </p:nvSpPr>
          <p:spPr>
            <a:xfrm>
              <a:off x="1288835" y="2232996"/>
              <a:ext cx="509131" cy="1231324"/>
            </a:xfrm>
            <a:prstGeom prst="roundRect">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矩形 176">
              <a:extLst>
                <a:ext uri="{FF2B5EF4-FFF2-40B4-BE49-F238E27FC236}">
                  <a16:creationId xmlns:a16="http://schemas.microsoft.com/office/drawing/2014/main" id="{EB747B60-1E44-1756-0B87-E2B2C280E3E5}"/>
                </a:ext>
              </a:extLst>
            </p:cNvPr>
            <p:cNvSpPr/>
            <p:nvPr/>
          </p:nvSpPr>
          <p:spPr>
            <a:xfrm>
              <a:off x="1306889" y="2388236"/>
              <a:ext cx="478368" cy="890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78" name="图片 177">
              <a:extLst>
                <a:ext uri="{FF2B5EF4-FFF2-40B4-BE49-F238E27FC236}">
                  <a16:creationId xmlns:a16="http://schemas.microsoft.com/office/drawing/2014/main" id="{EA9BA468-5EAA-C36D-D47C-3C3D4A3B561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91976" y="2570920"/>
              <a:ext cx="492401" cy="512331"/>
            </a:xfrm>
            <a:prstGeom prst="rect">
              <a:avLst/>
            </a:prstGeom>
          </p:spPr>
        </p:pic>
      </p:grpSp>
      <p:sp>
        <p:nvSpPr>
          <p:cNvPr id="189" name="文本框 188">
            <a:extLst>
              <a:ext uri="{FF2B5EF4-FFF2-40B4-BE49-F238E27FC236}">
                <a16:creationId xmlns:a16="http://schemas.microsoft.com/office/drawing/2014/main" id="{C68223B0-D3EB-9EFB-EB7D-391D69719F24}"/>
              </a:ext>
            </a:extLst>
          </p:cNvPr>
          <p:cNvSpPr txBox="1"/>
          <p:nvPr/>
        </p:nvSpPr>
        <p:spPr>
          <a:xfrm>
            <a:off x="1126189" y="4399492"/>
            <a:ext cx="3733203" cy="1200329"/>
          </a:xfrm>
          <a:prstGeom prst="rect">
            <a:avLst/>
          </a:prstGeom>
          <a:noFill/>
          <a:ln w="31750">
            <a:solidFill>
              <a:schemeClr val="tx1"/>
            </a:solidFill>
            <a:prstDash val="solid"/>
          </a:ln>
        </p:spPr>
        <p:txBody>
          <a:bodyPr wrap="square" rtlCol="0">
            <a:spAutoFit/>
          </a:bodyPr>
          <a:lstStyle/>
          <a:p>
            <a:r>
              <a:rPr lang="en-US" altLang="zh-CN" sz="2400" dirty="0"/>
              <a:t>Codeword translation</a:t>
            </a:r>
          </a:p>
          <a:p>
            <a:pPr marL="285750" indent="-285750">
              <a:buFont typeface="Wingdings" panose="05000000000000000000" pitchFamily="2" charset="2"/>
              <a:buChar char="Ø"/>
            </a:pPr>
            <a:r>
              <a:rPr lang="en-US" altLang="zh-CN" sz="2400" dirty="0" err="1"/>
              <a:t>FreeRider</a:t>
            </a:r>
            <a:r>
              <a:rPr lang="en-US" altLang="zh-CN" sz="2400" dirty="0"/>
              <a:t>     </a:t>
            </a:r>
            <a:r>
              <a:rPr lang="en-US" altLang="zh-CN" sz="2400" dirty="0" err="1"/>
              <a:t>CoNEXT</a:t>
            </a:r>
            <a:r>
              <a:rPr lang="en-US" altLang="zh-CN" sz="2400" dirty="0"/>
              <a:t>’ 17</a:t>
            </a:r>
          </a:p>
          <a:p>
            <a:pPr marL="285750" indent="-285750">
              <a:buFont typeface="Wingdings" panose="05000000000000000000" pitchFamily="2" charset="2"/>
              <a:buChar char="Ø"/>
            </a:pPr>
            <a:r>
              <a:rPr lang="en-US" altLang="zh-CN" sz="2400" dirty="0" err="1"/>
              <a:t>Multiscatter</a:t>
            </a:r>
            <a:r>
              <a:rPr lang="en-US" altLang="zh-CN" sz="2400" dirty="0"/>
              <a:t> </a:t>
            </a:r>
            <a:r>
              <a:rPr lang="en-US" altLang="zh-CN" sz="2400" dirty="0" err="1"/>
              <a:t>CoNEXT</a:t>
            </a:r>
            <a:r>
              <a:rPr lang="en-US" altLang="zh-CN" sz="2400" dirty="0"/>
              <a:t>’ 20</a:t>
            </a:r>
          </a:p>
        </p:txBody>
      </p:sp>
      <p:sp>
        <p:nvSpPr>
          <p:cNvPr id="190" name="文本框 189">
            <a:extLst>
              <a:ext uri="{FF2B5EF4-FFF2-40B4-BE49-F238E27FC236}">
                <a16:creationId xmlns:a16="http://schemas.microsoft.com/office/drawing/2014/main" id="{6C4B71C3-0B11-6CF9-0DA1-FB1D0EBEEBC0}"/>
              </a:ext>
            </a:extLst>
          </p:cNvPr>
          <p:cNvSpPr txBox="1"/>
          <p:nvPr/>
        </p:nvSpPr>
        <p:spPr>
          <a:xfrm>
            <a:off x="4365691" y="1370108"/>
            <a:ext cx="3109606" cy="461665"/>
          </a:xfrm>
          <a:prstGeom prst="rect">
            <a:avLst/>
          </a:prstGeom>
          <a:noFill/>
        </p:spPr>
        <p:txBody>
          <a:bodyPr wrap="square" rtlCol="0">
            <a:spAutoFit/>
          </a:bodyPr>
          <a:lstStyle/>
          <a:p>
            <a:r>
              <a:rPr lang="en-US" altLang="zh-CN" sz="2400" b="1" dirty="0">
                <a:solidFill>
                  <a:srgbClr val="FF0000"/>
                </a:solidFill>
              </a:rPr>
              <a:t>1. Redundant Receiver</a:t>
            </a:r>
            <a:endParaRPr lang="zh-CN" altLang="en-US" sz="2400" b="1" dirty="0">
              <a:solidFill>
                <a:srgbClr val="FF0000"/>
              </a:solidFill>
            </a:endParaRPr>
          </a:p>
        </p:txBody>
      </p:sp>
      <p:sp>
        <p:nvSpPr>
          <p:cNvPr id="191" name="文本框 190">
            <a:extLst>
              <a:ext uri="{FF2B5EF4-FFF2-40B4-BE49-F238E27FC236}">
                <a16:creationId xmlns:a16="http://schemas.microsoft.com/office/drawing/2014/main" id="{1AF96FD8-47FD-31CA-D985-CF9129CEACE9}"/>
              </a:ext>
            </a:extLst>
          </p:cNvPr>
          <p:cNvSpPr txBox="1"/>
          <p:nvPr/>
        </p:nvSpPr>
        <p:spPr>
          <a:xfrm>
            <a:off x="6282514" y="4411136"/>
            <a:ext cx="2889487" cy="461665"/>
          </a:xfrm>
          <a:prstGeom prst="rect">
            <a:avLst/>
          </a:prstGeom>
          <a:noFill/>
        </p:spPr>
        <p:txBody>
          <a:bodyPr wrap="square" rtlCol="0">
            <a:spAutoFit/>
          </a:bodyPr>
          <a:lstStyle/>
          <a:p>
            <a:r>
              <a:rPr lang="en-US" altLang="zh-CN" sz="2400" b="1" dirty="0">
                <a:solidFill>
                  <a:srgbClr val="FF0000"/>
                </a:solidFill>
              </a:rPr>
              <a:t>2. Redundant Coding</a:t>
            </a:r>
            <a:endParaRPr lang="zh-CN" altLang="en-US" sz="2400" b="1" dirty="0">
              <a:solidFill>
                <a:srgbClr val="FF0000"/>
              </a:solidFill>
            </a:endParaRPr>
          </a:p>
        </p:txBody>
      </p:sp>
      <p:pic>
        <p:nvPicPr>
          <p:cNvPr id="193" name="图片 192">
            <a:extLst>
              <a:ext uri="{FF2B5EF4-FFF2-40B4-BE49-F238E27FC236}">
                <a16:creationId xmlns:a16="http://schemas.microsoft.com/office/drawing/2014/main" id="{6A479F69-F9D9-DA74-44FE-9FF73626C34B}"/>
              </a:ext>
            </a:extLst>
          </p:cNvPr>
          <p:cNvPicPr>
            <a:picLocks noChangeAspect="1"/>
          </p:cNvPicPr>
          <p:nvPr/>
        </p:nvPicPr>
        <p:blipFill>
          <a:blip r:embed="rId17"/>
          <a:stretch>
            <a:fillRect/>
          </a:stretch>
        </p:blipFill>
        <p:spPr>
          <a:xfrm>
            <a:off x="6212714" y="4904133"/>
            <a:ext cx="3178636" cy="1213749"/>
          </a:xfrm>
          <a:prstGeom prst="rect">
            <a:avLst/>
          </a:prstGeom>
        </p:spPr>
      </p:pic>
      <p:sp>
        <p:nvSpPr>
          <p:cNvPr id="197" name="矩形 196">
            <a:extLst>
              <a:ext uri="{FF2B5EF4-FFF2-40B4-BE49-F238E27FC236}">
                <a16:creationId xmlns:a16="http://schemas.microsoft.com/office/drawing/2014/main" id="{6660DDF5-A832-8B56-1118-20176C35E3E8}"/>
              </a:ext>
            </a:extLst>
          </p:cNvPr>
          <p:cNvSpPr/>
          <p:nvPr/>
        </p:nvSpPr>
        <p:spPr>
          <a:xfrm>
            <a:off x="4335303" y="1337120"/>
            <a:ext cx="3139993" cy="525747"/>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矩形 197">
            <a:extLst>
              <a:ext uri="{FF2B5EF4-FFF2-40B4-BE49-F238E27FC236}">
                <a16:creationId xmlns:a16="http://schemas.microsoft.com/office/drawing/2014/main" id="{315AB679-0A7B-8BB7-4031-BD6FEB203984}"/>
              </a:ext>
            </a:extLst>
          </p:cNvPr>
          <p:cNvSpPr/>
          <p:nvPr/>
        </p:nvSpPr>
        <p:spPr>
          <a:xfrm>
            <a:off x="6019486" y="4411137"/>
            <a:ext cx="3641130" cy="1786379"/>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199">
            <a:extLst>
              <a:ext uri="{FF2B5EF4-FFF2-40B4-BE49-F238E27FC236}">
                <a16:creationId xmlns:a16="http://schemas.microsoft.com/office/drawing/2014/main" id="{E56FD624-423C-B856-8852-ADE50FEF03B4}"/>
              </a:ext>
            </a:extLst>
          </p:cNvPr>
          <p:cNvSpPr/>
          <p:nvPr/>
        </p:nvSpPr>
        <p:spPr>
          <a:xfrm>
            <a:off x="1185" y="3243037"/>
            <a:ext cx="12192000" cy="1097784"/>
          </a:xfrm>
          <a:prstGeom prst="rect">
            <a:avLst/>
          </a:prstGeom>
          <a:solidFill>
            <a:srgbClr val="004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latin typeface="Times New Roman" panose="02020603050405020304" pitchFamily="18" charset="0"/>
                <a:cs typeface="Times New Roman" panose="02020603050405020304" pitchFamily="18" charset="0"/>
              </a:rPr>
              <a:t>Constriction: Receiver and Tag Throughput.</a:t>
            </a:r>
            <a:endParaRPr lang="zh-CN" alt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5338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500"/>
                                        <p:tgtEl>
                                          <p:spTgt spid="1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7"/>
                                        </p:tgtEl>
                                        <p:attrNameLst>
                                          <p:attrName>style.visibility</p:attrName>
                                        </p:attrNameLst>
                                      </p:cBhvr>
                                      <p:to>
                                        <p:strVal val="visible"/>
                                      </p:to>
                                    </p:set>
                                    <p:animEffect transition="in" filter="fade">
                                      <p:cBhvr>
                                        <p:cTn id="10" dur="500"/>
                                        <p:tgtEl>
                                          <p:spTgt spid="19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1"/>
                                        </p:tgtEl>
                                        <p:attrNameLst>
                                          <p:attrName>style.visibility</p:attrName>
                                        </p:attrNameLst>
                                      </p:cBhvr>
                                      <p:to>
                                        <p:strVal val="visible"/>
                                      </p:to>
                                    </p:set>
                                    <p:animEffect transition="in" filter="fade">
                                      <p:cBhvr>
                                        <p:cTn id="13" dur="500"/>
                                        <p:tgtEl>
                                          <p:spTgt spid="191"/>
                                        </p:tgtEl>
                                      </p:cBhvr>
                                    </p:animEffect>
                                  </p:childTnLst>
                                </p:cTn>
                              </p:par>
                              <p:par>
                                <p:cTn id="14" presetID="10" presetClass="entr" presetSubtype="0" fill="hold" nodeType="withEffect">
                                  <p:stCondLst>
                                    <p:cond delay="0"/>
                                  </p:stCondLst>
                                  <p:childTnLst>
                                    <p:set>
                                      <p:cBhvr>
                                        <p:cTn id="15" dur="1" fill="hold">
                                          <p:stCondLst>
                                            <p:cond delay="0"/>
                                          </p:stCondLst>
                                        </p:cTn>
                                        <p:tgtEl>
                                          <p:spTgt spid="193"/>
                                        </p:tgtEl>
                                        <p:attrNameLst>
                                          <p:attrName>style.visibility</p:attrName>
                                        </p:attrNameLst>
                                      </p:cBhvr>
                                      <p:to>
                                        <p:strVal val="visible"/>
                                      </p:to>
                                    </p:set>
                                    <p:animEffect transition="in" filter="fade">
                                      <p:cBhvr>
                                        <p:cTn id="16" dur="500"/>
                                        <p:tgtEl>
                                          <p:spTgt spid="19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gtEl>
                                        <p:attrNameLst>
                                          <p:attrName>style.visibility</p:attrName>
                                        </p:attrNameLst>
                                      </p:cBhvr>
                                      <p:to>
                                        <p:strVal val="visible"/>
                                      </p:to>
                                    </p:set>
                                    <p:animEffect transition="in" filter="fade">
                                      <p:cBhvr>
                                        <p:cTn id="19" dur="500"/>
                                        <p:tgtEl>
                                          <p:spTgt spid="1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0"/>
                                        </p:tgtEl>
                                        <p:attrNameLst>
                                          <p:attrName>style.visibility</p:attrName>
                                        </p:attrNameLst>
                                      </p:cBhvr>
                                      <p:to>
                                        <p:strVal val="visible"/>
                                      </p:to>
                                    </p:set>
                                    <p:animEffect transition="in" filter="fade">
                                      <p:cBhvr>
                                        <p:cTn id="24"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P spid="191" grpId="0"/>
      <p:bldP spid="197" grpId="0" animBg="1"/>
      <p:bldP spid="198" grpId="0" animBg="1"/>
      <p:bldP spid="20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DAC962B-9BF9-2550-C69D-F261ADB422DE}"/>
              </a:ext>
            </a:extLst>
          </p:cNvPr>
          <p:cNvSpPr/>
          <p:nvPr/>
        </p:nvSpPr>
        <p:spPr>
          <a:xfrm>
            <a:off x="0" y="0"/>
            <a:ext cx="12192000" cy="1046746"/>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anose="02020603050405020304" pitchFamily="18" charset="0"/>
                <a:cs typeface="Times New Roman" panose="02020603050405020304" pitchFamily="18" charset="0"/>
              </a:rPr>
              <a:t>Advanced ZigBee Backscatter Systems</a:t>
            </a:r>
            <a:endParaRPr lang="zh-CN" altLang="en-US" sz="4000" b="1" dirty="0">
              <a:latin typeface="Times New Roman" panose="02020603050405020304" pitchFamily="18" charset="0"/>
              <a:cs typeface="Times New Roman" panose="02020603050405020304" pitchFamily="18" charset="0"/>
            </a:endParaRPr>
          </a:p>
        </p:txBody>
      </p:sp>
      <p:sp>
        <p:nvSpPr>
          <p:cNvPr id="9" name="灯片编号占位符 8">
            <a:extLst>
              <a:ext uri="{FF2B5EF4-FFF2-40B4-BE49-F238E27FC236}">
                <a16:creationId xmlns:a16="http://schemas.microsoft.com/office/drawing/2014/main" id="{79681700-D3F6-8E99-CF2C-5E0DAC3DAFD5}"/>
              </a:ext>
            </a:extLst>
          </p:cNvPr>
          <p:cNvSpPr>
            <a:spLocks noGrp="1"/>
          </p:cNvSpPr>
          <p:nvPr>
            <p:ph type="sldNum" sz="quarter" idx="12"/>
          </p:nvPr>
        </p:nvSpPr>
        <p:spPr/>
        <p:txBody>
          <a:bodyPr/>
          <a:lstStyle/>
          <a:p>
            <a:fld id="{35441232-94F7-4C55-9570-79805E345113}" type="slidenum">
              <a:rPr lang="zh-CN" altLang="en-US" smtClean="0"/>
              <a:pPr/>
              <a:t>5</a:t>
            </a:fld>
            <a:r>
              <a:rPr lang="en-US" altLang="zh-CN" dirty="0"/>
              <a:t>/24</a:t>
            </a:r>
            <a:endParaRPr lang="zh-CN" altLang="en-US" dirty="0"/>
          </a:p>
        </p:txBody>
      </p:sp>
      <p:sp>
        <p:nvSpPr>
          <p:cNvPr id="25" name="文本框 24">
            <a:extLst>
              <a:ext uri="{FF2B5EF4-FFF2-40B4-BE49-F238E27FC236}">
                <a16:creationId xmlns:a16="http://schemas.microsoft.com/office/drawing/2014/main" id="{37393B2F-8BAE-11AA-1E39-DA49F7B042DC}"/>
              </a:ext>
            </a:extLst>
          </p:cNvPr>
          <p:cNvSpPr txBox="1"/>
          <p:nvPr/>
        </p:nvSpPr>
        <p:spPr>
          <a:xfrm>
            <a:off x="9842932" y="3930658"/>
            <a:ext cx="1622220" cy="523220"/>
          </a:xfrm>
          <a:prstGeom prst="rect">
            <a:avLst/>
          </a:prstGeom>
          <a:noFill/>
        </p:spPr>
        <p:txBody>
          <a:bodyPr wrap="square" rtlCol="0">
            <a:spAutoFit/>
          </a:bodyPr>
          <a:lstStyle/>
          <a:p>
            <a:r>
              <a:rPr lang="en-US" altLang="zh-CN" sz="2800" dirty="0"/>
              <a:t>Receiver</a:t>
            </a:r>
            <a:endParaRPr lang="zh-CN" altLang="en-US" sz="2800" dirty="0"/>
          </a:p>
        </p:txBody>
      </p:sp>
      <p:sp>
        <p:nvSpPr>
          <p:cNvPr id="26" name="文本框 25">
            <a:extLst>
              <a:ext uri="{FF2B5EF4-FFF2-40B4-BE49-F238E27FC236}">
                <a16:creationId xmlns:a16="http://schemas.microsoft.com/office/drawing/2014/main" id="{56763714-C0DF-E0FE-E773-B0E6FB40476E}"/>
              </a:ext>
            </a:extLst>
          </p:cNvPr>
          <p:cNvSpPr txBox="1"/>
          <p:nvPr/>
        </p:nvSpPr>
        <p:spPr>
          <a:xfrm>
            <a:off x="6182718" y="3507968"/>
            <a:ext cx="806632" cy="523220"/>
          </a:xfrm>
          <a:prstGeom prst="rect">
            <a:avLst/>
          </a:prstGeom>
          <a:noFill/>
        </p:spPr>
        <p:txBody>
          <a:bodyPr wrap="square" rtlCol="0">
            <a:spAutoFit/>
          </a:bodyPr>
          <a:lstStyle/>
          <a:p>
            <a:r>
              <a:rPr lang="en-US" altLang="zh-CN" sz="2800" dirty="0"/>
              <a:t>Tag</a:t>
            </a:r>
            <a:endParaRPr lang="zh-CN" altLang="en-US" sz="2800" dirty="0"/>
          </a:p>
        </p:txBody>
      </p:sp>
      <p:cxnSp>
        <p:nvCxnSpPr>
          <p:cNvPr id="27" name="直接箭头连接符 26">
            <a:extLst>
              <a:ext uri="{FF2B5EF4-FFF2-40B4-BE49-F238E27FC236}">
                <a16:creationId xmlns:a16="http://schemas.microsoft.com/office/drawing/2014/main" id="{4F402CB4-144C-FE91-0BBB-64954E4819FE}"/>
              </a:ext>
            </a:extLst>
          </p:cNvPr>
          <p:cNvCxnSpPr>
            <a:cxnSpLocks/>
          </p:cNvCxnSpPr>
          <p:nvPr/>
        </p:nvCxnSpPr>
        <p:spPr>
          <a:xfrm>
            <a:off x="7911733" y="2633877"/>
            <a:ext cx="2008487" cy="1090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82B6A322-D76B-79BF-EC2A-BE7C1B6034A9}"/>
                  </a:ext>
                </a:extLst>
              </p:cNvPr>
              <p:cNvSpPr txBox="1"/>
              <p:nvPr/>
            </p:nvSpPr>
            <p:spPr>
              <a:xfrm>
                <a:off x="8656395" y="2009997"/>
                <a:ext cx="588928"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i="1" dirty="0">
                              <a:solidFill>
                                <a:srgbClr val="FF0000"/>
                              </a:solidFill>
                              <a:latin typeface="Cambria Math" panose="02040503050406030204" pitchFamily="18" charset="0"/>
                            </a:rPr>
                          </m:ctrlPr>
                        </m:sSubPr>
                        <m:e>
                          <m:r>
                            <a:rPr lang="en-US" altLang="zh-CN" sz="2800" i="1" dirty="0">
                              <a:solidFill>
                                <a:srgbClr val="FF0000"/>
                              </a:solidFill>
                              <a:latin typeface="Cambria Math" panose="02040503050406030204" pitchFamily="18" charset="0"/>
                            </a:rPr>
                            <m:t>𝐿</m:t>
                          </m:r>
                        </m:e>
                        <m:sub>
                          <m:r>
                            <a:rPr lang="en-US" altLang="zh-CN" sz="2800" i="1" dirty="0">
                              <a:solidFill>
                                <a:srgbClr val="FF0000"/>
                              </a:solidFill>
                              <a:latin typeface="Cambria Math" panose="02040503050406030204" pitchFamily="18" charset="0"/>
                            </a:rPr>
                            <m:t>1</m:t>
                          </m:r>
                        </m:sub>
                      </m:sSub>
                    </m:oMath>
                  </m:oMathPara>
                </a14:m>
                <a:endParaRPr lang="zh-CN" altLang="en-US" sz="2800" dirty="0">
                  <a:solidFill>
                    <a:srgbClr val="FF0000"/>
                  </a:solidFill>
                </a:endParaRPr>
              </a:p>
            </p:txBody>
          </p:sp>
        </mc:Choice>
        <mc:Fallback xmlns="">
          <p:sp>
            <p:nvSpPr>
              <p:cNvPr id="28" name="文本框 27">
                <a:extLst>
                  <a:ext uri="{FF2B5EF4-FFF2-40B4-BE49-F238E27FC236}">
                    <a16:creationId xmlns:a16="http://schemas.microsoft.com/office/drawing/2014/main" id="{82B6A322-D76B-79BF-EC2A-BE7C1B6034A9}"/>
                  </a:ext>
                </a:extLst>
              </p:cNvPr>
              <p:cNvSpPr txBox="1">
                <a:spLocks noRot="1" noChangeAspect="1" noMove="1" noResize="1" noEditPoints="1" noAdjustHandles="1" noChangeArrowheads="1" noChangeShapeType="1" noTextEdit="1"/>
              </p:cNvSpPr>
              <p:nvPr/>
            </p:nvSpPr>
            <p:spPr>
              <a:xfrm>
                <a:off x="8656395" y="2009997"/>
                <a:ext cx="588928" cy="523220"/>
              </a:xfrm>
              <a:prstGeom prst="rect">
                <a:avLst/>
              </a:prstGeom>
              <a:blipFill>
                <a:blip r:embed="rId3"/>
                <a:stretch>
                  <a:fillRect/>
                </a:stretch>
              </a:blipFill>
            </p:spPr>
            <p:txBody>
              <a:bodyPr/>
              <a:lstStyle/>
              <a:p>
                <a:r>
                  <a:rPr lang="zh-CN" altLang="en-US">
                    <a:noFill/>
                  </a:rPr>
                  <a:t> </a:t>
                </a:r>
              </a:p>
            </p:txBody>
          </p:sp>
        </mc:Fallback>
      </mc:AlternateContent>
      <p:cxnSp>
        <p:nvCxnSpPr>
          <p:cNvPr id="29" name="直接连接符 28">
            <a:extLst>
              <a:ext uri="{FF2B5EF4-FFF2-40B4-BE49-F238E27FC236}">
                <a16:creationId xmlns:a16="http://schemas.microsoft.com/office/drawing/2014/main" id="{0A9F2FC4-0C85-7777-D2CC-26980DA12F6F}"/>
              </a:ext>
            </a:extLst>
          </p:cNvPr>
          <p:cNvCxnSpPr>
            <a:cxnSpLocks/>
          </p:cNvCxnSpPr>
          <p:nvPr/>
        </p:nvCxnSpPr>
        <p:spPr>
          <a:xfrm>
            <a:off x="7918453" y="2331473"/>
            <a:ext cx="0" cy="1599185"/>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392F407A-FC47-9B86-F394-9CAF00B2D93E}"/>
              </a:ext>
            </a:extLst>
          </p:cNvPr>
          <p:cNvCxnSpPr>
            <a:cxnSpLocks/>
          </p:cNvCxnSpPr>
          <p:nvPr/>
        </p:nvCxnSpPr>
        <p:spPr>
          <a:xfrm>
            <a:off x="9937492" y="2331473"/>
            <a:ext cx="5098" cy="15991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2" name="组合 31">
            <a:extLst>
              <a:ext uri="{FF2B5EF4-FFF2-40B4-BE49-F238E27FC236}">
                <a16:creationId xmlns:a16="http://schemas.microsoft.com/office/drawing/2014/main" id="{F50C3489-B928-69EA-9CFC-DC8F45EEDC14}"/>
              </a:ext>
            </a:extLst>
          </p:cNvPr>
          <p:cNvGrpSpPr/>
          <p:nvPr/>
        </p:nvGrpSpPr>
        <p:grpSpPr>
          <a:xfrm>
            <a:off x="7922746" y="3562291"/>
            <a:ext cx="2006770" cy="207287"/>
            <a:chOff x="6386557" y="1227874"/>
            <a:chExt cx="2274981" cy="350162"/>
          </a:xfrm>
        </p:grpSpPr>
        <p:grpSp>
          <p:nvGrpSpPr>
            <p:cNvPr id="33" name="组合 32">
              <a:extLst>
                <a:ext uri="{FF2B5EF4-FFF2-40B4-BE49-F238E27FC236}">
                  <a16:creationId xmlns:a16="http://schemas.microsoft.com/office/drawing/2014/main" id="{7FA7CCE3-CA2A-A3EB-11D4-E4A92E155FCF}"/>
                </a:ext>
              </a:extLst>
            </p:cNvPr>
            <p:cNvGrpSpPr/>
            <p:nvPr/>
          </p:nvGrpSpPr>
          <p:grpSpPr>
            <a:xfrm>
              <a:off x="6386557" y="1227874"/>
              <a:ext cx="1692000" cy="340596"/>
              <a:chOff x="6410404" y="1233644"/>
              <a:chExt cx="2100036" cy="340596"/>
            </a:xfrm>
          </p:grpSpPr>
          <p:sp>
            <p:nvSpPr>
              <p:cNvPr id="35" name="任意多边形: 形状 34">
                <a:extLst>
                  <a:ext uri="{FF2B5EF4-FFF2-40B4-BE49-F238E27FC236}">
                    <a16:creationId xmlns:a16="http://schemas.microsoft.com/office/drawing/2014/main" id="{BF0911A3-AB5B-2A13-B289-A1D69BB320F9}"/>
                  </a:ext>
                </a:extLst>
              </p:cNvPr>
              <p:cNvSpPr/>
              <p:nvPr/>
            </p:nvSpPr>
            <p:spPr>
              <a:xfrm rot="10800000">
                <a:off x="6410404" y="1233644"/>
                <a:ext cx="732858" cy="330836"/>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4565" h="762038">
                    <a:moveTo>
                      <a:pt x="-2" y="30492"/>
                    </a:moveTo>
                    <a:cubicBezTo>
                      <a:pt x="238758" y="32185"/>
                      <a:pt x="485985" y="767092"/>
                      <a:pt x="721358" y="762012"/>
                    </a:cubicBezTo>
                    <a:cubicBezTo>
                      <a:pt x="956731" y="756932"/>
                      <a:pt x="1173478" y="3399"/>
                      <a:pt x="1412238" y="12"/>
                    </a:cubicBezTo>
                    <a:cubicBezTo>
                      <a:pt x="1650998" y="-3375"/>
                      <a:pt x="1910078" y="739999"/>
                      <a:pt x="2153918" y="741692"/>
                    </a:cubicBezTo>
                    <a:cubicBezTo>
                      <a:pt x="2397758" y="743385"/>
                      <a:pt x="2636518" y="8479"/>
                      <a:pt x="2875278" y="10172"/>
                    </a:cubicBezTo>
                    <a:cubicBezTo>
                      <a:pt x="3114038" y="11865"/>
                      <a:pt x="3347718" y="751852"/>
                      <a:pt x="3586478" y="751852"/>
                    </a:cubicBezTo>
                    <a:cubicBezTo>
                      <a:pt x="3825238" y="751852"/>
                      <a:pt x="4070771" y="10172"/>
                      <a:pt x="4307838" y="10172"/>
                    </a:cubicBezTo>
                    <a:cubicBezTo>
                      <a:pt x="4544905" y="10172"/>
                      <a:pt x="4766731" y="750159"/>
                      <a:pt x="5008878" y="751852"/>
                    </a:cubicBezTo>
                    <a:cubicBezTo>
                      <a:pt x="5251025" y="753545"/>
                      <a:pt x="5248426" y="656641"/>
                      <a:pt x="5714565" y="62226"/>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任意多边形: 形状 35">
                <a:extLst>
                  <a:ext uri="{FF2B5EF4-FFF2-40B4-BE49-F238E27FC236}">
                    <a16:creationId xmlns:a16="http://schemas.microsoft.com/office/drawing/2014/main" id="{600AACCD-4932-71D0-73A3-FA6CA9EC14B6}"/>
                  </a:ext>
                </a:extLst>
              </p:cNvPr>
              <p:cNvSpPr/>
              <p:nvPr/>
            </p:nvSpPr>
            <p:spPr>
              <a:xfrm rot="10800000">
                <a:off x="7141423" y="1247941"/>
                <a:ext cx="687378" cy="324752"/>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 name="connsiteX0" fmla="*/ 2 w 4993209"/>
                  <a:gd name="connsiteY0" fmla="*/ 762012 h 762012"/>
                  <a:gd name="connsiteX1" fmla="*/ 690882 w 4993209"/>
                  <a:gd name="connsiteY1" fmla="*/ 12 h 762012"/>
                  <a:gd name="connsiteX2" fmla="*/ 1432562 w 4993209"/>
                  <a:gd name="connsiteY2" fmla="*/ 741692 h 762012"/>
                  <a:gd name="connsiteX3" fmla="*/ 2153922 w 4993209"/>
                  <a:gd name="connsiteY3" fmla="*/ 10172 h 762012"/>
                  <a:gd name="connsiteX4" fmla="*/ 2865122 w 4993209"/>
                  <a:gd name="connsiteY4" fmla="*/ 751852 h 762012"/>
                  <a:gd name="connsiteX5" fmla="*/ 3586482 w 4993209"/>
                  <a:gd name="connsiteY5" fmla="*/ 10172 h 762012"/>
                  <a:gd name="connsiteX6" fmla="*/ 4287522 w 4993209"/>
                  <a:gd name="connsiteY6" fmla="*/ 751852 h 762012"/>
                  <a:gd name="connsiteX7" fmla="*/ 4993209 w 4993209"/>
                  <a:gd name="connsiteY7" fmla="*/ 62226 h 762012"/>
                  <a:gd name="connsiteX0" fmla="*/ -2 w 4302325"/>
                  <a:gd name="connsiteY0" fmla="*/ 12 h 751872"/>
                  <a:gd name="connsiteX1" fmla="*/ 741678 w 4302325"/>
                  <a:gd name="connsiteY1" fmla="*/ 741692 h 751872"/>
                  <a:gd name="connsiteX2" fmla="*/ 1463038 w 4302325"/>
                  <a:gd name="connsiteY2" fmla="*/ 10172 h 751872"/>
                  <a:gd name="connsiteX3" fmla="*/ 2174238 w 4302325"/>
                  <a:gd name="connsiteY3" fmla="*/ 751852 h 751872"/>
                  <a:gd name="connsiteX4" fmla="*/ 2895598 w 4302325"/>
                  <a:gd name="connsiteY4" fmla="*/ 10172 h 751872"/>
                  <a:gd name="connsiteX5" fmla="*/ 3596638 w 4302325"/>
                  <a:gd name="connsiteY5" fmla="*/ 751852 h 751872"/>
                  <a:gd name="connsiteX6" fmla="*/ 4302325 w 4302325"/>
                  <a:gd name="connsiteY6" fmla="*/ 62226 h 751872"/>
                  <a:gd name="connsiteX0" fmla="*/ 1 w 3560648"/>
                  <a:gd name="connsiteY0" fmla="*/ 731523 h 741704"/>
                  <a:gd name="connsiteX1" fmla="*/ 721361 w 3560648"/>
                  <a:gd name="connsiteY1" fmla="*/ 3 h 741704"/>
                  <a:gd name="connsiteX2" fmla="*/ 1432561 w 3560648"/>
                  <a:gd name="connsiteY2" fmla="*/ 741683 h 741704"/>
                  <a:gd name="connsiteX3" fmla="*/ 2153921 w 3560648"/>
                  <a:gd name="connsiteY3" fmla="*/ 3 h 741704"/>
                  <a:gd name="connsiteX4" fmla="*/ 2854961 w 3560648"/>
                  <a:gd name="connsiteY4" fmla="*/ 741683 h 741704"/>
                  <a:gd name="connsiteX5" fmla="*/ 3560648 w 3560648"/>
                  <a:gd name="connsiteY5" fmla="*/ 52057 h 741704"/>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571 h 742272"/>
                  <a:gd name="connsiteX1" fmla="*/ 711201 w 2839288"/>
                  <a:gd name="connsiteY1" fmla="*/ 742251 h 742272"/>
                  <a:gd name="connsiteX2" fmla="*/ 1432561 w 2839288"/>
                  <a:gd name="connsiteY2" fmla="*/ 571 h 742272"/>
                  <a:gd name="connsiteX3" fmla="*/ 2133601 w 2839288"/>
                  <a:gd name="connsiteY3" fmla="*/ 742251 h 742272"/>
                  <a:gd name="connsiteX4" fmla="*/ 2839288 w 2839288"/>
                  <a:gd name="connsiteY4" fmla="*/ 52625 h 742272"/>
                  <a:gd name="connsiteX0" fmla="*/ 1 w 2839288"/>
                  <a:gd name="connsiteY0" fmla="*/ 1030 h 742731"/>
                  <a:gd name="connsiteX1" fmla="*/ 711201 w 2839288"/>
                  <a:gd name="connsiteY1" fmla="*/ 742710 h 742731"/>
                  <a:gd name="connsiteX2" fmla="*/ 1432561 w 2839288"/>
                  <a:gd name="connsiteY2" fmla="*/ 1030 h 742731"/>
                  <a:gd name="connsiteX3" fmla="*/ 2133601 w 2839288"/>
                  <a:gd name="connsiteY3" fmla="*/ 742710 h 742731"/>
                  <a:gd name="connsiteX4" fmla="*/ 2839288 w 2839288"/>
                  <a:gd name="connsiteY4" fmla="*/ 53084 h 742731"/>
                  <a:gd name="connsiteX0" fmla="*/ 1 w 2839288"/>
                  <a:gd name="connsiteY0" fmla="*/ 1030 h 742713"/>
                  <a:gd name="connsiteX1" fmla="*/ 711201 w 2839288"/>
                  <a:gd name="connsiteY1" fmla="*/ 742710 h 742713"/>
                  <a:gd name="connsiteX2" fmla="*/ 1432561 w 2839288"/>
                  <a:gd name="connsiteY2" fmla="*/ 1030 h 742713"/>
                  <a:gd name="connsiteX3" fmla="*/ 2133601 w 2839288"/>
                  <a:gd name="connsiteY3" fmla="*/ 742710 h 742713"/>
                  <a:gd name="connsiteX4" fmla="*/ 2839288 w 2839288"/>
                  <a:gd name="connsiteY4" fmla="*/ 53084 h 742713"/>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827" h="741688">
                    <a:moveTo>
                      <a:pt x="0" y="17403"/>
                    </a:moveTo>
                    <a:cubicBezTo>
                      <a:pt x="351460" y="-21512"/>
                      <a:pt x="491223" y="744581"/>
                      <a:pt x="733740" y="741680"/>
                    </a:cubicBezTo>
                    <a:cubicBezTo>
                      <a:pt x="976257" y="738780"/>
                      <a:pt x="1218033" y="0"/>
                      <a:pt x="1455100" y="0"/>
                    </a:cubicBezTo>
                    <a:cubicBezTo>
                      <a:pt x="1692167" y="0"/>
                      <a:pt x="1913993" y="739987"/>
                      <a:pt x="2156140" y="741680"/>
                    </a:cubicBezTo>
                    <a:cubicBezTo>
                      <a:pt x="2398287" y="743373"/>
                      <a:pt x="2733778" y="60568"/>
                      <a:pt x="2861827" y="52054"/>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任意多边形: 形状 36">
                <a:extLst>
                  <a:ext uri="{FF2B5EF4-FFF2-40B4-BE49-F238E27FC236}">
                    <a16:creationId xmlns:a16="http://schemas.microsoft.com/office/drawing/2014/main" id="{768D48F8-3CB1-9AF5-3871-76D05C0B49C5}"/>
                  </a:ext>
                </a:extLst>
              </p:cNvPr>
              <p:cNvSpPr/>
              <p:nvPr/>
            </p:nvSpPr>
            <p:spPr>
              <a:xfrm rot="10800000">
                <a:off x="7823222" y="1244021"/>
                <a:ext cx="687218" cy="330219"/>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 name="connsiteX0" fmla="*/ -2 w 5793717"/>
                  <a:gd name="connsiteY0" fmla="*/ 42861 h 774407"/>
                  <a:gd name="connsiteX1" fmla="*/ 721358 w 5793717"/>
                  <a:gd name="connsiteY1" fmla="*/ 774381 h 774407"/>
                  <a:gd name="connsiteX2" fmla="*/ 1412238 w 5793717"/>
                  <a:gd name="connsiteY2" fmla="*/ 12381 h 774407"/>
                  <a:gd name="connsiteX3" fmla="*/ 2153918 w 5793717"/>
                  <a:gd name="connsiteY3" fmla="*/ 754061 h 774407"/>
                  <a:gd name="connsiteX4" fmla="*/ 2875278 w 5793717"/>
                  <a:gd name="connsiteY4" fmla="*/ 22541 h 774407"/>
                  <a:gd name="connsiteX5" fmla="*/ 3586478 w 5793717"/>
                  <a:gd name="connsiteY5" fmla="*/ 764221 h 774407"/>
                  <a:gd name="connsiteX6" fmla="*/ 4307838 w 5793717"/>
                  <a:gd name="connsiteY6" fmla="*/ 22541 h 774407"/>
                  <a:gd name="connsiteX7" fmla="*/ 5008878 w 5793717"/>
                  <a:gd name="connsiteY7" fmla="*/ 764221 h 774407"/>
                  <a:gd name="connsiteX8" fmla="*/ 5793717 w 5793717"/>
                  <a:gd name="connsiteY8" fmla="*/ 0 h 774407"/>
                  <a:gd name="connsiteX0" fmla="*/ -2 w 5793717"/>
                  <a:gd name="connsiteY0" fmla="*/ 42861 h 774407"/>
                  <a:gd name="connsiteX1" fmla="*/ 721358 w 5793717"/>
                  <a:gd name="connsiteY1" fmla="*/ 774381 h 774407"/>
                  <a:gd name="connsiteX2" fmla="*/ 1412238 w 5793717"/>
                  <a:gd name="connsiteY2" fmla="*/ 12381 h 774407"/>
                  <a:gd name="connsiteX3" fmla="*/ 2153918 w 5793717"/>
                  <a:gd name="connsiteY3" fmla="*/ 754061 h 774407"/>
                  <a:gd name="connsiteX4" fmla="*/ 2875278 w 5793717"/>
                  <a:gd name="connsiteY4" fmla="*/ 22541 h 774407"/>
                  <a:gd name="connsiteX5" fmla="*/ 3586478 w 5793717"/>
                  <a:gd name="connsiteY5" fmla="*/ 764221 h 774407"/>
                  <a:gd name="connsiteX6" fmla="*/ 4307838 w 5793717"/>
                  <a:gd name="connsiteY6" fmla="*/ 22541 h 774407"/>
                  <a:gd name="connsiteX7" fmla="*/ 5008878 w 5793717"/>
                  <a:gd name="connsiteY7" fmla="*/ 764221 h 774407"/>
                  <a:gd name="connsiteX8" fmla="*/ 5793717 w 5793717"/>
                  <a:gd name="connsiteY8" fmla="*/ 0 h 774407"/>
                  <a:gd name="connsiteX0" fmla="*/ -2 w 5688181"/>
                  <a:gd name="connsiteY0" fmla="*/ 30492 h 762038"/>
                  <a:gd name="connsiteX1" fmla="*/ 721358 w 5688181"/>
                  <a:gd name="connsiteY1" fmla="*/ 762012 h 762038"/>
                  <a:gd name="connsiteX2" fmla="*/ 1412238 w 5688181"/>
                  <a:gd name="connsiteY2" fmla="*/ 12 h 762038"/>
                  <a:gd name="connsiteX3" fmla="*/ 2153918 w 5688181"/>
                  <a:gd name="connsiteY3" fmla="*/ 741692 h 762038"/>
                  <a:gd name="connsiteX4" fmla="*/ 2875278 w 5688181"/>
                  <a:gd name="connsiteY4" fmla="*/ 10172 h 762038"/>
                  <a:gd name="connsiteX5" fmla="*/ 3586478 w 5688181"/>
                  <a:gd name="connsiteY5" fmla="*/ 751852 h 762038"/>
                  <a:gd name="connsiteX6" fmla="*/ 4307838 w 5688181"/>
                  <a:gd name="connsiteY6" fmla="*/ 10172 h 762038"/>
                  <a:gd name="connsiteX7" fmla="*/ 5008878 w 5688181"/>
                  <a:gd name="connsiteY7" fmla="*/ 751852 h 762038"/>
                  <a:gd name="connsiteX8" fmla="*/ 5688181 w 5688181"/>
                  <a:gd name="connsiteY8" fmla="*/ 11033 h 762038"/>
                  <a:gd name="connsiteX0" fmla="*/ 0 w 5434896"/>
                  <a:gd name="connsiteY0" fmla="*/ 1239 h 762013"/>
                  <a:gd name="connsiteX1" fmla="*/ 468073 w 5434896"/>
                  <a:gd name="connsiteY1" fmla="*/ 762012 h 762013"/>
                  <a:gd name="connsiteX2" fmla="*/ 1158953 w 5434896"/>
                  <a:gd name="connsiteY2" fmla="*/ 12 h 762013"/>
                  <a:gd name="connsiteX3" fmla="*/ 1900633 w 5434896"/>
                  <a:gd name="connsiteY3" fmla="*/ 741692 h 762013"/>
                  <a:gd name="connsiteX4" fmla="*/ 2621993 w 5434896"/>
                  <a:gd name="connsiteY4" fmla="*/ 10172 h 762013"/>
                  <a:gd name="connsiteX5" fmla="*/ 3333193 w 5434896"/>
                  <a:gd name="connsiteY5" fmla="*/ 751852 h 762013"/>
                  <a:gd name="connsiteX6" fmla="*/ 4054553 w 5434896"/>
                  <a:gd name="connsiteY6" fmla="*/ 10172 h 762013"/>
                  <a:gd name="connsiteX7" fmla="*/ 4755593 w 5434896"/>
                  <a:gd name="connsiteY7" fmla="*/ 751852 h 762013"/>
                  <a:gd name="connsiteX8" fmla="*/ 5434896 w 5434896"/>
                  <a:gd name="connsiteY8" fmla="*/ 11033 h 762013"/>
                  <a:gd name="connsiteX0" fmla="*/ 0 w 5434896"/>
                  <a:gd name="connsiteY0" fmla="*/ 1251 h 770800"/>
                  <a:gd name="connsiteX1" fmla="*/ 262277 w 5434896"/>
                  <a:gd name="connsiteY1" fmla="*/ 770801 h 770800"/>
                  <a:gd name="connsiteX2" fmla="*/ 1158953 w 5434896"/>
                  <a:gd name="connsiteY2" fmla="*/ 24 h 770800"/>
                  <a:gd name="connsiteX3" fmla="*/ 1900633 w 5434896"/>
                  <a:gd name="connsiteY3" fmla="*/ 741704 h 770800"/>
                  <a:gd name="connsiteX4" fmla="*/ 2621993 w 5434896"/>
                  <a:gd name="connsiteY4" fmla="*/ 10184 h 770800"/>
                  <a:gd name="connsiteX5" fmla="*/ 3333193 w 5434896"/>
                  <a:gd name="connsiteY5" fmla="*/ 751864 h 770800"/>
                  <a:gd name="connsiteX6" fmla="*/ 4054553 w 5434896"/>
                  <a:gd name="connsiteY6" fmla="*/ 10184 h 770800"/>
                  <a:gd name="connsiteX7" fmla="*/ 4755593 w 5434896"/>
                  <a:gd name="connsiteY7" fmla="*/ 751864 h 770800"/>
                  <a:gd name="connsiteX8" fmla="*/ 5434896 w 5434896"/>
                  <a:gd name="connsiteY8" fmla="*/ 11045 h 770800"/>
                  <a:gd name="connsiteX0" fmla="*/ 0 w 5172619"/>
                  <a:gd name="connsiteY0" fmla="*/ 770801 h 770800"/>
                  <a:gd name="connsiteX1" fmla="*/ 896676 w 5172619"/>
                  <a:gd name="connsiteY1" fmla="*/ 24 h 770800"/>
                  <a:gd name="connsiteX2" fmla="*/ 1638356 w 5172619"/>
                  <a:gd name="connsiteY2" fmla="*/ 741704 h 770800"/>
                  <a:gd name="connsiteX3" fmla="*/ 2359716 w 5172619"/>
                  <a:gd name="connsiteY3" fmla="*/ 10184 h 770800"/>
                  <a:gd name="connsiteX4" fmla="*/ 3070916 w 5172619"/>
                  <a:gd name="connsiteY4" fmla="*/ 751864 h 770800"/>
                  <a:gd name="connsiteX5" fmla="*/ 3792276 w 5172619"/>
                  <a:gd name="connsiteY5" fmla="*/ 10184 h 770800"/>
                  <a:gd name="connsiteX6" fmla="*/ 4493316 w 5172619"/>
                  <a:gd name="connsiteY6" fmla="*/ 751864 h 770800"/>
                  <a:gd name="connsiteX7" fmla="*/ 5172619 w 5172619"/>
                  <a:gd name="connsiteY7" fmla="*/ 11045 h 770800"/>
                  <a:gd name="connsiteX0" fmla="*/ 0 w 5299262"/>
                  <a:gd name="connsiteY0" fmla="*/ 744449 h 751843"/>
                  <a:gd name="connsiteX1" fmla="*/ 1023319 w 5299262"/>
                  <a:gd name="connsiteY1" fmla="*/ 1 h 751843"/>
                  <a:gd name="connsiteX2" fmla="*/ 1764999 w 5299262"/>
                  <a:gd name="connsiteY2" fmla="*/ 741681 h 751843"/>
                  <a:gd name="connsiteX3" fmla="*/ 2486359 w 5299262"/>
                  <a:gd name="connsiteY3" fmla="*/ 10161 h 751843"/>
                  <a:gd name="connsiteX4" fmla="*/ 3197559 w 5299262"/>
                  <a:gd name="connsiteY4" fmla="*/ 751841 h 751843"/>
                  <a:gd name="connsiteX5" fmla="*/ 3918919 w 5299262"/>
                  <a:gd name="connsiteY5" fmla="*/ 10161 h 751843"/>
                  <a:gd name="connsiteX6" fmla="*/ 4619959 w 5299262"/>
                  <a:gd name="connsiteY6" fmla="*/ 751841 h 751843"/>
                  <a:gd name="connsiteX7" fmla="*/ 5299262 w 5299262"/>
                  <a:gd name="connsiteY7" fmla="*/ 11022 h 751843"/>
                  <a:gd name="connsiteX0" fmla="*/ 0 w 5299262"/>
                  <a:gd name="connsiteY0" fmla="*/ 748837 h 756231"/>
                  <a:gd name="connsiteX1" fmla="*/ 865017 w 5299262"/>
                  <a:gd name="connsiteY1" fmla="*/ 0 h 756231"/>
                  <a:gd name="connsiteX2" fmla="*/ 1764999 w 5299262"/>
                  <a:gd name="connsiteY2" fmla="*/ 746069 h 756231"/>
                  <a:gd name="connsiteX3" fmla="*/ 2486359 w 5299262"/>
                  <a:gd name="connsiteY3" fmla="*/ 14549 h 756231"/>
                  <a:gd name="connsiteX4" fmla="*/ 3197559 w 5299262"/>
                  <a:gd name="connsiteY4" fmla="*/ 756229 h 756231"/>
                  <a:gd name="connsiteX5" fmla="*/ 3918919 w 5299262"/>
                  <a:gd name="connsiteY5" fmla="*/ 14549 h 756231"/>
                  <a:gd name="connsiteX6" fmla="*/ 4619959 w 5299262"/>
                  <a:gd name="connsiteY6" fmla="*/ 756229 h 756231"/>
                  <a:gd name="connsiteX7" fmla="*/ 5299262 w 5299262"/>
                  <a:gd name="connsiteY7" fmla="*/ 15410 h 756231"/>
                  <a:gd name="connsiteX0" fmla="*/ 0 w 5299262"/>
                  <a:gd name="connsiteY0" fmla="*/ 748837 h 756231"/>
                  <a:gd name="connsiteX1" fmla="*/ 865017 w 5299262"/>
                  <a:gd name="connsiteY1" fmla="*/ 0 h 756231"/>
                  <a:gd name="connsiteX2" fmla="*/ 1606699 w 5299262"/>
                  <a:gd name="connsiteY2" fmla="*/ 741681 h 756231"/>
                  <a:gd name="connsiteX3" fmla="*/ 2486359 w 5299262"/>
                  <a:gd name="connsiteY3" fmla="*/ 14549 h 756231"/>
                  <a:gd name="connsiteX4" fmla="*/ 3197559 w 5299262"/>
                  <a:gd name="connsiteY4" fmla="*/ 756229 h 756231"/>
                  <a:gd name="connsiteX5" fmla="*/ 3918919 w 5299262"/>
                  <a:gd name="connsiteY5" fmla="*/ 14549 h 756231"/>
                  <a:gd name="connsiteX6" fmla="*/ 4619959 w 5299262"/>
                  <a:gd name="connsiteY6" fmla="*/ 756229 h 756231"/>
                  <a:gd name="connsiteX7" fmla="*/ 5299262 w 5299262"/>
                  <a:gd name="connsiteY7" fmla="*/ 15410 h 756231"/>
                  <a:gd name="connsiteX0" fmla="*/ 0 w 5299262"/>
                  <a:gd name="connsiteY0" fmla="*/ 748837 h 756231"/>
                  <a:gd name="connsiteX1" fmla="*/ 865017 w 5299262"/>
                  <a:gd name="connsiteY1" fmla="*/ 0 h 756231"/>
                  <a:gd name="connsiteX2" fmla="*/ 1606699 w 5299262"/>
                  <a:gd name="connsiteY2" fmla="*/ 741681 h 756231"/>
                  <a:gd name="connsiteX3" fmla="*/ 2391376 w 5299262"/>
                  <a:gd name="connsiteY3" fmla="*/ 14548 h 756231"/>
                  <a:gd name="connsiteX4" fmla="*/ 3197559 w 5299262"/>
                  <a:gd name="connsiteY4" fmla="*/ 756229 h 756231"/>
                  <a:gd name="connsiteX5" fmla="*/ 3918919 w 5299262"/>
                  <a:gd name="connsiteY5" fmla="*/ 14549 h 756231"/>
                  <a:gd name="connsiteX6" fmla="*/ 4619959 w 5299262"/>
                  <a:gd name="connsiteY6" fmla="*/ 756229 h 756231"/>
                  <a:gd name="connsiteX7" fmla="*/ 5299262 w 5299262"/>
                  <a:gd name="connsiteY7" fmla="*/ 15410 h 756231"/>
                  <a:gd name="connsiteX0" fmla="*/ 0 w 5299262"/>
                  <a:gd name="connsiteY0" fmla="*/ 748837 h 760617"/>
                  <a:gd name="connsiteX1" fmla="*/ 865017 w 5299262"/>
                  <a:gd name="connsiteY1" fmla="*/ 0 h 760617"/>
                  <a:gd name="connsiteX2" fmla="*/ 1606699 w 5299262"/>
                  <a:gd name="connsiteY2" fmla="*/ 741681 h 760617"/>
                  <a:gd name="connsiteX3" fmla="*/ 2391376 w 5299262"/>
                  <a:gd name="connsiteY3" fmla="*/ 14548 h 760617"/>
                  <a:gd name="connsiteX4" fmla="*/ 3118408 w 5299262"/>
                  <a:gd name="connsiteY4" fmla="*/ 760617 h 760617"/>
                  <a:gd name="connsiteX5" fmla="*/ 3918919 w 5299262"/>
                  <a:gd name="connsiteY5" fmla="*/ 14549 h 760617"/>
                  <a:gd name="connsiteX6" fmla="*/ 4619959 w 5299262"/>
                  <a:gd name="connsiteY6" fmla="*/ 756229 h 760617"/>
                  <a:gd name="connsiteX7" fmla="*/ 5299262 w 5299262"/>
                  <a:gd name="connsiteY7" fmla="*/ 15410 h 760617"/>
                  <a:gd name="connsiteX0" fmla="*/ 0 w 5358680"/>
                  <a:gd name="connsiteY0" fmla="*/ 748837 h 760617"/>
                  <a:gd name="connsiteX1" fmla="*/ 865017 w 5358680"/>
                  <a:gd name="connsiteY1" fmla="*/ 0 h 760617"/>
                  <a:gd name="connsiteX2" fmla="*/ 1606699 w 5358680"/>
                  <a:gd name="connsiteY2" fmla="*/ 741681 h 760617"/>
                  <a:gd name="connsiteX3" fmla="*/ 2391376 w 5358680"/>
                  <a:gd name="connsiteY3" fmla="*/ 14548 h 760617"/>
                  <a:gd name="connsiteX4" fmla="*/ 3118408 w 5358680"/>
                  <a:gd name="connsiteY4" fmla="*/ 760617 h 760617"/>
                  <a:gd name="connsiteX5" fmla="*/ 3918919 w 5358680"/>
                  <a:gd name="connsiteY5" fmla="*/ 14549 h 760617"/>
                  <a:gd name="connsiteX6" fmla="*/ 4619959 w 5358680"/>
                  <a:gd name="connsiteY6" fmla="*/ 756229 h 760617"/>
                  <a:gd name="connsiteX7" fmla="*/ 5358680 w 5358680"/>
                  <a:gd name="connsiteY7" fmla="*/ 15410 h 760617"/>
                  <a:gd name="connsiteX0" fmla="*/ 0 w 5358680"/>
                  <a:gd name="connsiteY0" fmla="*/ 748837 h 760617"/>
                  <a:gd name="connsiteX1" fmla="*/ 865017 w 5358680"/>
                  <a:gd name="connsiteY1" fmla="*/ 0 h 760617"/>
                  <a:gd name="connsiteX2" fmla="*/ 1606699 w 5358680"/>
                  <a:gd name="connsiteY2" fmla="*/ 741681 h 760617"/>
                  <a:gd name="connsiteX3" fmla="*/ 2391376 w 5358680"/>
                  <a:gd name="connsiteY3" fmla="*/ 14548 h 760617"/>
                  <a:gd name="connsiteX4" fmla="*/ 3118408 w 5358680"/>
                  <a:gd name="connsiteY4" fmla="*/ 760617 h 760617"/>
                  <a:gd name="connsiteX5" fmla="*/ 3918919 w 5358680"/>
                  <a:gd name="connsiteY5" fmla="*/ 14549 h 760617"/>
                  <a:gd name="connsiteX6" fmla="*/ 4619959 w 5358680"/>
                  <a:gd name="connsiteY6" fmla="*/ 756229 h 760617"/>
                  <a:gd name="connsiteX7" fmla="*/ 5358680 w 5358680"/>
                  <a:gd name="connsiteY7" fmla="*/ 15410 h 76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8680" h="760617">
                    <a:moveTo>
                      <a:pt x="0" y="748837"/>
                    </a:moveTo>
                    <a:cubicBezTo>
                      <a:pt x="193159" y="748633"/>
                      <a:pt x="597234" y="1193"/>
                      <a:pt x="865017" y="0"/>
                    </a:cubicBezTo>
                    <a:cubicBezTo>
                      <a:pt x="1132800" y="-1193"/>
                      <a:pt x="1352306" y="739256"/>
                      <a:pt x="1606699" y="741681"/>
                    </a:cubicBezTo>
                    <a:cubicBezTo>
                      <a:pt x="1861092" y="744106"/>
                      <a:pt x="2139425" y="11392"/>
                      <a:pt x="2391376" y="14548"/>
                    </a:cubicBezTo>
                    <a:cubicBezTo>
                      <a:pt x="2643327" y="17704"/>
                      <a:pt x="2863818" y="760617"/>
                      <a:pt x="3118408" y="760617"/>
                    </a:cubicBezTo>
                    <a:cubicBezTo>
                      <a:pt x="3372998" y="760617"/>
                      <a:pt x="3668661" y="15280"/>
                      <a:pt x="3918919" y="14549"/>
                    </a:cubicBezTo>
                    <a:cubicBezTo>
                      <a:pt x="4169177" y="13818"/>
                      <a:pt x="4377812" y="754536"/>
                      <a:pt x="4619959" y="756229"/>
                    </a:cubicBezTo>
                    <a:cubicBezTo>
                      <a:pt x="4862106" y="757922"/>
                      <a:pt x="5122942" y="13067"/>
                      <a:pt x="5358680" y="15410"/>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4" name="任意多边形: 形状 33">
              <a:extLst>
                <a:ext uri="{FF2B5EF4-FFF2-40B4-BE49-F238E27FC236}">
                  <a16:creationId xmlns:a16="http://schemas.microsoft.com/office/drawing/2014/main" id="{77905416-C73F-EC9C-7529-3286E42A83D1}"/>
                </a:ext>
              </a:extLst>
            </p:cNvPr>
            <p:cNvSpPr/>
            <p:nvPr/>
          </p:nvSpPr>
          <p:spPr>
            <a:xfrm rot="10800000">
              <a:off x="8007056" y="1247200"/>
              <a:ext cx="654482" cy="330836"/>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4565" h="762038">
                  <a:moveTo>
                    <a:pt x="-2" y="30492"/>
                  </a:moveTo>
                  <a:cubicBezTo>
                    <a:pt x="238758" y="32185"/>
                    <a:pt x="485985" y="767092"/>
                    <a:pt x="721358" y="762012"/>
                  </a:cubicBezTo>
                  <a:cubicBezTo>
                    <a:pt x="956731" y="756932"/>
                    <a:pt x="1173478" y="3399"/>
                    <a:pt x="1412238" y="12"/>
                  </a:cubicBezTo>
                  <a:cubicBezTo>
                    <a:pt x="1650998" y="-3375"/>
                    <a:pt x="1910078" y="739999"/>
                    <a:pt x="2153918" y="741692"/>
                  </a:cubicBezTo>
                  <a:cubicBezTo>
                    <a:pt x="2397758" y="743385"/>
                    <a:pt x="2636518" y="8479"/>
                    <a:pt x="2875278" y="10172"/>
                  </a:cubicBezTo>
                  <a:cubicBezTo>
                    <a:pt x="3114038" y="11865"/>
                    <a:pt x="3347718" y="751852"/>
                    <a:pt x="3586478" y="751852"/>
                  </a:cubicBezTo>
                  <a:cubicBezTo>
                    <a:pt x="3825238" y="751852"/>
                    <a:pt x="4070771" y="10172"/>
                    <a:pt x="4307838" y="10172"/>
                  </a:cubicBezTo>
                  <a:cubicBezTo>
                    <a:pt x="4544905" y="10172"/>
                    <a:pt x="4766731" y="750159"/>
                    <a:pt x="5008878" y="751852"/>
                  </a:cubicBezTo>
                  <a:cubicBezTo>
                    <a:pt x="5251025" y="753545"/>
                    <a:pt x="5248426" y="656641"/>
                    <a:pt x="5714565" y="62226"/>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8" name="文本框 37">
            <a:extLst>
              <a:ext uri="{FF2B5EF4-FFF2-40B4-BE49-F238E27FC236}">
                <a16:creationId xmlns:a16="http://schemas.microsoft.com/office/drawing/2014/main" id="{4A6B9725-3E1F-8B3F-4939-C98E03AB3855}"/>
              </a:ext>
            </a:extLst>
          </p:cNvPr>
          <p:cNvSpPr txBox="1"/>
          <p:nvPr/>
        </p:nvSpPr>
        <p:spPr>
          <a:xfrm>
            <a:off x="3783858" y="4162935"/>
            <a:ext cx="1877468" cy="369332"/>
          </a:xfrm>
          <a:prstGeom prst="rect">
            <a:avLst/>
          </a:prstGeom>
          <a:noFill/>
        </p:spPr>
        <p:txBody>
          <a:bodyPr wrap="square" rtlCol="0">
            <a:spAutoFit/>
          </a:bodyPr>
          <a:lstStyle/>
          <a:p>
            <a:r>
              <a:rPr lang="en-US" altLang="zh-CN" dirty="0">
                <a:solidFill>
                  <a:srgbClr val="0060A9"/>
                </a:solidFill>
              </a:rPr>
              <a:t>Non-Single-Tone</a:t>
            </a:r>
            <a:endParaRPr lang="en-US" altLang="zh-CN" sz="2400" dirty="0">
              <a:solidFill>
                <a:srgbClr val="0060A9"/>
              </a:solidFill>
            </a:endParaRPr>
          </a:p>
        </p:txBody>
      </p:sp>
      <p:cxnSp>
        <p:nvCxnSpPr>
          <p:cNvPr id="39" name="直接连接符 38">
            <a:extLst>
              <a:ext uri="{FF2B5EF4-FFF2-40B4-BE49-F238E27FC236}">
                <a16:creationId xmlns:a16="http://schemas.microsoft.com/office/drawing/2014/main" id="{DD5B344A-CDEB-7881-7B55-D8283A5F7B49}"/>
              </a:ext>
            </a:extLst>
          </p:cNvPr>
          <p:cNvCxnSpPr>
            <a:cxnSpLocks/>
          </p:cNvCxnSpPr>
          <p:nvPr/>
        </p:nvCxnSpPr>
        <p:spPr>
          <a:xfrm flipH="1">
            <a:off x="1908099" y="2045231"/>
            <a:ext cx="1736" cy="1971797"/>
          </a:xfrm>
          <a:prstGeom prst="line">
            <a:avLst/>
          </a:prstGeom>
          <a:ln w="31750">
            <a:solidFill>
              <a:srgbClr val="0060A9"/>
            </a:solidFill>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3FB76DB6-949F-2472-9698-0B8DF831B2FC}"/>
              </a:ext>
            </a:extLst>
          </p:cNvPr>
          <p:cNvCxnSpPr>
            <a:cxnSpLocks/>
          </p:cNvCxnSpPr>
          <p:nvPr/>
        </p:nvCxnSpPr>
        <p:spPr>
          <a:xfrm flipV="1">
            <a:off x="1908100" y="2202657"/>
            <a:ext cx="1959181" cy="2454"/>
          </a:xfrm>
          <a:prstGeom prst="straightConnector1">
            <a:avLst/>
          </a:prstGeom>
          <a:ln w="28575">
            <a:solidFill>
              <a:srgbClr val="0060A9"/>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F059BDCC-E7DE-74D3-C7B5-C480F05FBB15}"/>
                  </a:ext>
                </a:extLst>
              </p:cNvPr>
              <p:cNvSpPr txBox="1"/>
              <p:nvPr/>
            </p:nvSpPr>
            <p:spPr>
              <a:xfrm>
                <a:off x="2679293" y="1649651"/>
                <a:ext cx="61400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i="1" dirty="0">
                              <a:solidFill>
                                <a:srgbClr val="0060A9"/>
                              </a:solidFill>
                              <a:latin typeface="Cambria Math" panose="02040503050406030204" pitchFamily="18" charset="0"/>
                            </a:rPr>
                          </m:ctrlPr>
                        </m:sSubPr>
                        <m:e>
                          <m:r>
                            <a:rPr lang="en-US" altLang="zh-CN" sz="2800" i="1" dirty="0">
                              <a:solidFill>
                                <a:srgbClr val="0060A9"/>
                              </a:solidFill>
                              <a:latin typeface="Cambria Math" panose="02040503050406030204" pitchFamily="18" charset="0"/>
                            </a:rPr>
                            <m:t>𝐿</m:t>
                          </m:r>
                        </m:e>
                        <m:sub>
                          <m:r>
                            <a:rPr lang="en-US" altLang="zh-CN" sz="2800" i="1" dirty="0">
                              <a:solidFill>
                                <a:srgbClr val="0060A9"/>
                              </a:solidFill>
                              <a:latin typeface="Cambria Math" panose="02040503050406030204" pitchFamily="18" charset="0"/>
                            </a:rPr>
                            <m:t>0</m:t>
                          </m:r>
                        </m:sub>
                      </m:sSub>
                    </m:oMath>
                  </m:oMathPara>
                </a14:m>
                <a:endParaRPr lang="zh-CN" altLang="en-US" sz="2800" dirty="0"/>
              </a:p>
            </p:txBody>
          </p:sp>
        </mc:Choice>
        <mc:Fallback xmlns="">
          <p:sp>
            <p:nvSpPr>
              <p:cNvPr id="41" name="文本框 40">
                <a:extLst>
                  <a:ext uri="{FF2B5EF4-FFF2-40B4-BE49-F238E27FC236}">
                    <a16:creationId xmlns:a16="http://schemas.microsoft.com/office/drawing/2014/main" id="{F059BDCC-E7DE-74D3-C7B5-C480F05FBB15}"/>
                  </a:ext>
                </a:extLst>
              </p:cNvPr>
              <p:cNvSpPr txBox="1">
                <a:spLocks noRot="1" noChangeAspect="1" noMove="1" noResize="1" noEditPoints="1" noAdjustHandles="1" noChangeArrowheads="1" noChangeShapeType="1" noTextEdit="1"/>
              </p:cNvSpPr>
              <p:nvPr/>
            </p:nvSpPr>
            <p:spPr>
              <a:xfrm>
                <a:off x="2679293" y="1649651"/>
                <a:ext cx="614002" cy="523220"/>
              </a:xfrm>
              <a:prstGeom prst="rect">
                <a:avLst/>
              </a:prstGeom>
              <a:blipFill>
                <a:blip r:embed="rId4"/>
                <a:stretch>
                  <a:fillRect/>
                </a:stretch>
              </a:blipFill>
            </p:spPr>
            <p:txBody>
              <a:bodyPr/>
              <a:lstStyle/>
              <a:p>
                <a:r>
                  <a:rPr lang="zh-CN" altLang="en-US">
                    <a:noFill/>
                  </a:rPr>
                  <a:t> </a:t>
                </a:r>
              </a:p>
            </p:txBody>
          </p:sp>
        </mc:Fallback>
      </mc:AlternateContent>
      <p:sp>
        <p:nvSpPr>
          <p:cNvPr id="42" name="文本框 41">
            <a:extLst>
              <a:ext uri="{FF2B5EF4-FFF2-40B4-BE49-F238E27FC236}">
                <a16:creationId xmlns:a16="http://schemas.microsoft.com/office/drawing/2014/main" id="{A9CAF4ED-53FC-FE73-072A-F5CE9E6B4688}"/>
              </a:ext>
            </a:extLst>
          </p:cNvPr>
          <p:cNvSpPr txBox="1"/>
          <p:nvPr/>
        </p:nvSpPr>
        <p:spPr>
          <a:xfrm>
            <a:off x="3985294" y="3757145"/>
            <a:ext cx="1440893" cy="369332"/>
          </a:xfrm>
          <a:prstGeom prst="rect">
            <a:avLst/>
          </a:prstGeom>
          <a:noFill/>
        </p:spPr>
        <p:txBody>
          <a:bodyPr wrap="square" rtlCol="0">
            <a:spAutoFit/>
          </a:bodyPr>
          <a:lstStyle/>
          <a:p>
            <a:r>
              <a:rPr lang="en-US" altLang="zh-CN" dirty="0">
                <a:solidFill>
                  <a:srgbClr val="0060A9"/>
                </a:solidFill>
              </a:rPr>
              <a:t>Single-Tone</a:t>
            </a:r>
          </a:p>
        </p:txBody>
      </p:sp>
      <p:cxnSp>
        <p:nvCxnSpPr>
          <p:cNvPr id="43" name="直接连接符 42">
            <a:extLst>
              <a:ext uri="{FF2B5EF4-FFF2-40B4-BE49-F238E27FC236}">
                <a16:creationId xmlns:a16="http://schemas.microsoft.com/office/drawing/2014/main" id="{2EFDCD48-AE42-6572-85CC-1CA9E9FB541C}"/>
              </a:ext>
            </a:extLst>
          </p:cNvPr>
          <p:cNvCxnSpPr>
            <a:cxnSpLocks/>
          </p:cNvCxnSpPr>
          <p:nvPr/>
        </p:nvCxnSpPr>
        <p:spPr>
          <a:xfrm>
            <a:off x="3867493" y="2045230"/>
            <a:ext cx="10971" cy="1985958"/>
          </a:xfrm>
          <a:prstGeom prst="line">
            <a:avLst/>
          </a:prstGeom>
          <a:ln w="31750">
            <a:solidFill>
              <a:srgbClr val="0060A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3E6F62DB-C116-CFF1-1843-56F7D17DDB85}"/>
                  </a:ext>
                </a:extLst>
              </p:cNvPr>
              <p:cNvSpPr txBox="1"/>
              <p:nvPr/>
            </p:nvSpPr>
            <p:spPr>
              <a:xfrm>
                <a:off x="4465145" y="1653267"/>
                <a:ext cx="50289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i="1" dirty="0">
                              <a:solidFill>
                                <a:srgbClr val="0060A9"/>
                              </a:solidFill>
                              <a:latin typeface="Cambria Math" panose="02040503050406030204" pitchFamily="18" charset="0"/>
                            </a:rPr>
                          </m:ctrlPr>
                        </m:sSubPr>
                        <m:e>
                          <m:r>
                            <a:rPr lang="en-US" altLang="zh-CN" sz="2800" i="1" dirty="0">
                              <a:solidFill>
                                <a:srgbClr val="0060A9"/>
                              </a:solidFill>
                              <a:latin typeface="Cambria Math" panose="02040503050406030204" pitchFamily="18" charset="0"/>
                            </a:rPr>
                            <m:t>𝐿</m:t>
                          </m:r>
                        </m:e>
                        <m:sub>
                          <m:r>
                            <a:rPr lang="en-US" altLang="zh-CN" sz="2800" i="1" dirty="0">
                              <a:solidFill>
                                <a:srgbClr val="0060A9"/>
                              </a:solidFill>
                              <a:latin typeface="Cambria Math" panose="02040503050406030204" pitchFamily="18" charset="0"/>
                            </a:rPr>
                            <m:t>1</m:t>
                          </m:r>
                        </m:sub>
                      </m:sSub>
                    </m:oMath>
                  </m:oMathPara>
                </a14:m>
                <a:endParaRPr lang="zh-CN" altLang="en-US" sz="2800" dirty="0">
                  <a:solidFill>
                    <a:srgbClr val="0060A9"/>
                  </a:solidFill>
                </a:endParaRPr>
              </a:p>
            </p:txBody>
          </p:sp>
        </mc:Choice>
        <mc:Fallback xmlns="">
          <p:sp>
            <p:nvSpPr>
              <p:cNvPr id="44" name="文本框 43">
                <a:extLst>
                  <a:ext uri="{FF2B5EF4-FFF2-40B4-BE49-F238E27FC236}">
                    <a16:creationId xmlns:a16="http://schemas.microsoft.com/office/drawing/2014/main" id="{3E6F62DB-C116-CFF1-1843-56F7D17DDB85}"/>
                  </a:ext>
                </a:extLst>
              </p:cNvPr>
              <p:cNvSpPr txBox="1">
                <a:spLocks noRot="1" noChangeAspect="1" noMove="1" noResize="1" noEditPoints="1" noAdjustHandles="1" noChangeArrowheads="1" noChangeShapeType="1" noTextEdit="1"/>
              </p:cNvSpPr>
              <p:nvPr/>
            </p:nvSpPr>
            <p:spPr>
              <a:xfrm>
                <a:off x="4465145" y="1653267"/>
                <a:ext cx="502890" cy="523220"/>
              </a:xfrm>
              <a:prstGeom prst="rect">
                <a:avLst/>
              </a:prstGeom>
              <a:blipFill>
                <a:blip r:embed="rId5"/>
                <a:stretch>
                  <a:fillRect/>
                </a:stretch>
              </a:blipFill>
            </p:spPr>
            <p:txBody>
              <a:bodyPr/>
              <a:lstStyle/>
              <a:p>
                <a:r>
                  <a:rPr lang="zh-CN" altLang="en-US">
                    <a:noFill/>
                  </a:rPr>
                  <a:t> </a:t>
                </a:r>
              </a:p>
            </p:txBody>
          </p:sp>
        </mc:Fallback>
      </mc:AlternateContent>
      <p:cxnSp>
        <p:nvCxnSpPr>
          <p:cNvPr id="53" name="直接连接符 52">
            <a:extLst>
              <a:ext uri="{FF2B5EF4-FFF2-40B4-BE49-F238E27FC236}">
                <a16:creationId xmlns:a16="http://schemas.microsoft.com/office/drawing/2014/main" id="{8F80698F-6546-19BE-4C59-7E56E1FBE69E}"/>
              </a:ext>
            </a:extLst>
          </p:cNvPr>
          <p:cNvCxnSpPr>
            <a:cxnSpLocks/>
          </p:cNvCxnSpPr>
          <p:nvPr/>
        </p:nvCxnSpPr>
        <p:spPr>
          <a:xfrm flipH="1">
            <a:off x="5390040" y="2029999"/>
            <a:ext cx="4581" cy="1987029"/>
          </a:xfrm>
          <a:prstGeom prst="line">
            <a:avLst/>
          </a:prstGeom>
          <a:ln w="31750">
            <a:solidFill>
              <a:srgbClr val="0060A9"/>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FB2E05D6-B573-972D-7FDB-97FE6383CDC3}"/>
              </a:ext>
            </a:extLst>
          </p:cNvPr>
          <p:cNvCxnSpPr>
            <a:cxnSpLocks/>
          </p:cNvCxnSpPr>
          <p:nvPr/>
        </p:nvCxnSpPr>
        <p:spPr>
          <a:xfrm>
            <a:off x="6217818" y="2045230"/>
            <a:ext cx="0" cy="1971798"/>
          </a:xfrm>
          <a:prstGeom prst="line">
            <a:avLst/>
          </a:prstGeom>
          <a:ln w="31750">
            <a:solidFill>
              <a:srgbClr val="0060A9"/>
            </a:solidFill>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BE281644-8094-0D08-1B9C-47602B245043}"/>
              </a:ext>
            </a:extLst>
          </p:cNvPr>
          <p:cNvCxnSpPr>
            <a:cxnSpLocks/>
          </p:cNvCxnSpPr>
          <p:nvPr/>
        </p:nvCxnSpPr>
        <p:spPr>
          <a:xfrm>
            <a:off x="3886264" y="2205111"/>
            <a:ext cx="1506363" cy="0"/>
          </a:xfrm>
          <a:prstGeom prst="straightConnector1">
            <a:avLst/>
          </a:prstGeom>
          <a:ln w="28575">
            <a:solidFill>
              <a:srgbClr val="0060A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CD3323C3-1871-1013-E210-16AD430DE979}"/>
              </a:ext>
            </a:extLst>
          </p:cNvPr>
          <p:cNvCxnSpPr>
            <a:cxnSpLocks/>
          </p:cNvCxnSpPr>
          <p:nvPr/>
        </p:nvCxnSpPr>
        <p:spPr>
          <a:xfrm flipV="1">
            <a:off x="5411397" y="2202657"/>
            <a:ext cx="806421" cy="2454"/>
          </a:xfrm>
          <a:prstGeom prst="straightConnector1">
            <a:avLst/>
          </a:prstGeom>
          <a:ln w="28575">
            <a:solidFill>
              <a:srgbClr val="0060A9"/>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44559EA5-E168-69F6-6886-FB7A60EA336E}"/>
                  </a:ext>
                </a:extLst>
              </p:cNvPr>
              <p:cNvSpPr txBox="1"/>
              <p:nvPr/>
            </p:nvSpPr>
            <p:spPr>
              <a:xfrm>
                <a:off x="5552571" y="1701578"/>
                <a:ext cx="50289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i="1" dirty="0" smtClean="0">
                              <a:solidFill>
                                <a:srgbClr val="0060A9"/>
                              </a:solidFill>
                              <a:latin typeface="Cambria Math" panose="02040503050406030204" pitchFamily="18" charset="0"/>
                            </a:rPr>
                          </m:ctrlPr>
                        </m:sSubPr>
                        <m:e>
                          <m:r>
                            <a:rPr lang="en-US" altLang="zh-CN" sz="2800" i="1" dirty="0">
                              <a:solidFill>
                                <a:srgbClr val="0060A9"/>
                              </a:solidFill>
                              <a:latin typeface="Cambria Math" panose="02040503050406030204" pitchFamily="18" charset="0"/>
                            </a:rPr>
                            <m:t>𝐿</m:t>
                          </m:r>
                        </m:e>
                        <m:sub>
                          <m:r>
                            <a:rPr lang="en-US" altLang="zh-CN" sz="2800" b="0" i="1" dirty="0" smtClean="0">
                              <a:solidFill>
                                <a:srgbClr val="0060A9"/>
                              </a:solidFill>
                              <a:latin typeface="Cambria Math" panose="02040503050406030204" pitchFamily="18" charset="0"/>
                            </a:rPr>
                            <m:t>2</m:t>
                          </m:r>
                        </m:sub>
                      </m:sSub>
                    </m:oMath>
                  </m:oMathPara>
                </a14:m>
                <a:endParaRPr lang="zh-CN" altLang="en-US" sz="2800" dirty="0">
                  <a:solidFill>
                    <a:srgbClr val="0060A9"/>
                  </a:solidFill>
                </a:endParaRPr>
              </a:p>
            </p:txBody>
          </p:sp>
        </mc:Choice>
        <mc:Fallback xmlns="">
          <p:sp>
            <p:nvSpPr>
              <p:cNvPr id="57" name="文本框 56">
                <a:extLst>
                  <a:ext uri="{FF2B5EF4-FFF2-40B4-BE49-F238E27FC236}">
                    <a16:creationId xmlns:a16="http://schemas.microsoft.com/office/drawing/2014/main" id="{44559EA5-E168-69F6-6886-FB7A60EA336E}"/>
                  </a:ext>
                </a:extLst>
              </p:cNvPr>
              <p:cNvSpPr txBox="1">
                <a:spLocks noRot="1" noChangeAspect="1" noMove="1" noResize="1" noEditPoints="1" noAdjustHandles="1" noChangeArrowheads="1" noChangeShapeType="1" noTextEdit="1"/>
              </p:cNvSpPr>
              <p:nvPr/>
            </p:nvSpPr>
            <p:spPr>
              <a:xfrm>
                <a:off x="5552571" y="1701578"/>
                <a:ext cx="502890" cy="523220"/>
              </a:xfrm>
              <a:prstGeom prst="rect">
                <a:avLst/>
              </a:prstGeom>
              <a:blipFill>
                <a:blip r:embed="rId6"/>
                <a:stretch>
                  <a:fillRect/>
                </a:stretch>
              </a:blipFill>
            </p:spPr>
            <p:txBody>
              <a:bodyPr/>
              <a:lstStyle/>
              <a:p>
                <a:r>
                  <a:rPr lang="zh-CN" altLang="en-US">
                    <a:noFill/>
                  </a:rPr>
                  <a:t> </a:t>
                </a:r>
              </a:p>
            </p:txBody>
          </p:sp>
        </mc:Fallback>
      </mc:AlternateContent>
      <p:sp>
        <p:nvSpPr>
          <p:cNvPr id="58" name="矩形 57">
            <a:extLst>
              <a:ext uri="{FF2B5EF4-FFF2-40B4-BE49-F238E27FC236}">
                <a16:creationId xmlns:a16="http://schemas.microsoft.com/office/drawing/2014/main" id="{381ABF36-F963-B851-DBE2-A099F5BDD68E}"/>
              </a:ext>
            </a:extLst>
          </p:cNvPr>
          <p:cNvSpPr/>
          <p:nvPr/>
        </p:nvSpPr>
        <p:spPr>
          <a:xfrm>
            <a:off x="1907883" y="2332391"/>
            <a:ext cx="1065668" cy="58477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Preamble</a:t>
            </a:r>
            <a:endParaRPr lang="en-US" altLang="zh-CN" sz="1400" dirty="0">
              <a:solidFill>
                <a:schemeClr val="tx1"/>
              </a:solidFill>
            </a:endParaRPr>
          </a:p>
        </p:txBody>
      </p:sp>
      <p:sp>
        <p:nvSpPr>
          <p:cNvPr id="59" name="矩形 58">
            <a:extLst>
              <a:ext uri="{FF2B5EF4-FFF2-40B4-BE49-F238E27FC236}">
                <a16:creationId xmlns:a16="http://schemas.microsoft.com/office/drawing/2014/main" id="{D95BDEBF-3D44-BABD-1F43-AE08F700014D}"/>
              </a:ext>
            </a:extLst>
          </p:cNvPr>
          <p:cNvSpPr/>
          <p:nvPr/>
        </p:nvSpPr>
        <p:spPr>
          <a:xfrm>
            <a:off x="2973551" y="2333618"/>
            <a:ext cx="897646" cy="58477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Access Address</a:t>
            </a:r>
          </a:p>
        </p:txBody>
      </p:sp>
      <p:sp>
        <p:nvSpPr>
          <p:cNvPr id="60" name="矩形 59">
            <a:extLst>
              <a:ext uri="{FF2B5EF4-FFF2-40B4-BE49-F238E27FC236}">
                <a16:creationId xmlns:a16="http://schemas.microsoft.com/office/drawing/2014/main" id="{C2DC7DC7-1CC0-7451-70AF-3945971C9FCF}"/>
              </a:ext>
            </a:extLst>
          </p:cNvPr>
          <p:cNvSpPr/>
          <p:nvPr/>
        </p:nvSpPr>
        <p:spPr>
          <a:xfrm>
            <a:off x="3871197" y="2333618"/>
            <a:ext cx="1521430" cy="58477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PDU</a:t>
            </a:r>
          </a:p>
        </p:txBody>
      </p:sp>
      <p:sp>
        <p:nvSpPr>
          <p:cNvPr id="61" name="矩形 60">
            <a:extLst>
              <a:ext uri="{FF2B5EF4-FFF2-40B4-BE49-F238E27FC236}">
                <a16:creationId xmlns:a16="http://schemas.microsoft.com/office/drawing/2014/main" id="{D191D360-265B-845E-EEE6-A7776A092481}"/>
              </a:ext>
            </a:extLst>
          </p:cNvPr>
          <p:cNvSpPr/>
          <p:nvPr/>
        </p:nvSpPr>
        <p:spPr>
          <a:xfrm>
            <a:off x="5392628" y="2327880"/>
            <a:ext cx="832812" cy="58477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CRC</a:t>
            </a:r>
          </a:p>
        </p:txBody>
      </p:sp>
      <p:sp>
        <p:nvSpPr>
          <p:cNvPr id="62" name="矩形 61">
            <a:extLst>
              <a:ext uri="{FF2B5EF4-FFF2-40B4-BE49-F238E27FC236}">
                <a16:creationId xmlns:a16="http://schemas.microsoft.com/office/drawing/2014/main" id="{B1240F94-05DA-74C6-8B62-78D91699A457}"/>
              </a:ext>
            </a:extLst>
          </p:cNvPr>
          <p:cNvSpPr/>
          <p:nvPr/>
        </p:nvSpPr>
        <p:spPr>
          <a:xfrm>
            <a:off x="3866409" y="2915964"/>
            <a:ext cx="1528500" cy="58477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0x0000…</a:t>
            </a:r>
          </a:p>
        </p:txBody>
      </p:sp>
      <p:sp>
        <p:nvSpPr>
          <p:cNvPr id="63" name="矩形 62">
            <a:extLst>
              <a:ext uri="{FF2B5EF4-FFF2-40B4-BE49-F238E27FC236}">
                <a16:creationId xmlns:a16="http://schemas.microsoft.com/office/drawing/2014/main" id="{F8C3AFE1-D02A-A0E6-F1F6-5DF19B69C4D9}"/>
              </a:ext>
            </a:extLst>
          </p:cNvPr>
          <p:cNvSpPr/>
          <p:nvPr/>
        </p:nvSpPr>
        <p:spPr>
          <a:xfrm>
            <a:off x="5392627" y="2914393"/>
            <a:ext cx="832813" cy="58477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3 Bytes</a:t>
            </a:r>
          </a:p>
        </p:txBody>
      </p:sp>
      <p:sp>
        <p:nvSpPr>
          <p:cNvPr id="64" name="矩形 63">
            <a:extLst>
              <a:ext uri="{FF2B5EF4-FFF2-40B4-BE49-F238E27FC236}">
                <a16:creationId xmlns:a16="http://schemas.microsoft.com/office/drawing/2014/main" id="{FFD0521E-39D6-2392-14E5-ACD20971CC49}"/>
              </a:ext>
            </a:extLst>
          </p:cNvPr>
          <p:cNvSpPr/>
          <p:nvPr/>
        </p:nvSpPr>
        <p:spPr>
          <a:xfrm>
            <a:off x="2969008" y="2921702"/>
            <a:ext cx="897646" cy="58477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4 Bytes</a:t>
            </a:r>
          </a:p>
        </p:txBody>
      </p:sp>
      <p:sp>
        <p:nvSpPr>
          <p:cNvPr id="65" name="矩形 64">
            <a:extLst>
              <a:ext uri="{FF2B5EF4-FFF2-40B4-BE49-F238E27FC236}">
                <a16:creationId xmlns:a16="http://schemas.microsoft.com/office/drawing/2014/main" id="{4672560C-EB55-98F6-8A65-D5C5F149F93D}"/>
              </a:ext>
            </a:extLst>
          </p:cNvPr>
          <p:cNvSpPr/>
          <p:nvPr/>
        </p:nvSpPr>
        <p:spPr>
          <a:xfrm>
            <a:off x="1903340" y="2920475"/>
            <a:ext cx="1065668" cy="58477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0x55</a:t>
            </a:r>
          </a:p>
        </p:txBody>
      </p:sp>
      <p:grpSp>
        <p:nvGrpSpPr>
          <p:cNvPr id="145" name="组合 144">
            <a:extLst>
              <a:ext uri="{FF2B5EF4-FFF2-40B4-BE49-F238E27FC236}">
                <a16:creationId xmlns:a16="http://schemas.microsoft.com/office/drawing/2014/main" id="{CBCF8DAB-6922-4469-9356-B7FBFCECBCDF}"/>
              </a:ext>
            </a:extLst>
          </p:cNvPr>
          <p:cNvGrpSpPr/>
          <p:nvPr/>
        </p:nvGrpSpPr>
        <p:grpSpPr>
          <a:xfrm>
            <a:off x="1919283" y="3591638"/>
            <a:ext cx="4284000" cy="206223"/>
            <a:chOff x="1919283" y="3591638"/>
            <a:chExt cx="4192392" cy="206223"/>
          </a:xfrm>
        </p:grpSpPr>
        <p:grpSp>
          <p:nvGrpSpPr>
            <p:cNvPr id="45" name="组合 44">
              <a:extLst>
                <a:ext uri="{FF2B5EF4-FFF2-40B4-BE49-F238E27FC236}">
                  <a16:creationId xmlns:a16="http://schemas.microsoft.com/office/drawing/2014/main" id="{1DAC3EE3-1DB4-B5A2-CC63-DB890AC963A6}"/>
                </a:ext>
              </a:extLst>
            </p:cNvPr>
            <p:cNvGrpSpPr/>
            <p:nvPr/>
          </p:nvGrpSpPr>
          <p:grpSpPr>
            <a:xfrm>
              <a:off x="1919283" y="3608514"/>
              <a:ext cx="1959181" cy="189347"/>
              <a:chOff x="1337127" y="1725767"/>
              <a:chExt cx="2100036" cy="189347"/>
            </a:xfrm>
          </p:grpSpPr>
          <p:sp>
            <p:nvSpPr>
              <p:cNvPr id="46" name="任意多边形: 形状 45">
                <a:extLst>
                  <a:ext uri="{FF2B5EF4-FFF2-40B4-BE49-F238E27FC236}">
                    <a16:creationId xmlns:a16="http://schemas.microsoft.com/office/drawing/2014/main" id="{8F0F22AA-F28D-279D-7D66-52074A3A5939}"/>
                  </a:ext>
                </a:extLst>
              </p:cNvPr>
              <p:cNvSpPr/>
              <p:nvPr/>
            </p:nvSpPr>
            <p:spPr>
              <a:xfrm rot="10800000">
                <a:off x="1337127" y="1725767"/>
                <a:ext cx="732858" cy="179582"/>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4565" h="762038">
                    <a:moveTo>
                      <a:pt x="-2" y="30492"/>
                    </a:moveTo>
                    <a:cubicBezTo>
                      <a:pt x="238758" y="32185"/>
                      <a:pt x="485985" y="767092"/>
                      <a:pt x="721358" y="762012"/>
                    </a:cubicBezTo>
                    <a:cubicBezTo>
                      <a:pt x="956731" y="756932"/>
                      <a:pt x="1173478" y="3399"/>
                      <a:pt x="1412238" y="12"/>
                    </a:cubicBezTo>
                    <a:cubicBezTo>
                      <a:pt x="1650998" y="-3375"/>
                      <a:pt x="1910078" y="739999"/>
                      <a:pt x="2153918" y="741692"/>
                    </a:cubicBezTo>
                    <a:cubicBezTo>
                      <a:pt x="2397758" y="743385"/>
                      <a:pt x="2636518" y="8479"/>
                      <a:pt x="2875278" y="10172"/>
                    </a:cubicBezTo>
                    <a:cubicBezTo>
                      <a:pt x="3114038" y="11865"/>
                      <a:pt x="3347718" y="751852"/>
                      <a:pt x="3586478" y="751852"/>
                    </a:cubicBezTo>
                    <a:cubicBezTo>
                      <a:pt x="3825238" y="751852"/>
                      <a:pt x="4070771" y="10172"/>
                      <a:pt x="4307838" y="10172"/>
                    </a:cubicBezTo>
                    <a:cubicBezTo>
                      <a:pt x="4544905" y="10172"/>
                      <a:pt x="4766731" y="750159"/>
                      <a:pt x="5008878" y="751852"/>
                    </a:cubicBezTo>
                    <a:cubicBezTo>
                      <a:pt x="5251025" y="753545"/>
                      <a:pt x="5248426" y="656641"/>
                      <a:pt x="5714565" y="62226"/>
                    </a:cubicBezTo>
                  </a:path>
                </a:pathLst>
              </a:custGeom>
              <a:noFill/>
              <a:ln w="22225">
                <a:solidFill>
                  <a:srgbClr val="006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任意多边形: 形状 46">
                <a:extLst>
                  <a:ext uri="{FF2B5EF4-FFF2-40B4-BE49-F238E27FC236}">
                    <a16:creationId xmlns:a16="http://schemas.microsoft.com/office/drawing/2014/main" id="{37AA7A75-4AC3-8311-97EE-883BDEFF3423}"/>
                  </a:ext>
                </a:extLst>
              </p:cNvPr>
              <p:cNvSpPr/>
              <p:nvPr/>
            </p:nvSpPr>
            <p:spPr>
              <a:xfrm rot="10800000">
                <a:off x="2068146" y="1737282"/>
                <a:ext cx="687378" cy="176280"/>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 name="connsiteX0" fmla="*/ 2 w 4993209"/>
                  <a:gd name="connsiteY0" fmla="*/ 762012 h 762012"/>
                  <a:gd name="connsiteX1" fmla="*/ 690882 w 4993209"/>
                  <a:gd name="connsiteY1" fmla="*/ 12 h 762012"/>
                  <a:gd name="connsiteX2" fmla="*/ 1432562 w 4993209"/>
                  <a:gd name="connsiteY2" fmla="*/ 741692 h 762012"/>
                  <a:gd name="connsiteX3" fmla="*/ 2153922 w 4993209"/>
                  <a:gd name="connsiteY3" fmla="*/ 10172 h 762012"/>
                  <a:gd name="connsiteX4" fmla="*/ 2865122 w 4993209"/>
                  <a:gd name="connsiteY4" fmla="*/ 751852 h 762012"/>
                  <a:gd name="connsiteX5" fmla="*/ 3586482 w 4993209"/>
                  <a:gd name="connsiteY5" fmla="*/ 10172 h 762012"/>
                  <a:gd name="connsiteX6" fmla="*/ 4287522 w 4993209"/>
                  <a:gd name="connsiteY6" fmla="*/ 751852 h 762012"/>
                  <a:gd name="connsiteX7" fmla="*/ 4993209 w 4993209"/>
                  <a:gd name="connsiteY7" fmla="*/ 62226 h 762012"/>
                  <a:gd name="connsiteX0" fmla="*/ -2 w 4302325"/>
                  <a:gd name="connsiteY0" fmla="*/ 12 h 751872"/>
                  <a:gd name="connsiteX1" fmla="*/ 741678 w 4302325"/>
                  <a:gd name="connsiteY1" fmla="*/ 741692 h 751872"/>
                  <a:gd name="connsiteX2" fmla="*/ 1463038 w 4302325"/>
                  <a:gd name="connsiteY2" fmla="*/ 10172 h 751872"/>
                  <a:gd name="connsiteX3" fmla="*/ 2174238 w 4302325"/>
                  <a:gd name="connsiteY3" fmla="*/ 751852 h 751872"/>
                  <a:gd name="connsiteX4" fmla="*/ 2895598 w 4302325"/>
                  <a:gd name="connsiteY4" fmla="*/ 10172 h 751872"/>
                  <a:gd name="connsiteX5" fmla="*/ 3596638 w 4302325"/>
                  <a:gd name="connsiteY5" fmla="*/ 751852 h 751872"/>
                  <a:gd name="connsiteX6" fmla="*/ 4302325 w 4302325"/>
                  <a:gd name="connsiteY6" fmla="*/ 62226 h 751872"/>
                  <a:gd name="connsiteX0" fmla="*/ 1 w 3560648"/>
                  <a:gd name="connsiteY0" fmla="*/ 731523 h 741704"/>
                  <a:gd name="connsiteX1" fmla="*/ 721361 w 3560648"/>
                  <a:gd name="connsiteY1" fmla="*/ 3 h 741704"/>
                  <a:gd name="connsiteX2" fmla="*/ 1432561 w 3560648"/>
                  <a:gd name="connsiteY2" fmla="*/ 741683 h 741704"/>
                  <a:gd name="connsiteX3" fmla="*/ 2153921 w 3560648"/>
                  <a:gd name="connsiteY3" fmla="*/ 3 h 741704"/>
                  <a:gd name="connsiteX4" fmla="*/ 2854961 w 3560648"/>
                  <a:gd name="connsiteY4" fmla="*/ 741683 h 741704"/>
                  <a:gd name="connsiteX5" fmla="*/ 3560648 w 3560648"/>
                  <a:gd name="connsiteY5" fmla="*/ 52057 h 741704"/>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571 h 742272"/>
                  <a:gd name="connsiteX1" fmla="*/ 711201 w 2839288"/>
                  <a:gd name="connsiteY1" fmla="*/ 742251 h 742272"/>
                  <a:gd name="connsiteX2" fmla="*/ 1432561 w 2839288"/>
                  <a:gd name="connsiteY2" fmla="*/ 571 h 742272"/>
                  <a:gd name="connsiteX3" fmla="*/ 2133601 w 2839288"/>
                  <a:gd name="connsiteY3" fmla="*/ 742251 h 742272"/>
                  <a:gd name="connsiteX4" fmla="*/ 2839288 w 2839288"/>
                  <a:gd name="connsiteY4" fmla="*/ 52625 h 742272"/>
                  <a:gd name="connsiteX0" fmla="*/ 1 w 2839288"/>
                  <a:gd name="connsiteY0" fmla="*/ 1030 h 742731"/>
                  <a:gd name="connsiteX1" fmla="*/ 711201 w 2839288"/>
                  <a:gd name="connsiteY1" fmla="*/ 742710 h 742731"/>
                  <a:gd name="connsiteX2" fmla="*/ 1432561 w 2839288"/>
                  <a:gd name="connsiteY2" fmla="*/ 1030 h 742731"/>
                  <a:gd name="connsiteX3" fmla="*/ 2133601 w 2839288"/>
                  <a:gd name="connsiteY3" fmla="*/ 742710 h 742731"/>
                  <a:gd name="connsiteX4" fmla="*/ 2839288 w 2839288"/>
                  <a:gd name="connsiteY4" fmla="*/ 53084 h 742731"/>
                  <a:gd name="connsiteX0" fmla="*/ 1 w 2839288"/>
                  <a:gd name="connsiteY0" fmla="*/ 1030 h 742713"/>
                  <a:gd name="connsiteX1" fmla="*/ 711201 w 2839288"/>
                  <a:gd name="connsiteY1" fmla="*/ 742710 h 742713"/>
                  <a:gd name="connsiteX2" fmla="*/ 1432561 w 2839288"/>
                  <a:gd name="connsiteY2" fmla="*/ 1030 h 742713"/>
                  <a:gd name="connsiteX3" fmla="*/ 2133601 w 2839288"/>
                  <a:gd name="connsiteY3" fmla="*/ 742710 h 742713"/>
                  <a:gd name="connsiteX4" fmla="*/ 2839288 w 2839288"/>
                  <a:gd name="connsiteY4" fmla="*/ 53084 h 742713"/>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827" h="741688">
                    <a:moveTo>
                      <a:pt x="0" y="17403"/>
                    </a:moveTo>
                    <a:cubicBezTo>
                      <a:pt x="351460" y="-21512"/>
                      <a:pt x="491223" y="744581"/>
                      <a:pt x="733740" y="741680"/>
                    </a:cubicBezTo>
                    <a:cubicBezTo>
                      <a:pt x="976257" y="738780"/>
                      <a:pt x="1218033" y="0"/>
                      <a:pt x="1455100" y="0"/>
                    </a:cubicBezTo>
                    <a:cubicBezTo>
                      <a:pt x="1692167" y="0"/>
                      <a:pt x="1913993" y="739987"/>
                      <a:pt x="2156140" y="741680"/>
                    </a:cubicBezTo>
                    <a:cubicBezTo>
                      <a:pt x="2398287" y="743373"/>
                      <a:pt x="2733778" y="60568"/>
                      <a:pt x="2861827" y="52054"/>
                    </a:cubicBezTo>
                  </a:path>
                </a:pathLst>
              </a:custGeom>
              <a:noFill/>
              <a:ln w="22225">
                <a:solidFill>
                  <a:srgbClr val="006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任意多边形: 形状 47">
                <a:extLst>
                  <a:ext uri="{FF2B5EF4-FFF2-40B4-BE49-F238E27FC236}">
                    <a16:creationId xmlns:a16="http://schemas.microsoft.com/office/drawing/2014/main" id="{7C3CCE30-14A6-4111-6051-AF6928B4EBA6}"/>
                  </a:ext>
                </a:extLst>
              </p:cNvPr>
              <p:cNvSpPr/>
              <p:nvPr/>
            </p:nvSpPr>
            <p:spPr>
              <a:xfrm rot="10800000">
                <a:off x="2749945" y="1735866"/>
                <a:ext cx="687218" cy="179248"/>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 name="connsiteX0" fmla="*/ -2 w 5793717"/>
                  <a:gd name="connsiteY0" fmla="*/ 42861 h 774407"/>
                  <a:gd name="connsiteX1" fmla="*/ 721358 w 5793717"/>
                  <a:gd name="connsiteY1" fmla="*/ 774381 h 774407"/>
                  <a:gd name="connsiteX2" fmla="*/ 1412238 w 5793717"/>
                  <a:gd name="connsiteY2" fmla="*/ 12381 h 774407"/>
                  <a:gd name="connsiteX3" fmla="*/ 2153918 w 5793717"/>
                  <a:gd name="connsiteY3" fmla="*/ 754061 h 774407"/>
                  <a:gd name="connsiteX4" fmla="*/ 2875278 w 5793717"/>
                  <a:gd name="connsiteY4" fmla="*/ 22541 h 774407"/>
                  <a:gd name="connsiteX5" fmla="*/ 3586478 w 5793717"/>
                  <a:gd name="connsiteY5" fmla="*/ 764221 h 774407"/>
                  <a:gd name="connsiteX6" fmla="*/ 4307838 w 5793717"/>
                  <a:gd name="connsiteY6" fmla="*/ 22541 h 774407"/>
                  <a:gd name="connsiteX7" fmla="*/ 5008878 w 5793717"/>
                  <a:gd name="connsiteY7" fmla="*/ 764221 h 774407"/>
                  <a:gd name="connsiteX8" fmla="*/ 5793717 w 5793717"/>
                  <a:gd name="connsiteY8" fmla="*/ 0 h 774407"/>
                  <a:gd name="connsiteX0" fmla="*/ -2 w 5793717"/>
                  <a:gd name="connsiteY0" fmla="*/ 42861 h 774407"/>
                  <a:gd name="connsiteX1" fmla="*/ 721358 w 5793717"/>
                  <a:gd name="connsiteY1" fmla="*/ 774381 h 774407"/>
                  <a:gd name="connsiteX2" fmla="*/ 1412238 w 5793717"/>
                  <a:gd name="connsiteY2" fmla="*/ 12381 h 774407"/>
                  <a:gd name="connsiteX3" fmla="*/ 2153918 w 5793717"/>
                  <a:gd name="connsiteY3" fmla="*/ 754061 h 774407"/>
                  <a:gd name="connsiteX4" fmla="*/ 2875278 w 5793717"/>
                  <a:gd name="connsiteY4" fmla="*/ 22541 h 774407"/>
                  <a:gd name="connsiteX5" fmla="*/ 3586478 w 5793717"/>
                  <a:gd name="connsiteY5" fmla="*/ 764221 h 774407"/>
                  <a:gd name="connsiteX6" fmla="*/ 4307838 w 5793717"/>
                  <a:gd name="connsiteY6" fmla="*/ 22541 h 774407"/>
                  <a:gd name="connsiteX7" fmla="*/ 5008878 w 5793717"/>
                  <a:gd name="connsiteY7" fmla="*/ 764221 h 774407"/>
                  <a:gd name="connsiteX8" fmla="*/ 5793717 w 5793717"/>
                  <a:gd name="connsiteY8" fmla="*/ 0 h 774407"/>
                  <a:gd name="connsiteX0" fmla="*/ -2 w 5688181"/>
                  <a:gd name="connsiteY0" fmla="*/ 30492 h 762038"/>
                  <a:gd name="connsiteX1" fmla="*/ 721358 w 5688181"/>
                  <a:gd name="connsiteY1" fmla="*/ 762012 h 762038"/>
                  <a:gd name="connsiteX2" fmla="*/ 1412238 w 5688181"/>
                  <a:gd name="connsiteY2" fmla="*/ 12 h 762038"/>
                  <a:gd name="connsiteX3" fmla="*/ 2153918 w 5688181"/>
                  <a:gd name="connsiteY3" fmla="*/ 741692 h 762038"/>
                  <a:gd name="connsiteX4" fmla="*/ 2875278 w 5688181"/>
                  <a:gd name="connsiteY4" fmla="*/ 10172 h 762038"/>
                  <a:gd name="connsiteX5" fmla="*/ 3586478 w 5688181"/>
                  <a:gd name="connsiteY5" fmla="*/ 751852 h 762038"/>
                  <a:gd name="connsiteX6" fmla="*/ 4307838 w 5688181"/>
                  <a:gd name="connsiteY6" fmla="*/ 10172 h 762038"/>
                  <a:gd name="connsiteX7" fmla="*/ 5008878 w 5688181"/>
                  <a:gd name="connsiteY7" fmla="*/ 751852 h 762038"/>
                  <a:gd name="connsiteX8" fmla="*/ 5688181 w 5688181"/>
                  <a:gd name="connsiteY8" fmla="*/ 11033 h 762038"/>
                  <a:gd name="connsiteX0" fmla="*/ 0 w 5434896"/>
                  <a:gd name="connsiteY0" fmla="*/ 1239 h 762013"/>
                  <a:gd name="connsiteX1" fmla="*/ 468073 w 5434896"/>
                  <a:gd name="connsiteY1" fmla="*/ 762012 h 762013"/>
                  <a:gd name="connsiteX2" fmla="*/ 1158953 w 5434896"/>
                  <a:gd name="connsiteY2" fmla="*/ 12 h 762013"/>
                  <a:gd name="connsiteX3" fmla="*/ 1900633 w 5434896"/>
                  <a:gd name="connsiteY3" fmla="*/ 741692 h 762013"/>
                  <a:gd name="connsiteX4" fmla="*/ 2621993 w 5434896"/>
                  <a:gd name="connsiteY4" fmla="*/ 10172 h 762013"/>
                  <a:gd name="connsiteX5" fmla="*/ 3333193 w 5434896"/>
                  <a:gd name="connsiteY5" fmla="*/ 751852 h 762013"/>
                  <a:gd name="connsiteX6" fmla="*/ 4054553 w 5434896"/>
                  <a:gd name="connsiteY6" fmla="*/ 10172 h 762013"/>
                  <a:gd name="connsiteX7" fmla="*/ 4755593 w 5434896"/>
                  <a:gd name="connsiteY7" fmla="*/ 751852 h 762013"/>
                  <a:gd name="connsiteX8" fmla="*/ 5434896 w 5434896"/>
                  <a:gd name="connsiteY8" fmla="*/ 11033 h 762013"/>
                  <a:gd name="connsiteX0" fmla="*/ 0 w 5434896"/>
                  <a:gd name="connsiteY0" fmla="*/ 1251 h 770800"/>
                  <a:gd name="connsiteX1" fmla="*/ 262277 w 5434896"/>
                  <a:gd name="connsiteY1" fmla="*/ 770801 h 770800"/>
                  <a:gd name="connsiteX2" fmla="*/ 1158953 w 5434896"/>
                  <a:gd name="connsiteY2" fmla="*/ 24 h 770800"/>
                  <a:gd name="connsiteX3" fmla="*/ 1900633 w 5434896"/>
                  <a:gd name="connsiteY3" fmla="*/ 741704 h 770800"/>
                  <a:gd name="connsiteX4" fmla="*/ 2621993 w 5434896"/>
                  <a:gd name="connsiteY4" fmla="*/ 10184 h 770800"/>
                  <a:gd name="connsiteX5" fmla="*/ 3333193 w 5434896"/>
                  <a:gd name="connsiteY5" fmla="*/ 751864 h 770800"/>
                  <a:gd name="connsiteX6" fmla="*/ 4054553 w 5434896"/>
                  <a:gd name="connsiteY6" fmla="*/ 10184 h 770800"/>
                  <a:gd name="connsiteX7" fmla="*/ 4755593 w 5434896"/>
                  <a:gd name="connsiteY7" fmla="*/ 751864 h 770800"/>
                  <a:gd name="connsiteX8" fmla="*/ 5434896 w 5434896"/>
                  <a:gd name="connsiteY8" fmla="*/ 11045 h 770800"/>
                  <a:gd name="connsiteX0" fmla="*/ 0 w 5172619"/>
                  <a:gd name="connsiteY0" fmla="*/ 770801 h 770800"/>
                  <a:gd name="connsiteX1" fmla="*/ 896676 w 5172619"/>
                  <a:gd name="connsiteY1" fmla="*/ 24 h 770800"/>
                  <a:gd name="connsiteX2" fmla="*/ 1638356 w 5172619"/>
                  <a:gd name="connsiteY2" fmla="*/ 741704 h 770800"/>
                  <a:gd name="connsiteX3" fmla="*/ 2359716 w 5172619"/>
                  <a:gd name="connsiteY3" fmla="*/ 10184 h 770800"/>
                  <a:gd name="connsiteX4" fmla="*/ 3070916 w 5172619"/>
                  <a:gd name="connsiteY4" fmla="*/ 751864 h 770800"/>
                  <a:gd name="connsiteX5" fmla="*/ 3792276 w 5172619"/>
                  <a:gd name="connsiteY5" fmla="*/ 10184 h 770800"/>
                  <a:gd name="connsiteX6" fmla="*/ 4493316 w 5172619"/>
                  <a:gd name="connsiteY6" fmla="*/ 751864 h 770800"/>
                  <a:gd name="connsiteX7" fmla="*/ 5172619 w 5172619"/>
                  <a:gd name="connsiteY7" fmla="*/ 11045 h 770800"/>
                  <a:gd name="connsiteX0" fmla="*/ 0 w 5299262"/>
                  <a:gd name="connsiteY0" fmla="*/ 744449 h 751843"/>
                  <a:gd name="connsiteX1" fmla="*/ 1023319 w 5299262"/>
                  <a:gd name="connsiteY1" fmla="*/ 1 h 751843"/>
                  <a:gd name="connsiteX2" fmla="*/ 1764999 w 5299262"/>
                  <a:gd name="connsiteY2" fmla="*/ 741681 h 751843"/>
                  <a:gd name="connsiteX3" fmla="*/ 2486359 w 5299262"/>
                  <a:gd name="connsiteY3" fmla="*/ 10161 h 751843"/>
                  <a:gd name="connsiteX4" fmla="*/ 3197559 w 5299262"/>
                  <a:gd name="connsiteY4" fmla="*/ 751841 h 751843"/>
                  <a:gd name="connsiteX5" fmla="*/ 3918919 w 5299262"/>
                  <a:gd name="connsiteY5" fmla="*/ 10161 h 751843"/>
                  <a:gd name="connsiteX6" fmla="*/ 4619959 w 5299262"/>
                  <a:gd name="connsiteY6" fmla="*/ 751841 h 751843"/>
                  <a:gd name="connsiteX7" fmla="*/ 5299262 w 5299262"/>
                  <a:gd name="connsiteY7" fmla="*/ 11022 h 751843"/>
                  <a:gd name="connsiteX0" fmla="*/ 0 w 5299262"/>
                  <a:gd name="connsiteY0" fmla="*/ 748837 h 756231"/>
                  <a:gd name="connsiteX1" fmla="*/ 865017 w 5299262"/>
                  <a:gd name="connsiteY1" fmla="*/ 0 h 756231"/>
                  <a:gd name="connsiteX2" fmla="*/ 1764999 w 5299262"/>
                  <a:gd name="connsiteY2" fmla="*/ 746069 h 756231"/>
                  <a:gd name="connsiteX3" fmla="*/ 2486359 w 5299262"/>
                  <a:gd name="connsiteY3" fmla="*/ 14549 h 756231"/>
                  <a:gd name="connsiteX4" fmla="*/ 3197559 w 5299262"/>
                  <a:gd name="connsiteY4" fmla="*/ 756229 h 756231"/>
                  <a:gd name="connsiteX5" fmla="*/ 3918919 w 5299262"/>
                  <a:gd name="connsiteY5" fmla="*/ 14549 h 756231"/>
                  <a:gd name="connsiteX6" fmla="*/ 4619959 w 5299262"/>
                  <a:gd name="connsiteY6" fmla="*/ 756229 h 756231"/>
                  <a:gd name="connsiteX7" fmla="*/ 5299262 w 5299262"/>
                  <a:gd name="connsiteY7" fmla="*/ 15410 h 756231"/>
                  <a:gd name="connsiteX0" fmla="*/ 0 w 5299262"/>
                  <a:gd name="connsiteY0" fmla="*/ 748837 h 756231"/>
                  <a:gd name="connsiteX1" fmla="*/ 865017 w 5299262"/>
                  <a:gd name="connsiteY1" fmla="*/ 0 h 756231"/>
                  <a:gd name="connsiteX2" fmla="*/ 1606699 w 5299262"/>
                  <a:gd name="connsiteY2" fmla="*/ 741681 h 756231"/>
                  <a:gd name="connsiteX3" fmla="*/ 2486359 w 5299262"/>
                  <a:gd name="connsiteY3" fmla="*/ 14549 h 756231"/>
                  <a:gd name="connsiteX4" fmla="*/ 3197559 w 5299262"/>
                  <a:gd name="connsiteY4" fmla="*/ 756229 h 756231"/>
                  <a:gd name="connsiteX5" fmla="*/ 3918919 w 5299262"/>
                  <a:gd name="connsiteY5" fmla="*/ 14549 h 756231"/>
                  <a:gd name="connsiteX6" fmla="*/ 4619959 w 5299262"/>
                  <a:gd name="connsiteY6" fmla="*/ 756229 h 756231"/>
                  <a:gd name="connsiteX7" fmla="*/ 5299262 w 5299262"/>
                  <a:gd name="connsiteY7" fmla="*/ 15410 h 756231"/>
                  <a:gd name="connsiteX0" fmla="*/ 0 w 5299262"/>
                  <a:gd name="connsiteY0" fmla="*/ 748837 h 756231"/>
                  <a:gd name="connsiteX1" fmla="*/ 865017 w 5299262"/>
                  <a:gd name="connsiteY1" fmla="*/ 0 h 756231"/>
                  <a:gd name="connsiteX2" fmla="*/ 1606699 w 5299262"/>
                  <a:gd name="connsiteY2" fmla="*/ 741681 h 756231"/>
                  <a:gd name="connsiteX3" fmla="*/ 2391376 w 5299262"/>
                  <a:gd name="connsiteY3" fmla="*/ 14548 h 756231"/>
                  <a:gd name="connsiteX4" fmla="*/ 3197559 w 5299262"/>
                  <a:gd name="connsiteY4" fmla="*/ 756229 h 756231"/>
                  <a:gd name="connsiteX5" fmla="*/ 3918919 w 5299262"/>
                  <a:gd name="connsiteY5" fmla="*/ 14549 h 756231"/>
                  <a:gd name="connsiteX6" fmla="*/ 4619959 w 5299262"/>
                  <a:gd name="connsiteY6" fmla="*/ 756229 h 756231"/>
                  <a:gd name="connsiteX7" fmla="*/ 5299262 w 5299262"/>
                  <a:gd name="connsiteY7" fmla="*/ 15410 h 756231"/>
                  <a:gd name="connsiteX0" fmla="*/ 0 w 5299262"/>
                  <a:gd name="connsiteY0" fmla="*/ 748837 h 760617"/>
                  <a:gd name="connsiteX1" fmla="*/ 865017 w 5299262"/>
                  <a:gd name="connsiteY1" fmla="*/ 0 h 760617"/>
                  <a:gd name="connsiteX2" fmla="*/ 1606699 w 5299262"/>
                  <a:gd name="connsiteY2" fmla="*/ 741681 h 760617"/>
                  <a:gd name="connsiteX3" fmla="*/ 2391376 w 5299262"/>
                  <a:gd name="connsiteY3" fmla="*/ 14548 h 760617"/>
                  <a:gd name="connsiteX4" fmla="*/ 3118408 w 5299262"/>
                  <a:gd name="connsiteY4" fmla="*/ 760617 h 760617"/>
                  <a:gd name="connsiteX5" fmla="*/ 3918919 w 5299262"/>
                  <a:gd name="connsiteY5" fmla="*/ 14549 h 760617"/>
                  <a:gd name="connsiteX6" fmla="*/ 4619959 w 5299262"/>
                  <a:gd name="connsiteY6" fmla="*/ 756229 h 760617"/>
                  <a:gd name="connsiteX7" fmla="*/ 5299262 w 5299262"/>
                  <a:gd name="connsiteY7" fmla="*/ 15410 h 760617"/>
                  <a:gd name="connsiteX0" fmla="*/ 0 w 5358680"/>
                  <a:gd name="connsiteY0" fmla="*/ 748837 h 760617"/>
                  <a:gd name="connsiteX1" fmla="*/ 865017 w 5358680"/>
                  <a:gd name="connsiteY1" fmla="*/ 0 h 760617"/>
                  <a:gd name="connsiteX2" fmla="*/ 1606699 w 5358680"/>
                  <a:gd name="connsiteY2" fmla="*/ 741681 h 760617"/>
                  <a:gd name="connsiteX3" fmla="*/ 2391376 w 5358680"/>
                  <a:gd name="connsiteY3" fmla="*/ 14548 h 760617"/>
                  <a:gd name="connsiteX4" fmla="*/ 3118408 w 5358680"/>
                  <a:gd name="connsiteY4" fmla="*/ 760617 h 760617"/>
                  <a:gd name="connsiteX5" fmla="*/ 3918919 w 5358680"/>
                  <a:gd name="connsiteY5" fmla="*/ 14549 h 760617"/>
                  <a:gd name="connsiteX6" fmla="*/ 4619959 w 5358680"/>
                  <a:gd name="connsiteY6" fmla="*/ 756229 h 760617"/>
                  <a:gd name="connsiteX7" fmla="*/ 5358680 w 5358680"/>
                  <a:gd name="connsiteY7" fmla="*/ 15410 h 760617"/>
                  <a:gd name="connsiteX0" fmla="*/ 0 w 5358680"/>
                  <a:gd name="connsiteY0" fmla="*/ 748837 h 760617"/>
                  <a:gd name="connsiteX1" fmla="*/ 865017 w 5358680"/>
                  <a:gd name="connsiteY1" fmla="*/ 0 h 760617"/>
                  <a:gd name="connsiteX2" fmla="*/ 1606699 w 5358680"/>
                  <a:gd name="connsiteY2" fmla="*/ 741681 h 760617"/>
                  <a:gd name="connsiteX3" fmla="*/ 2391376 w 5358680"/>
                  <a:gd name="connsiteY3" fmla="*/ 14548 h 760617"/>
                  <a:gd name="connsiteX4" fmla="*/ 3118408 w 5358680"/>
                  <a:gd name="connsiteY4" fmla="*/ 760617 h 760617"/>
                  <a:gd name="connsiteX5" fmla="*/ 3918919 w 5358680"/>
                  <a:gd name="connsiteY5" fmla="*/ 14549 h 760617"/>
                  <a:gd name="connsiteX6" fmla="*/ 4619959 w 5358680"/>
                  <a:gd name="connsiteY6" fmla="*/ 756229 h 760617"/>
                  <a:gd name="connsiteX7" fmla="*/ 5358680 w 5358680"/>
                  <a:gd name="connsiteY7" fmla="*/ 15410 h 76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8680" h="760617">
                    <a:moveTo>
                      <a:pt x="0" y="748837"/>
                    </a:moveTo>
                    <a:cubicBezTo>
                      <a:pt x="193159" y="748633"/>
                      <a:pt x="597234" y="1193"/>
                      <a:pt x="865017" y="0"/>
                    </a:cubicBezTo>
                    <a:cubicBezTo>
                      <a:pt x="1132800" y="-1193"/>
                      <a:pt x="1352306" y="739256"/>
                      <a:pt x="1606699" y="741681"/>
                    </a:cubicBezTo>
                    <a:cubicBezTo>
                      <a:pt x="1861092" y="744106"/>
                      <a:pt x="2139425" y="11392"/>
                      <a:pt x="2391376" y="14548"/>
                    </a:cubicBezTo>
                    <a:cubicBezTo>
                      <a:pt x="2643327" y="17704"/>
                      <a:pt x="2863818" y="760617"/>
                      <a:pt x="3118408" y="760617"/>
                    </a:cubicBezTo>
                    <a:cubicBezTo>
                      <a:pt x="3372998" y="760617"/>
                      <a:pt x="3668661" y="15280"/>
                      <a:pt x="3918919" y="14549"/>
                    </a:cubicBezTo>
                    <a:cubicBezTo>
                      <a:pt x="4169177" y="13818"/>
                      <a:pt x="4377812" y="754536"/>
                      <a:pt x="4619959" y="756229"/>
                    </a:cubicBezTo>
                    <a:cubicBezTo>
                      <a:pt x="4862106" y="757922"/>
                      <a:pt x="5122942" y="13067"/>
                      <a:pt x="5358680" y="15410"/>
                    </a:cubicBezTo>
                  </a:path>
                </a:pathLst>
              </a:custGeom>
              <a:noFill/>
              <a:ln w="22225">
                <a:solidFill>
                  <a:srgbClr val="006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49" name="组合 48">
              <a:extLst>
                <a:ext uri="{FF2B5EF4-FFF2-40B4-BE49-F238E27FC236}">
                  <a16:creationId xmlns:a16="http://schemas.microsoft.com/office/drawing/2014/main" id="{7176D01F-D8A3-78CA-66CB-5347679A38E8}"/>
                </a:ext>
              </a:extLst>
            </p:cNvPr>
            <p:cNvGrpSpPr/>
            <p:nvPr/>
          </p:nvGrpSpPr>
          <p:grpSpPr>
            <a:xfrm>
              <a:off x="3879056" y="3591638"/>
              <a:ext cx="1569397" cy="198723"/>
              <a:chOff x="4204218" y="1721483"/>
              <a:chExt cx="2058864" cy="198723"/>
            </a:xfrm>
          </p:grpSpPr>
          <p:sp>
            <p:nvSpPr>
              <p:cNvPr id="50" name="任意多边形: 形状 49">
                <a:extLst>
                  <a:ext uri="{FF2B5EF4-FFF2-40B4-BE49-F238E27FC236}">
                    <a16:creationId xmlns:a16="http://schemas.microsoft.com/office/drawing/2014/main" id="{5DCE6638-A74B-F62E-6320-C67EBC662629}"/>
                  </a:ext>
                </a:extLst>
              </p:cNvPr>
              <p:cNvSpPr/>
              <p:nvPr/>
            </p:nvSpPr>
            <p:spPr>
              <a:xfrm>
                <a:off x="5575704" y="1721483"/>
                <a:ext cx="687378" cy="179271"/>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 name="connsiteX0" fmla="*/ 2 w 4993209"/>
                  <a:gd name="connsiteY0" fmla="*/ 762012 h 762012"/>
                  <a:gd name="connsiteX1" fmla="*/ 690882 w 4993209"/>
                  <a:gd name="connsiteY1" fmla="*/ 12 h 762012"/>
                  <a:gd name="connsiteX2" fmla="*/ 1432562 w 4993209"/>
                  <a:gd name="connsiteY2" fmla="*/ 741692 h 762012"/>
                  <a:gd name="connsiteX3" fmla="*/ 2153922 w 4993209"/>
                  <a:gd name="connsiteY3" fmla="*/ 10172 h 762012"/>
                  <a:gd name="connsiteX4" fmla="*/ 2865122 w 4993209"/>
                  <a:gd name="connsiteY4" fmla="*/ 751852 h 762012"/>
                  <a:gd name="connsiteX5" fmla="*/ 3586482 w 4993209"/>
                  <a:gd name="connsiteY5" fmla="*/ 10172 h 762012"/>
                  <a:gd name="connsiteX6" fmla="*/ 4287522 w 4993209"/>
                  <a:gd name="connsiteY6" fmla="*/ 751852 h 762012"/>
                  <a:gd name="connsiteX7" fmla="*/ 4993209 w 4993209"/>
                  <a:gd name="connsiteY7" fmla="*/ 62226 h 762012"/>
                  <a:gd name="connsiteX0" fmla="*/ -2 w 4302325"/>
                  <a:gd name="connsiteY0" fmla="*/ 12 h 751872"/>
                  <a:gd name="connsiteX1" fmla="*/ 741678 w 4302325"/>
                  <a:gd name="connsiteY1" fmla="*/ 741692 h 751872"/>
                  <a:gd name="connsiteX2" fmla="*/ 1463038 w 4302325"/>
                  <a:gd name="connsiteY2" fmla="*/ 10172 h 751872"/>
                  <a:gd name="connsiteX3" fmla="*/ 2174238 w 4302325"/>
                  <a:gd name="connsiteY3" fmla="*/ 751852 h 751872"/>
                  <a:gd name="connsiteX4" fmla="*/ 2895598 w 4302325"/>
                  <a:gd name="connsiteY4" fmla="*/ 10172 h 751872"/>
                  <a:gd name="connsiteX5" fmla="*/ 3596638 w 4302325"/>
                  <a:gd name="connsiteY5" fmla="*/ 751852 h 751872"/>
                  <a:gd name="connsiteX6" fmla="*/ 4302325 w 4302325"/>
                  <a:gd name="connsiteY6" fmla="*/ 62226 h 751872"/>
                  <a:gd name="connsiteX0" fmla="*/ 1 w 3560648"/>
                  <a:gd name="connsiteY0" fmla="*/ 731523 h 741704"/>
                  <a:gd name="connsiteX1" fmla="*/ 721361 w 3560648"/>
                  <a:gd name="connsiteY1" fmla="*/ 3 h 741704"/>
                  <a:gd name="connsiteX2" fmla="*/ 1432561 w 3560648"/>
                  <a:gd name="connsiteY2" fmla="*/ 741683 h 741704"/>
                  <a:gd name="connsiteX3" fmla="*/ 2153921 w 3560648"/>
                  <a:gd name="connsiteY3" fmla="*/ 3 h 741704"/>
                  <a:gd name="connsiteX4" fmla="*/ 2854961 w 3560648"/>
                  <a:gd name="connsiteY4" fmla="*/ 741683 h 741704"/>
                  <a:gd name="connsiteX5" fmla="*/ 3560648 w 3560648"/>
                  <a:gd name="connsiteY5" fmla="*/ 52057 h 741704"/>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571 h 742272"/>
                  <a:gd name="connsiteX1" fmla="*/ 711201 w 2839288"/>
                  <a:gd name="connsiteY1" fmla="*/ 742251 h 742272"/>
                  <a:gd name="connsiteX2" fmla="*/ 1432561 w 2839288"/>
                  <a:gd name="connsiteY2" fmla="*/ 571 h 742272"/>
                  <a:gd name="connsiteX3" fmla="*/ 2133601 w 2839288"/>
                  <a:gd name="connsiteY3" fmla="*/ 742251 h 742272"/>
                  <a:gd name="connsiteX4" fmla="*/ 2839288 w 2839288"/>
                  <a:gd name="connsiteY4" fmla="*/ 52625 h 742272"/>
                  <a:gd name="connsiteX0" fmla="*/ 1 w 2839288"/>
                  <a:gd name="connsiteY0" fmla="*/ 1030 h 742731"/>
                  <a:gd name="connsiteX1" fmla="*/ 711201 w 2839288"/>
                  <a:gd name="connsiteY1" fmla="*/ 742710 h 742731"/>
                  <a:gd name="connsiteX2" fmla="*/ 1432561 w 2839288"/>
                  <a:gd name="connsiteY2" fmla="*/ 1030 h 742731"/>
                  <a:gd name="connsiteX3" fmla="*/ 2133601 w 2839288"/>
                  <a:gd name="connsiteY3" fmla="*/ 742710 h 742731"/>
                  <a:gd name="connsiteX4" fmla="*/ 2839288 w 2839288"/>
                  <a:gd name="connsiteY4" fmla="*/ 53084 h 742731"/>
                  <a:gd name="connsiteX0" fmla="*/ 1 w 2839288"/>
                  <a:gd name="connsiteY0" fmla="*/ 1030 h 742713"/>
                  <a:gd name="connsiteX1" fmla="*/ 711201 w 2839288"/>
                  <a:gd name="connsiteY1" fmla="*/ 742710 h 742713"/>
                  <a:gd name="connsiteX2" fmla="*/ 1432561 w 2839288"/>
                  <a:gd name="connsiteY2" fmla="*/ 1030 h 742713"/>
                  <a:gd name="connsiteX3" fmla="*/ 2133601 w 2839288"/>
                  <a:gd name="connsiteY3" fmla="*/ 742710 h 742713"/>
                  <a:gd name="connsiteX4" fmla="*/ 2839288 w 2839288"/>
                  <a:gd name="connsiteY4" fmla="*/ 53084 h 742713"/>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69612 h 741818"/>
                  <a:gd name="connsiteX1" fmla="*/ 733740 w 2861827"/>
                  <a:gd name="connsiteY1" fmla="*/ 741680 h 741818"/>
                  <a:gd name="connsiteX2" fmla="*/ 1455100 w 2861827"/>
                  <a:gd name="connsiteY2" fmla="*/ 0 h 741818"/>
                  <a:gd name="connsiteX3" fmla="*/ 2156140 w 2861827"/>
                  <a:gd name="connsiteY3" fmla="*/ 741680 h 741818"/>
                  <a:gd name="connsiteX4" fmla="*/ 2861827 w 2861827"/>
                  <a:gd name="connsiteY4" fmla="*/ 52054 h 741818"/>
                  <a:gd name="connsiteX0" fmla="*/ 0 w 2861827"/>
                  <a:gd name="connsiteY0" fmla="*/ 69612 h 741793"/>
                  <a:gd name="connsiteX1" fmla="*/ 733740 w 2861827"/>
                  <a:gd name="connsiteY1" fmla="*/ 741680 h 741793"/>
                  <a:gd name="connsiteX2" fmla="*/ 1455100 w 2861827"/>
                  <a:gd name="connsiteY2" fmla="*/ 0 h 741793"/>
                  <a:gd name="connsiteX3" fmla="*/ 2156140 w 2861827"/>
                  <a:gd name="connsiteY3" fmla="*/ 741680 h 741793"/>
                  <a:gd name="connsiteX4" fmla="*/ 2861827 w 2861827"/>
                  <a:gd name="connsiteY4" fmla="*/ 52054 h 741793"/>
                  <a:gd name="connsiteX0" fmla="*/ 0 w 2861827"/>
                  <a:gd name="connsiteY0" fmla="*/ 69612 h 741784"/>
                  <a:gd name="connsiteX1" fmla="*/ 733740 w 2861827"/>
                  <a:gd name="connsiteY1" fmla="*/ 741680 h 741784"/>
                  <a:gd name="connsiteX2" fmla="*/ 1455100 w 2861827"/>
                  <a:gd name="connsiteY2" fmla="*/ 0 h 741784"/>
                  <a:gd name="connsiteX3" fmla="*/ 2156140 w 2861827"/>
                  <a:gd name="connsiteY3" fmla="*/ 741680 h 741784"/>
                  <a:gd name="connsiteX4" fmla="*/ 2861827 w 2861827"/>
                  <a:gd name="connsiteY4" fmla="*/ 52054 h 741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827" h="741784">
                    <a:moveTo>
                      <a:pt x="0" y="69612"/>
                    </a:moveTo>
                    <a:cubicBezTo>
                      <a:pt x="203411" y="-195542"/>
                      <a:pt x="491223" y="753282"/>
                      <a:pt x="733740" y="741680"/>
                    </a:cubicBezTo>
                    <a:cubicBezTo>
                      <a:pt x="976257" y="730078"/>
                      <a:pt x="1218033" y="0"/>
                      <a:pt x="1455100" y="0"/>
                    </a:cubicBezTo>
                    <a:cubicBezTo>
                      <a:pt x="1692167" y="0"/>
                      <a:pt x="1913993" y="739987"/>
                      <a:pt x="2156140" y="741680"/>
                    </a:cubicBezTo>
                    <a:cubicBezTo>
                      <a:pt x="2398287" y="743373"/>
                      <a:pt x="2733778" y="60568"/>
                      <a:pt x="2861827" y="52054"/>
                    </a:cubicBezTo>
                  </a:path>
                </a:pathLst>
              </a:custGeom>
              <a:noFill/>
              <a:ln w="22225">
                <a:solidFill>
                  <a:srgbClr val="006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任意多边形: 形状 50">
                <a:extLst>
                  <a:ext uri="{FF2B5EF4-FFF2-40B4-BE49-F238E27FC236}">
                    <a16:creationId xmlns:a16="http://schemas.microsoft.com/office/drawing/2014/main" id="{AC556D92-8BCB-9FE8-A054-EDFBB0D782D8}"/>
                  </a:ext>
                </a:extLst>
              </p:cNvPr>
              <p:cNvSpPr/>
              <p:nvPr/>
            </p:nvSpPr>
            <p:spPr>
              <a:xfrm>
                <a:off x="4884230" y="1728674"/>
                <a:ext cx="689918" cy="179249"/>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 name="connsiteX0" fmla="*/ 2 w 4993209"/>
                  <a:gd name="connsiteY0" fmla="*/ 762012 h 762012"/>
                  <a:gd name="connsiteX1" fmla="*/ 690882 w 4993209"/>
                  <a:gd name="connsiteY1" fmla="*/ 12 h 762012"/>
                  <a:gd name="connsiteX2" fmla="*/ 1432562 w 4993209"/>
                  <a:gd name="connsiteY2" fmla="*/ 741692 h 762012"/>
                  <a:gd name="connsiteX3" fmla="*/ 2153922 w 4993209"/>
                  <a:gd name="connsiteY3" fmla="*/ 10172 h 762012"/>
                  <a:gd name="connsiteX4" fmla="*/ 2865122 w 4993209"/>
                  <a:gd name="connsiteY4" fmla="*/ 751852 h 762012"/>
                  <a:gd name="connsiteX5" fmla="*/ 3586482 w 4993209"/>
                  <a:gd name="connsiteY5" fmla="*/ 10172 h 762012"/>
                  <a:gd name="connsiteX6" fmla="*/ 4287522 w 4993209"/>
                  <a:gd name="connsiteY6" fmla="*/ 751852 h 762012"/>
                  <a:gd name="connsiteX7" fmla="*/ 4993209 w 4993209"/>
                  <a:gd name="connsiteY7" fmla="*/ 62226 h 762012"/>
                  <a:gd name="connsiteX0" fmla="*/ -2 w 4302325"/>
                  <a:gd name="connsiteY0" fmla="*/ 12 h 751872"/>
                  <a:gd name="connsiteX1" fmla="*/ 741678 w 4302325"/>
                  <a:gd name="connsiteY1" fmla="*/ 741692 h 751872"/>
                  <a:gd name="connsiteX2" fmla="*/ 1463038 w 4302325"/>
                  <a:gd name="connsiteY2" fmla="*/ 10172 h 751872"/>
                  <a:gd name="connsiteX3" fmla="*/ 2174238 w 4302325"/>
                  <a:gd name="connsiteY3" fmla="*/ 751852 h 751872"/>
                  <a:gd name="connsiteX4" fmla="*/ 2895598 w 4302325"/>
                  <a:gd name="connsiteY4" fmla="*/ 10172 h 751872"/>
                  <a:gd name="connsiteX5" fmla="*/ 3596638 w 4302325"/>
                  <a:gd name="connsiteY5" fmla="*/ 751852 h 751872"/>
                  <a:gd name="connsiteX6" fmla="*/ 4302325 w 4302325"/>
                  <a:gd name="connsiteY6" fmla="*/ 62226 h 751872"/>
                  <a:gd name="connsiteX0" fmla="*/ 1 w 3560648"/>
                  <a:gd name="connsiteY0" fmla="*/ 731523 h 741704"/>
                  <a:gd name="connsiteX1" fmla="*/ 721361 w 3560648"/>
                  <a:gd name="connsiteY1" fmla="*/ 3 h 741704"/>
                  <a:gd name="connsiteX2" fmla="*/ 1432561 w 3560648"/>
                  <a:gd name="connsiteY2" fmla="*/ 741683 h 741704"/>
                  <a:gd name="connsiteX3" fmla="*/ 2153921 w 3560648"/>
                  <a:gd name="connsiteY3" fmla="*/ 3 h 741704"/>
                  <a:gd name="connsiteX4" fmla="*/ 2854961 w 3560648"/>
                  <a:gd name="connsiteY4" fmla="*/ 741683 h 741704"/>
                  <a:gd name="connsiteX5" fmla="*/ 3560648 w 3560648"/>
                  <a:gd name="connsiteY5" fmla="*/ 52057 h 741704"/>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571 h 742272"/>
                  <a:gd name="connsiteX1" fmla="*/ 711201 w 2839288"/>
                  <a:gd name="connsiteY1" fmla="*/ 742251 h 742272"/>
                  <a:gd name="connsiteX2" fmla="*/ 1432561 w 2839288"/>
                  <a:gd name="connsiteY2" fmla="*/ 571 h 742272"/>
                  <a:gd name="connsiteX3" fmla="*/ 2133601 w 2839288"/>
                  <a:gd name="connsiteY3" fmla="*/ 742251 h 742272"/>
                  <a:gd name="connsiteX4" fmla="*/ 2839288 w 2839288"/>
                  <a:gd name="connsiteY4" fmla="*/ 52625 h 742272"/>
                  <a:gd name="connsiteX0" fmla="*/ 1 w 2839288"/>
                  <a:gd name="connsiteY0" fmla="*/ 1030 h 742731"/>
                  <a:gd name="connsiteX1" fmla="*/ 711201 w 2839288"/>
                  <a:gd name="connsiteY1" fmla="*/ 742710 h 742731"/>
                  <a:gd name="connsiteX2" fmla="*/ 1432561 w 2839288"/>
                  <a:gd name="connsiteY2" fmla="*/ 1030 h 742731"/>
                  <a:gd name="connsiteX3" fmla="*/ 2133601 w 2839288"/>
                  <a:gd name="connsiteY3" fmla="*/ 742710 h 742731"/>
                  <a:gd name="connsiteX4" fmla="*/ 2839288 w 2839288"/>
                  <a:gd name="connsiteY4" fmla="*/ 53084 h 742731"/>
                  <a:gd name="connsiteX0" fmla="*/ 1 w 2839288"/>
                  <a:gd name="connsiteY0" fmla="*/ 1030 h 742713"/>
                  <a:gd name="connsiteX1" fmla="*/ 711201 w 2839288"/>
                  <a:gd name="connsiteY1" fmla="*/ 742710 h 742713"/>
                  <a:gd name="connsiteX2" fmla="*/ 1432561 w 2839288"/>
                  <a:gd name="connsiteY2" fmla="*/ 1030 h 742713"/>
                  <a:gd name="connsiteX3" fmla="*/ 2133601 w 2839288"/>
                  <a:gd name="connsiteY3" fmla="*/ 742710 h 742713"/>
                  <a:gd name="connsiteX4" fmla="*/ 2839288 w 2839288"/>
                  <a:gd name="connsiteY4" fmla="*/ 53084 h 742713"/>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72402"/>
                  <a:gd name="connsiteY0" fmla="*/ 23204 h 741695"/>
                  <a:gd name="connsiteX1" fmla="*/ 744315 w 2872402"/>
                  <a:gd name="connsiteY1" fmla="*/ 741680 h 741695"/>
                  <a:gd name="connsiteX2" fmla="*/ 1465675 w 2872402"/>
                  <a:gd name="connsiteY2" fmla="*/ 0 h 741695"/>
                  <a:gd name="connsiteX3" fmla="*/ 2166715 w 2872402"/>
                  <a:gd name="connsiteY3" fmla="*/ 741680 h 741695"/>
                  <a:gd name="connsiteX4" fmla="*/ 2872402 w 2872402"/>
                  <a:gd name="connsiteY4" fmla="*/ 52054 h 741695"/>
                  <a:gd name="connsiteX0" fmla="*/ 0 w 2872402"/>
                  <a:gd name="connsiteY0" fmla="*/ 23204 h 741695"/>
                  <a:gd name="connsiteX1" fmla="*/ 744315 w 2872402"/>
                  <a:gd name="connsiteY1" fmla="*/ 741680 h 741695"/>
                  <a:gd name="connsiteX2" fmla="*/ 1465675 w 2872402"/>
                  <a:gd name="connsiteY2" fmla="*/ 0 h 741695"/>
                  <a:gd name="connsiteX3" fmla="*/ 2166715 w 2872402"/>
                  <a:gd name="connsiteY3" fmla="*/ 741680 h 741695"/>
                  <a:gd name="connsiteX4" fmla="*/ 2872402 w 2872402"/>
                  <a:gd name="connsiteY4" fmla="*/ 52054 h 741695"/>
                  <a:gd name="connsiteX0" fmla="*/ 0 w 2872402"/>
                  <a:gd name="connsiteY0" fmla="*/ 23204 h 741695"/>
                  <a:gd name="connsiteX1" fmla="*/ 744315 w 2872402"/>
                  <a:gd name="connsiteY1" fmla="*/ 741680 h 741695"/>
                  <a:gd name="connsiteX2" fmla="*/ 1465675 w 2872402"/>
                  <a:gd name="connsiteY2" fmla="*/ 0 h 741695"/>
                  <a:gd name="connsiteX3" fmla="*/ 2166715 w 2872402"/>
                  <a:gd name="connsiteY3" fmla="*/ 741680 h 741695"/>
                  <a:gd name="connsiteX4" fmla="*/ 2872402 w 2872402"/>
                  <a:gd name="connsiteY4" fmla="*/ 52054 h 741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402" h="741695">
                    <a:moveTo>
                      <a:pt x="0" y="23204"/>
                    </a:moveTo>
                    <a:cubicBezTo>
                      <a:pt x="393762" y="-44716"/>
                      <a:pt x="500036" y="745547"/>
                      <a:pt x="744315" y="741680"/>
                    </a:cubicBezTo>
                    <a:cubicBezTo>
                      <a:pt x="988594" y="737813"/>
                      <a:pt x="1228608" y="0"/>
                      <a:pt x="1465675" y="0"/>
                    </a:cubicBezTo>
                    <a:cubicBezTo>
                      <a:pt x="1702742" y="0"/>
                      <a:pt x="1924568" y="739987"/>
                      <a:pt x="2166715" y="741680"/>
                    </a:cubicBezTo>
                    <a:cubicBezTo>
                      <a:pt x="2408862" y="743373"/>
                      <a:pt x="2744353" y="60568"/>
                      <a:pt x="2872402" y="52054"/>
                    </a:cubicBezTo>
                  </a:path>
                </a:pathLst>
              </a:custGeom>
              <a:noFill/>
              <a:ln w="22225">
                <a:solidFill>
                  <a:srgbClr val="006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任意多边形: 形状 51">
                <a:extLst>
                  <a:ext uri="{FF2B5EF4-FFF2-40B4-BE49-F238E27FC236}">
                    <a16:creationId xmlns:a16="http://schemas.microsoft.com/office/drawing/2014/main" id="{3B4D0A35-58DC-1738-4540-819B39AA72B4}"/>
                  </a:ext>
                </a:extLst>
              </p:cNvPr>
              <p:cNvSpPr/>
              <p:nvPr/>
            </p:nvSpPr>
            <p:spPr>
              <a:xfrm>
                <a:off x="4204218" y="1733911"/>
                <a:ext cx="692458" cy="186295"/>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 name="connsiteX0" fmla="*/ 2 w 4993209"/>
                  <a:gd name="connsiteY0" fmla="*/ 762012 h 762012"/>
                  <a:gd name="connsiteX1" fmla="*/ 690882 w 4993209"/>
                  <a:gd name="connsiteY1" fmla="*/ 12 h 762012"/>
                  <a:gd name="connsiteX2" fmla="*/ 1432562 w 4993209"/>
                  <a:gd name="connsiteY2" fmla="*/ 741692 h 762012"/>
                  <a:gd name="connsiteX3" fmla="*/ 2153922 w 4993209"/>
                  <a:gd name="connsiteY3" fmla="*/ 10172 h 762012"/>
                  <a:gd name="connsiteX4" fmla="*/ 2865122 w 4993209"/>
                  <a:gd name="connsiteY4" fmla="*/ 751852 h 762012"/>
                  <a:gd name="connsiteX5" fmla="*/ 3586482 w 4993209"/>
                  <a:gd name="connsiteY5" fmla="*/ 10172 h 762012"/>
                  <a:gd name="connsiteX6" fmla="*/ 4287522 w 4993209"/>
                  <a:gd name="connsiteY6" fmla="*/ 751852 h 762012"/>
                  <a:gd name="connsiteX7" fmla="*/ 4993209 w 4993209"/>
                  <a:gd name="connsiteY7" fmla="*/ 62226 h 762012"/>
                  <a:gd name="connsiteX0" fmla="*/ -2 w 4302325"/>
                  <a:gd name="connsiteY0" fmla="*/ 12 h 751872"/>
                  <a:gd name="connsiteX1" fmla="*/ 741678 w 4302325"/>
                  <a:gd name="connsiteY1" fmla="*/ 741692 h 751872"/>
                  <a:gd name="connsiteX2" fmla="*/ 1463038 w 4302325"/>
                  <a:gd name="connsiteY2" fmla="*/ 10172 h 751872"/>
                  <a:gd name="connsiteX3" fmla="*/ 2174238 w 4302325"/>
                  <a:gd name="connsiteY3" fmla="*/ 751852 h 751872"/>
                  <a:gd name="connsiteX4" fmla="*/ 2895598 w 4302325"/>
                  <a:gd name="connsiteY4" fmla="*/ 10172 h 751872"/>
                  <a:gd name="connsiteX5" fmla="*/ 3596638 w 4302325"/>
                  <a:gd name="connsiteY5" fmla="*/ 751852 h 751872"/>
                  <a:gd name="connsiteX6" fmla="*/ 4302325 w 4302325"/>
                  <a:gd name="connsiteY6" fmla="*/ 62226 h 751872"/>
                  <a:gd name="connsiteX0" fmla="*/ 1 w 3560648"/>
                  <a:gd name="connsiteY0" fmla="*/ 731523 h 741704"/>
                  <a:gd name="connsiteX1" fmla="*/ 721361 w 3560648"/>
                  <a:gd name="connsiteY1" fmla="*/ 3 h 741704"/>
                  <a:gd name="connsiteX2" fmla="*/ 1432561 w 3560648"/>
                  <a:gd name="connsiteY2" fmla="*/ 741683 h 741704"/>
                  <a:gd name="connsiteX3" fmla="*/ 2153921 w 3560648"/>
                  <a:gd name="connsiteY3" fmla="*/ 3 h 741704"/>
                  <a:gd name="connsiteX4" fmla="*/ 2854961 w 3560648"/>
                  <a:gd name="connsiteY4" fmla="*/ 741683 h 741704"/>
                  <a:gd name="connsiteX5" fmla="*/ 3560648 w 3560648"/>
                  <a:gd name="connsiteY5" fmla="*/ 52057 h 741704"/>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571 h 742272"/>
                  <a:gd name="connsiteX1" fmla="*/ 711201 w 2839288"/>
                  <a:gd name="connsiteY1" fmla="*/ 742251 h 742272"/>
                  <a:gd name="connsiteX2" fmla="*/ 1432561 w 2839288"/>
                  <a:gd name="connsiteY2" fmla="*/ 571 h 742272"/>
                  <a:gd name="connsiteX3" fmla="*/ 2133601 w 2839288"/>
                  <a:gd name="connsiteY3" fmla="*/ 742251 h 742272"/>
                  <a:gd name="connsiteX4" fmla="*/ 2839288 w 2839288"/>
                  <a:gd name="connsiteY4" fmla="*/ 52625 h 742272"/>
                  <a:gd name="connsiteX0" fmla="*/ 1 w 2839288"/>
                  <a:gd name="connsiteY0" fmla="*/ 1030 h 742731"/>
                  <a:gd name="connsiteX1" fmla="*/ 711201 w 2839288"/>
                  <a:gd name="connsiteY1" fmla="*/ 742710 h 742731"/>
                  <a:gd name="connsiteX2" fmla="*/ 1432561 w 2839288"/>
                  <a:gd name="connsiteY2" fmla="*/ 1030 h 742731"/>
                  <a:gd name="connsiteX3" fmla="*/ 2133601 w 2839288"/>
                  <a:gd name="connsiteY3" fmla="*/ 742710 h 742731"/>
                  <a:gd name="connsiteX4" fmla="*/ 2839288 w 2839288"/>
                  <a:gd name="connsiteY4" fmla="*/ 53084 h 742731"/>
                  <a:gd name="connsiteX0" fmla="*/ 1 w 2839288"/>
                  <a:gd name="connsiteY0" fmla="*/ 1030 h 742713"/>
                  <a:gd name="connsiteX1" fmla="*/ 711201 w 2839288"/>
                  <a:gd name="connsiteY1" fmla="*/ 742710 h 742713"/>
                  <a:gd name="connsiteX2" fmla="*/ 1432561 w 2839288"/>
                  <a:gd name="connsiteY2" fmla="*/ 1030 h 742713"/>
                  <a:gd name="connsiteX3" fmla="*/ 2133601 w 2839288"/>
                  <a:gd name="connsiteY3" fmla="*/ 742710 h 742713"/>
                  <a:gd name="connsiteX4" fmla="*/ 2839288 w 2839288"/>
                  <a:gd name="connsiteY4" fmla="*/ 53084 h 742713"/>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82977"/>
                  <a:gd name="connsiteY0" fmla="*/ 46563 h 770848"/>
                  <a:gd name="connsiteX1" fmla="*/ 733740 w 2882977"/>
                  <a:gd name="connsiteY1" fmla="*/ 770840 h 770848"/>
                  <a:gd name="connsiteX2" fmla="*/ 1455100 w 2882977"/>
                  <a:gd name="connsiteY2" fmla="*/ 29160 h 770848"/>
                  <a:gd name="connsiteX3" fmla="*/ 2156140 w 2882977"/>
                  <a:gd name="connsiteY3" fmla="*/ 770840 h 770848"/>
                  <a:gd name="connsiteX4" fmla="*/ 2882977 w 2882977"/>
                  <a:gd name="connsiteY4" fmla="*/ 0 h 770848"/>
                  <a:gd name="connsiteX0" fmla="*/ 0 w 2882977"/>
                  <a:gd name="connsiteY0" fmla="*/ 46563 h 770848"/>
                  <a:gd name="connsiteX1" fmla="*/ 733740 w 2882977"/>
                  <a:gd name="connsiteY1" fmla="*/ 770840 h 770848"/>
                  <a:gd name="connsiteX2" fmla="*/ 1455100 w 2882977"/>
                  <a:gd name="connsiteY2" fmla="*/ 29160 h 770848"/>
                  <a:gd name="connsiteX3" fmla="*/ 2156140 w 2882977"/>
                  <a:gd name="connsiteY3" fmla="*/ 770840 h 770848"/>
                  <a:gd name="connsiteX4" fmla="*/ 2882977 w 2882977"/>
                  <a:gd name="connsiteY4" fmla="*/ 0 h 770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977" h="770848">
                    <a:moveTo>
                      <a:pt x="0" y="46563"/>
                    </a:moveTo>
                    <a:cubicBezTo>
                      <a:pt x="351460" y="7648"/>
                      <a:pt x="491223" y="773741"/>
                      <a:pt x="733740" y="770840"/>
                    </a:cubicBezTo>
                    <a:cubicBezTo>
                      <a:pt x="976257" y="767940"/>
                      <a:pt x="1218033" y="29160"/>
                      <a:pt x="1455100" y="29160"/>
                    </a:cubicBezTo>
                    <a:cubicBezTo>
                      <a:pt x="1692167" y="29160"/>
                      <a:pt x="1913993" y="769147"/>
                      <a:pt x="2156140" y="770840"/>
                    </a:cubicBezTo>
                    <a:cubicBezTo>
                      <a:pt x="2398287" y="772533"/>
                      <a:pt x="2702052" y="49121"/>
                      <a:pt x="2882977" y="0"/>
                    </a:cubicBezTo>
                  </a:path>
                </a:pathLst>
              </a:custGeom>
              <a:noFill/>
              <a:ln w="22225">
                <a:solidFill>
                  <a:srgbClr val="006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66" name="组合 65">
              <a:extLst>
                <a:ext uri="{FF2B5EF4-FFF2-40B4-BE49-F238E27FC236}">
                  <a16:creationId xmlns:a16="http://schemas.microsoft.com/office/drawing/2014/main" id="{C442516A-537D-23CA-7A41-3E4FCB514857}"/>
                </a:ext>
              </a:extLst>
            </p:cNvPr>
            <p:cNvGrpSpPr/>
            <p:nvPr/>
          </p:nvGrpSpPr>
          <p:grpSpPr>
            <a:xfrm>
              <a:off x="5448081" y="3594021"/>
              <a:ext cx="663594" cy="187795"/>
              <a:chOff x="5450879" y="1983359"/>
              <a:chExt cx="639609" cy="187795"/>
            </a:xfrm>
          </p:grpSpPr>
          <p:sp>
            <p:nvSpPr>
              <p:cNvPr id="67" name="任意多边形: 形状 66">
                <a:extLst>
                  <a:ext uri="{FF2B5EF4-FFF2-40B4-BE49-F238E27FC236}">
                    <a16:creationId xmlns:a16="http://schemas.microsoft.com/office/drawing/2014/main" id="{FF72E21F-08D4-431A-252B-06D659891A34}"/>
                  </a:ext>
                </a:extLst>
              </p:cNvPr>
              <p:cNvSpPr/>
              <p:nvPr/>
            </p:nvSpPr>
            <p:spPr>
              <a:xfrm rot="10800000">
                <a:off x="5450879" y="1983359"/>
                <a:ext cx="256822" cy="179582"/>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 name="connsiteX0" fmla="*/ -2 w 5008880"/>
                  <a:gd name="connsiteY0" fmla="*/ 30492 h 762038"/>
                  <a:gd name="connsiteX1" fmla="*/ 721358 w 5008880"/>
                  <a:gd name="connsiteY1" fmla="*/ 762012 h 762038"/>
                  <a:gd name="connsiteX2" fmla="*/ 1412238 w 5008880"/>
                  <a:gd name="connsiteY2" fmla="*/ 12 h 762038"/>
                  <a:gd name="connsiteX3" fmla="*/ 2153918 w 5008880"/>
                  <a:gd name="connsiteY3" fmla="*/ 741692 h 762038"/>
                  <a:gd name="connsiteX4" fmla="*/ 2875278 w 5008880"/>
                  <a:gd name="connsiteY4" fmla="*/ 10172 h 762038"/>
                  <a:gd name="connsiteX5" fmla="*/ 3586478 w 5008880"/>
                  <a:gd name="connsiteY5" fmla="*/ 751852 h 762038"/>
                  <a:gd name="connsiteX6" fmla="*/ 4307838 w 5008880"/>
                  <a:gd name="connsiteY6" fmla="*/ 10172 h 762038"/>
                  <a:gd name="connsiteX7" fmla="*/ 5008878 w 5008880"/>
                  <a:gd name="connsiteY7" fmla="*/ 751852 h 762038"/>
                  <a:gd name="connsiteX0" fmla="*/ -2 w 4307831"/>
                  <a:gd name="connsiteY0" fmla="*/ 30492 h 762038"/>
                  <a:gd name="connsiteX1" fmla="*/ 721358 w 4307831"/>
                  <a:gd name="connsiteY1" fmla="*/ 762012 h 762038"/>
                  <a:gd name="connsiteX2" fmla="*/ 1412238 w 4307831"/>
                  <a:gd name="connsiteY2" fmla="*/ 12 h 762038"/>
                  <a:gd name="connsiteX3" fmla="*/ 2153918 w 4307831"/>
                  <a:gd name="connsiteY3" fmla="*/ 741692 h 762038"/>
                  <a:gd name="connsiteX4" fmla="*/ 2875278 w 4307831"/>
                  <a:gd name="connsiteY4" fmla="*/ 10172 h 762038"/>
                  <a:gd name="connsiteX5" fmla="*/ 3586478 w 4307831"/>
                  <a:gd name="connsiteY5" fmla="*/ 751852 h 762038"/>
                  <a:gd name="connsiteX6" fmla="*/ 4307838 w 4307831"/>
                  <a:gd name="connsiteY6" fmla="*/ 10172 h 762038"/>
                  <a:gd name="connsiteX0" fmla="*/ -2 w 3586477"/>
                  <a:gd name="connsiteY0" fmla="*/ 30492 h 762038"/>
                  <a:gd name="connsiteX1" fmla="*/ 721358 w 3586477"/>
                  <a:gd name="connsiteY1" fmla="*/ 762012 h 762038"/>
                  <a:gd name="connsiteX2" fmla="*/ 1412238 w 3586477"/>
                  <a:gd name="connsiteY2" fmla="*/ 12 h 762038"/>
                  <a:gd name="connsiteX3" fmla="*/ 2153918 w 3586477"/>
                  <a:gd name="connsiteY3" fmla="*/ 741692 h 762038"/>
                  <a:gd name="connsiteX4" fmla="*/ 2875278 w 3586477"/>
                  <a:gd name="connsiteY4" fmla="*/ 10172 h 762038"/>
                  <a:gd name="connsiteX5" fmla="*/ 3586478 w 3586477"/>
                  <a:gd name="connsiteY5" fmla="*/ 751852 h 7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477" h="762038">
                    <a:moveTo>
                      <a:pt x="-2" y="30492"/>
                    </a:moveTo>
                    <a:cubicBezTo>
                      <a:pt x="238758" y="32185"/>
                      <a:pt x="485985" y="767092"/>
                      <a:pt x="721358" y="762012"/>
                    </a:cubicBezTo>
                    <a:cubicBezTo>
                      <a:pt x="956731" y="756932"/>
                      <a:pt x="1173478" y="3399"/>
                      <a:pt x="1412238" y="12"/>
                    </a:cubicBezTo>
                    <a:cubicBezTo>
                      <a:pt x="1650998" y="-3375"/>
                      <a:pt x="1910078" y="739999"/>
                      <a:pt x="2153918" y="741692"/>
                    </a:cubicBezTo>
                    <a:cubicBezTo>
                      <a:pt x="2397758" y="743385"/>
                      <a:pt x="2636518" y="8479"/>
                      <a:pt x="2875278" y="10172"/>
                    </a:cubicBezTo>
                    <a:cubicBezTo>
                      <a:pt x="3114038" y="11865"/>
                      <a:pt x="3347718" y="751852"/>
                      <a:pt x="3586478" y="751852"/>
                    </a:cubicBezTo>
                  </a:path>
                </a:pathLst>
              </a:custGeom>
              <a:noFill/>
              <a:ln w="22225">
                <a:solidFill>
                  <a:srgbClr val="006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8" name="任意多边形: 形状 67">
                <a:extLst>
                  <a:ext uri="{FF2B5EF4-FFF2-40B4-BE49-F238E27FC236}">
                    <a16:creationId xmlns:a16="http://schemas.microsoft.com/office/drawing/2014/main" id="{1CCD6B28-2648-8516-6FC0-300B37796434}"/>
                  </a:ext>
                </a:extLst>
              </p:cNvPr>
              <p:cNvSpPr/>
              <p:nvPr/>
            </p:nvSpPr>
            <p:spPr>
              <a:xfrm rot="10800000">
                <a:off x="5706672" y="1994874"/>
                <a:ext cx="383816" cy="176280"/>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 name="connsiteX0" fmla="*/ 2 w 4993209"/>
                  <a:gd name="connsiteY0" fmla="*/ 762012 h 762012"/>
                  <a:gd name="connsiteX1" fmla="*/ 690882 w 4993209"/>
                  <a:gd name="connsiteY1" fmla="*/ 12 h 762012"/>
                  <a:gd name="connsiteX2" fmla="*/ 1432562 w 4993209"/>
                  <a:gd name="connsiteY2" fmla="*/ 741692 h 762012"/>
                  <a:gd name="connsiteX3" fmla="*/ 2153922 w 4993209"/>
                  <a:gd name="connsiteY3" fmla="*/ 10172 h 762012"/>
                  <a:gd name="connsiteX4" fmla="*/ 2865122 w 4993209"/>
                  <a:gd name="connsiteY4" fmla="*/ 751852 h 762012"/>
                  <a:gd name="connsiteX5" fmla="*/ 3586482 w 4993209"/>
                  <a:gd name="connsiteY5" fmla="*/ 10172 h 762012"/>
                  <a:gd name="connsiteX6" fmla="*/ 4287522 w 4993209"/>
                  <a:gd name="connsiteY6" fmla="*/ 751852 h 762012"/>
                  <a:gd name="connsiteX7" fmla="*/ 4993209 w 4993209"/>
                  <a:gd name="connsiteY7" fmla="*/ 62226 h 762012"/>
                  <a:gd name="connsiteX0" fmla="*/ -2 w 4302325"/>
                  <a:gd name="connsiteY0" fmla="*/ 12 h 751872"/>
                  <a:gd name="connsiteX1" fmla="*/ 741678 w 4302325"/>
                  <a:gd name="connsiteY1" fmla="*/ 741692 h 751872"/>
                  <a:gd name="connsiteX2" fmla="*/ 1463038 w 4302325"/>
                  <a:gd name="connsiteY2" fmla="*/ 10172 h 751872"/>
                  <a:gd name="connsiteX3" fmla="*/ 2174238 w 4302325"/>
                  <a:gd name="connsiteY3" fmla="*/ 751852 h 751872"/>
                  <a:gd name="connsiteX4" fmla="*/ 2895598 w 4302325"/>
                  <a:gd name="connsiteY4" fmla="*/ 10172 h 751872"/>
                  <a:gd name="connsiteX5" fmla="*/ 3596638 w 4302325"/>
                  <a:gd name="connsiteY5" fmla="*/ 751852 h 751872"/>
                  <a:gd name="connsiteX6" fmla="*/ 4302325 w 4302325"/>
                  <a:gd name="connsiteY6" fmla="*/ 62226 h 751872"/>
                  <a:gd name="connsiteX0" fmla="*/ 1 w 3560648"/>
                  <a:gd name="connsiteY0" fmla="*/ 731523 h 741704"/>
                  <a:gd name="connsiteX1" fmla="*/ 721361 w 3560648"/>
                  <a:gd name="connsiteY1" fmla="*/ 3 h 741704"/>
                  <a:gd name="connsiteX2" fmla="*/ 1432561 w 3560648"/>
                  <a:gd name="connsiteY2" fmla="*/ 741683 h 741704"/>
                  <a:gd name="connsiteX3" fmla="*/ 2153921 w 3560648"/>
                  <a:gd name="connsiteY3" fmla="*/ 3 h 741704"/>
                  <a:gd name="connsiteX4" fmla="*/ 2854961 w 3560648"/>
                  <a:gd name="connsiteY4" fmla="*/ 741683 h 741704"/>
                  <a:gd name="connsiteX5" fmla="*/ 3560648 w 3560648"/>
                  <a:gd name="connsiteY5" fmla="*/ 52057 h 741704"/>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571 h 742272"/>
                  <a:gd name="connsiteX1" fmla="*/ 711201 w 2839288"/>
                  <a:gd name="connsiteY1" fmla="*/ 742251 h 742272"/>
                  <a:gd name="connsiteX2" fmla="*/ 1432561 w 2839288"/>
                  <a:gd name="connsiteY2" fmla="*/ 571 h 742272"/>
                  <a:gd name="connsiteX3" fmla="*/ 2133601 w 2839288"/>
                  <a:gd name="connsiteY3" fmla="*/ 742251 h 742272"/>
                  <a:gd name="connsiteX4" fmla="*/ 2839288 w 2839288"/>
                  <a:gd name="connsiteY4" fmla="*/ 52625 h 742272"/>
                  <a:gd name="connsiteX0" fmla="*/ 1 w 2839288"/>
                  <a:gd name="connsiteY0" fmla="*/ 1030 h 742731"/>
                  <a:gd name="connsiteX1" fmla="*/ 711201 w 2839288"/>
                  <a:gd name="connsiteY1" fmla="*/ 742710 h 742731"/>
                  <a:gd name="connsiteX2" fmla="*/ 1432561 w 2839288"/>
                  <a:gd name="connsiteY2" fmla="*/ 1030 h 742731"/>
                  <a:gd name="connsiteX3" fmla="*/ 2133601 w 2839288"/>
                  <a:gd name="connsiteY3" fmla="*/ 742710 h 742731"/>
                  <a:gd name="connsiteX4" fmla="*/ 2839288 w 2839288"/>
                  <a:gd name="connsiteY4" fmla="*/ 53084 h 742731"/>
                  <a:gd name="connsiteX0" fmla="*/ 1 w 2839288"/>
                  <a:gd name="connsiteY0" fmla="*/ 1030 h 742713"/>
                  <a:gd name="connsiteX1" fmla="*/ 711201 w 2839288"/>
                  <a:gd name="connsiteY1" fmla="*/ 742710 h 742713"/>
                  <a:gd name="connsiteX2" fmla="*/ 1432561 w 2839288"/>
                  <a:gd name="connsiteY2" fmla="*/ 1030 h 742713"/>
                  <a:gd name="connsiteX3" fmla="*/ 2133601 w 2839288"/>
                  <a:gd name="connsiteY3" fmla="*/ 742710 h 742713"/>
                  <a:gd name="connsiteX4" fmla="*/ 2839288 w 2839288"/>
                  <a:gd name="connsiteY4" fmla="*/ 53084 h 742713"/>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827" h="741688">
                    <a:moveTo>
                      <a:pt x="0" y="17403"/>
                    </a:moveTo>
                    <a:cubicBezTo>
                      <a:pt x="351460" y="-21512"/>
                      <a:pt x="491223" y="744581"/>
                      <a:pt x="733740" y="741680"/>
                    </a:cubicBezTo>
                    <a:cubicBezTo>
                      <a:pt x="976257" y="738780"/>
                      <a:pt x="1218033" y="0"/>
                      <a:pt x="1455100" y="0"/>
                    </a:cubicBezTo>
                    <a:cubicBezTo>
                      <a:pt x="1692167" y="0"/>
                      <a:pt x="1913993" y="739987"/>
                      <a:pt x="2156140" y="741680"/>
                    </a:cubicBezTo>
                    <a:cubicBezTo>
                      <a:pt x="2398287" y="743373"/>
                      <a:pt x="2733778" y="60568"/>
                      <a:pt x="2861827" y="52054"/>
                    </a:cubicBezTo>
                  </a:path>
                </a:pathLst>
              </a:custGeom>
              <a:noFill/>
              <a:ln w="22225">
                <a:solidFill>
                  <a:srgbClr val="006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sp>
        <p:nvSpPr>
          <p:cNvPr id="72" name="矩形 71">
            <a:extLst>
              <a:ext uri="{FF2B5EF4-FFF2-40B4-BE49-F238E27FC236}">
                <a16:creationId xmlns:a16="http://schemas.microsoft.com/office/drawing/2014/main" id="{D172B8B4-BF0A-8759-60F8-A25F49514666}"/>
              </a:ext>
            </a:extLst>
          </p:cNvPr>
          <p:cNvSpPr/>
          <p:nvPr/>
        </p:nvSpPr>
        <p:spPr>
          <a:xfrm>
            <a:off x="7929005" y="2870542"/>
            <a:ext cx="606671" cy="58477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SHR</a:t>
            </a:r>
          </a:p>
        </p:txBody>
      </p:sp>
      <p:sp>
        <p:nvSpPr>
          <p:cNvPr id="73" name="矩形 72">
            <a:extLst>
              <a:ext uri="{FF2B5EF4-FFF2-40B4-BE49-F238E27FC236}">
                <a16:creationId xmlns:a16="http://schemas.microsoft.com/office/drawing/2014/main" id="{11D7EA8F-118C-1DA5-BF59-1EF94A5ACAAC}"/>
              </a:ext>
            </a:extLst>
          </p:cNvPr>
          <p:cNvSpPr/>
          <p:nvPr/>
        </p:nvSpPr>
        <p:spPr>
          <a:xfrm>
            <a:off x="8535676" y="2871769"/>
            <a:ext cx="577250" cy="5847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PHR</a:t>
            </a:r>
          </a:p>
        </p:txBody>
      </p:sp>
      <p:sp>
        <p:nvSpPr>
          <p:cNvPr id="74" name="矩形 73">
            <a:extLst>
              <a:ext uri="{FF2B5EF4-FFF2-40B4-BE49-F238E27FC236}">
                <a16:creationId xmlns:a16="http://schemas.microsoft.com/office/drawing/2014/main" id="{CE344B54-28F1-AFAC-99E3-DE36C44E68C4}"/>
              </a:ext>
            </a:extLst>
          </p:cNvPr>
          <p:cNvSpPr/>
          <p:nvPr/>
        </p:nvSpPr>
        <p:spPr>
          <a:xfrm>
            <a:off x="9112925" y="2871769"/>
            <a:ext cx="829665" cy="5847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PDU</a:t>
            </a:r>
          </a:p>
        </p:txBody>
      </p:sp>
      <p:grpSp>
        <p:nvGrpSpPr>
          <p:cNvPr id="76" name="组合 75">
            <a:extLst>
              <a:ext uri="{FF2B5EF4-FFF2-40B4-BE49-F238E27FC236}">
                <a16:creationId xmlns:a16="http://schemas.microsoft.com/office/drawing/2014/main" id="{F473F774-6730-DBC0-BEA3-40CF8680C84C}"/>
              </a:ext>
            </a:extLst>
          </p:cNvPr>
          <p:cNvGrpSpPr>
            <a:grpSpLocks noChangeAspect="1"/>
          </p:cNvGrpSpPr>
          <p:nvPr/>
        </p:nvGrpSpPr>
        <p:grpSpPr>
          <a:xfrm>
            <a:off x="6330925" y="2970067"/>
            <a:ext cx="415367" cy="446700"/>
            <a:chOff x="4453617" y="1890023"/>
            <a:chExt cx="705682" cy="666739"/>
          </a:xfrm>
        </p:grpSpPr>
        <p:sp>
          <p:nvSpPr>
            <p:cNvPr id="77" name="矩形 76">
              <a:extLst>
                <a:ext uri="{FF2B5EF4-FFF2-40B4-BE49-F238E27FC236}">
                  <a16:creationId xmlns:a16="http://schemas.microsoft.com/office/drawing/2014/main" id="{8087BD15-4B6A-6294-0C65-D82455DDB557}"/>
                </a:ext>
              </a:extLst>
            </p:cNvPr>
            <p:cNvSpPr/>
            <p:nvPr/>
          </p:nvSpPr>
          <p:spPr>
            <a:xfrm>
              <a:off x="4708151" y="2118991"/>
              <a:ext cx="237707" cy="220698"/>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dirty="0">
                <a:solidFill>
                  <a:srgbClr val="FF0000"/>
                </a:solidFill>
              </a:endParaRPr>
            </a:p>
          </p:txBody>
        </p:sp>
        <p:cxnSp>
          <p:nvCxnSpPr>
            <p:cNvPr id="78" name="直接连接符 77">
              <a:extLst>
                <a:ext uri="{FF2B5EF4-FFF2-40B4-BE49-F238E27FC236}">
                  <a16:creationId xmlns:a16="http://schemas.microsoft.com/office/drawing/2014/main" id="{A825F3E3-5042-E253-5F28-39CF40AF7E2B}"/>
                </a:ext>
              </a:extLst>
            </p:cNvPr>
            <p:cNvCxnSpPr>
              <a:cxnSpLocks/>
              <a:stCxn id="77" idx="3"/>
            </p:cNvCxnSpPr>
            <p:nvPr/>
          </p:nvCxnSpPr>
          <p:spPr>
            <a:xfrm>
              <a:off x="4945858" y="2229340"/>
              <a:ext cx="896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8C92A054-8956-6991-007D-7C6F56020A9C}"/>
                </a:ext>
              </a:extLst>
            </p:cNvPr>
            <p:cNvCxnSpPr>
              <a:cxnSpLocks/>
            </p:cNvCxnSpPr>
            <p:nvPr/>
          </p:nvCxnSpPr>
          <p:spPr>
            <a:xfrm>
              <a:off x="5035474" y="2033343"/>
              <a:ext cx="0" cy="1959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C79BEBA2-8A82-8D42-637E-151582F72601}"/>
                </a:ext>
              </a:extLst>
            </p:cNvPr>
            <p:cNvCxnSpPr>
              <a:cxnSpLocks/>
            </p:cNvCxnSpPr>
            <p:nvPr/>
          </p:nvCxnSpPr>
          <p:spPr>
            <a:xfrm>
              <a:off x="4614765" y="2035704"/>
              <a:ext cx="4207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4E6C3C2A-EE16-313C-67F6-8710A99A5E33}"/>
                </a:ext>
              </a:extLst>
            </p:cNvPr>
            <p:cNvCxnSpPr>
              <a:cxnSpLocks/>
            </p:cNvCxnSpPr>
            <p:nvPr/>
          </p:nvCxnSpPr>
          <p:spPr>
            <a:xfrm>
              <a:off x="4614765" y="2033343"/>
              <a:ext cx="0" cy="3957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47AD16C7-69C5-A174-946D-7B88B2989611}"/>
                </a:ext>
              </a:extLst>
            </p:cNvPr>
            <p:cNvCxnSpPr>
              <a:cxnSpLocks/>
            </p:cNvCxnSpPr>
            <p:nvPr/>
          </p:nvCxnSpPr>
          <p:spPr>
            <a:xfrm>
              <a:off x="4614765" y="2429127"/>
              <a:ext cx="5445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2D49BAC7-D59D-D7E4-DA40-DC27C82A5C09}"/>
                </a:ext>
              </a:extLst>
            </p:cNvPr>
            <p:cNvCxnSpPr>
              <a:cxnSpLocks/>
            </p:cNvCxnSpPr>
            <p:nvPr/>
          </p:nvCxnSpPr>
          <p:spPr>
            <a:xfrm>
              <a:off x="5159299" y="1890024"/>
              <a:ext cx="0" cy="5391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16750258-B20A-A469-B54B-BD2FD5B7A210}"/>
                </a:ext>
              </a:extLst>
            </p:cNvPr>
            <p:cNvCxnSpPr>
              <a:cxnSpLocks/>
            </p:cNvCxnSpPr>
            <p:nvPr/>
          </p:nvCxnSpPr>
          <p:spPr>
            <a:xfrm>
              <a:off x="4453618" y="1890024"/>
              <a:ext cx="7056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id="{C15CE972-4A65-6FC4-E1CA-F07B79528795}"/>
                </a:ext>
              </a:extLst>
            </p:cNvPr>
            <p:cNvCxnSpPr>
              <a:cxnSpLocks/>
            </p:cNvCxnSpPr>
            <p:nvPr/>
          </p:nvCxnSpPr>
          <p:spPr>
            <a:xfrm>
              <a:off x="4453618" y="1890023"/>
              <a:ext cx="0" cy="666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接连接符 85">
              <a:extLst>
                <a:ext uri="{FF2B5EF4-FFF2-40B4-BE49-F238E27FC236}">
                  <a16:creationId xmlns:a16="http://schemas.microsoft.com/office/drawing/2014/main" id="{4E4E1402-7425-098E-7175-CA3D65103694}"/>
                </a:ext>
              </a:extLst>
            </p:cNvPr>
            <p:cNvCxnSpPr>
              <a:cxnSpLocks/>
            </p:cNvCxnSpPr>
            <p:nvPr/>
          </p:nvCxnSpPr>
          <p:spPr>
            <a:xfrm>
              <a:off x="4453617" y="2556762"/>
              <a:ext cx="7056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008B7EC5-ABAC-D695-6C06-220EE86045AE}"/>
                </a:ext>
              </a:extLst>
            </p:cNvPr>
            <p:cNvCxnSpPr>
              <a:cxnSpLocks/>
            </p:cNvCxnSpPr>
            <p:nvPr/>
          </p:nvCxnSpPr>
          <p:spPr>
            <a:xfrm flipV="1">
              <a:off x="5159299" y="2429127"/>
              <a:ext cx="0" cy="1276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8" name="文本框 87">
            <a:extLst>
              <a:ext uri="{FF2B5EF4-FFF2-40B4-BE49-F238E27FC236}">
                <a16:creationId xmlns:a16="http://schemas.microsoft.com/office/drawing/2014/main" id="{FB72C0C7-4541-394A-7CE3-981411040CE3}"/>
              </a:ext>
            </a:extLst>
          </p:cNvPr>
          <p:cNvSpPr txBox="1"/>
          <p:nvPr/>
        </p:nvSpPr>
        <p:spPr>
          <a:xfrm>
            <a:off x="825148" y="3863235"/>
            <a:ext cx="1319921" cy="523220"/>
          </a:xfrm>
          <a:prstGeom prst="rect">
            <a:avLst/>
          </a:prstGeom>
          <a:noFill/>
        </p:spPr>
        <p:txBody>
          <a:bodyPr wrap="square" rtlCol="0">
            <a:spAutoFit/>
          </a:bodyPr>
          <a:lstStyle/>
          <a:p>
            <a:r>
              <a:rPr lang="en-US" altLang="zh-CN" sz="2800" dirty="0"/>
              <a:t>Excitor</a:t>
            </a:r>
            <a:endParaRPr lang="zh-CN" altLang="en-US" sz="2800" dirty="0"/>
          </a:p>
        </p:txBody>
      </p:sp>
      <p:grpSp>
        <p:nvGrpSpPr>
          <p:cNvPr id="97" name="组合 96">
            <a:extLst>
              <a:ext uri="{FF2B5EF4-FFF2-40B4-BE49-F238E27FC236}">
                <a16:creationId xmlns:a16="http://schemas.microsoft.com/office/drawing/2014/main" id="{82F829B3-45C4-C519-D87A-07F185DDCA4C}"/>
              </a:ext>
            </a:extLst>
          </p:cNvPr>
          <p:cNvGrpSpPr/>
          <p:nvPr/>
        </p:nvGrpSpPr>
        <p:grpSpPr>
          <a:xfrm>
            <a:off x="1200481" y="2674601"/>
            <a:ext cx="533853" cy="972000"/>
            <a:chOff x="1577768" y="4688384"/>
            <a:chExt cx="533853" cy="972000"/>
          </a:xfrm>
        </p:grpSpPr>
        <p:sp>
          <p:nvSpPr>
            <p:cNvPr id="90" name="矩形: 圆角 89">
              <a:extLst>
                <a:ext uri="{FF2B5EF4-FFF2-40B4-BE49-F238E27FC236}">
                  <a16:creationId xmlns:a16="http://schemas.microsoft.com/office/drawing/2014/main" id="{63DCA1CC-4149-030A-C172-7CEF7AD60DD6}"/>
                </a:ext>
              </a:extLst>
            </p:cNvPr>
            <p:cNvSpPr/>
            <p:nvPr/>
          </p:nvSpPr>
          <p:spPr>
            <a:xfrm>
              <a:off x="1684939" y="4688384"/>
              <a:ext cx="319513" cy="972000"/>
            </a:xfrm>
            <a:prstGeom prst="roundRect">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0">
              <a:extLst>
                <a:ext uri="{FF2B5EF4-FFF2-40B4-BE49-F238E27FC236}">
                  <a16:creationId xmlns:a16="http://schemas.microsoft.com/office/drawing/2014/main" id="{122E4EE1-C8C9-1932-02E4-9FDA0A530E93}"/>
                </a:ext>
              </a:extLst>
            </p:cNvPr>
            <p:cNvSpPr/>
            <p:nvPr/>
          </p:nvSpPr>
          <p:spPr>
            <a:xfrm>
              <a:off x="1696269" y="4810930"/>
              <a:ext cx="300207" cy="703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6" name="图片 95">
              <a:extLst>
                <a:ext uri="{FF2B5EF4-FFF2-40B4-BE49-F238E27FC236}">
                  <a16:creationId xmlns:a16="http://schemas.microsoft.com/office/drawing/2014/main" id="{5B5FBBE7-955A-8027-686A-4C5E3F26FB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7768" y="4853775"/>
              <a:ext cx="533853" cy="641218"/>
            </a:xfrm>
            <a:prstGeom prst="rect">
              <a:avLst/>
            </a:prstGeom>
          </p:spPr>
        </p:pic>
      </p:grpSp>
      <p:grpSp>
        <p:nvGrpSpPr>
          <p:cNvPr id="130" name="组合 129">
            <a:extLst>
              <a:ext uri="{FF2B5EF4-FFF2-40B4-BE49-F238E27FC236}">
                <a16:creationId xmlns:a16="http://schemas.microsoft.com/office/drawing/2014/main" id="{5BF1254C-17BD-792A-B38B-6FD566C0AB17}"/>
              </a:ext>
            </a:extLst>
          </p:cNvPr>
          <p:cNvGrpSpPr>
            <a:grpSpLocks/>
          </p:cNvGrpSpPr>
          <p:nvPr/>
        </p:nvGrpSpPr>
        <p:grpSpPr>
          <a:xfrm>
            <a:off x="10334529" y="2768454"/>
            <a:ext cx="319513" cy="972000"/>
            <a:chOff x="1288835" y="2232996"/>
            <a:chExt cx="509131" cy="1231324"/>
          </a:xfrm>
        </p:grpSpPr>
        <p:sp>
          <p:nvSpPr>
            <p:cNvPr id="131" name="矩形: 圆角 130">
              <a:extLst>
                <a:ext uri="{FF2B5EF4-FFF2-40B4-BE49-F238E27FC236}">
                  <a16:creationId xmlns:a16="http://schemas.microsoft.com/office/drawing/2014/main" id="{D7171FDC-0BB2-0DBD-7CB9-885090F9D1E9}"/>
                </a:ext>
              </a:extLst>
            </p:cNvPr>
            <p:cNvSpPr/>
            <p:nvPr/>
          </p:nvSpPr>
          <p:spPr>
            <a:xfrm>
              <a:off x="1288835" y="2232996"/>
              <a:ext cx="509131" cy="1231324"/>
            </a:xfrm>
            <a:prstGeom prst="roundRect">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矩形 131">
              <a:extLst>
                <a:ext uri="{FF2B5EF4-FFF2-40B4-BE49-F238E27FC236}">
                  <a16:creationId xmlns:a16="http://schemas.microsoft.com/office/drawing/2014/main" id="{ED0BCD38-F0A5-CEB6-C3F6-4B0A30F86C72}"/>
                </a:ext>
              </a:extLst>
            </p:cNvPr>
            <p:cNvSpPr/>
            <p:nvPr/>
          </p:nvSpPr>
          <p:spPr>
            <a:xfrm>
              <a:off x="1306889" y="2388236"/>
              <a:ext cx="478368" cy="890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3" name="图片 132">
              <a:extLst>
                <a:ext uri="{FF2B5EF4-FFF2-40B4-BE49-F238E27FC236}">
                  <a16:creationId xmlns:a16="http://schemas.microsoft.com/office/drawing/2014/main" id="{9B98D397-7250-82EB-FC61-02B369A447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91976" y="2570920"/>
              <a:ext cx="492401" cy="512331"/>
            </a:xfrm>
            <a:prstGeom prst="rect">
              <a:avLst/>
            </a:prstGeom>
          </p:spPr>
        </p:pic>
      </p:grpSp>
      <p:cxnSp>
        <p:nvCxnSpPr>
          <p:cNvPr id="151" name="直接箭头连接符 150">
            <a:extLst>
              <a:ext uri="{FF2B5EF4-FFF2-40B4-BE49-F238E27FC236}">
                <a16:creationId xmlns:a16="http://schemas.microsoft.com/office/drawing/2014/main" id="{2B58704D-54E7-8D7C-7457-2E23D0C7ADA9}"/>
              </a:ext>
            </a:extLst>
          </p:cNvPr>
          <p:cNvCxnSpPr>
            <a:cxnSpLocks/>
          </p:cNvCxnSpPr>
          <p:nvPr/>
        </p:nvCxnSpPr>
        <p:spPr>
          <a:xfrm>
            <a:off x="3462602" y="4352612"/>
            <a:ext cx="307165" cy="0"/>
          </a:xfrm>
          <a:prstGeom prst="straightConnector1">
            <a:avLst/>
          </a:prstGeom>
          <a:ln w="28575">
            <a:solidFill>
              <a:srgbClr val="0060A9"/>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直接连接符 151">
            <a:extLst>
              <a:ext uri="{FF2B5EF4-FFF2-40B4-BE49-F238E27FC236}">
                <a16:creationId xmlns:a16="http://schemas.microsoft.com/office/drawing/2014/main" id="{99D36CD2-AB02-C0DE-6BFF-B4DB1EF82E83}"/>
              </a:ext>
            </a:extLst>
          </p:cNvPr>
          <p:cNvCxnSpPr>
            <a:cxnSpLocks/>
          </p:cNvCxnSpPr>
          <p:nvPr/>
        </p:nvCxnSpPr>
        <p:spPr>
          <a:xfrm>
            <a:off x="3462602" y="3812800"/>
            <a:ext cx="0" cy="539812"/>
          </a:xfrm>
          <a:prstGeom prst="line">
            <a:avLst/>
          </a:prstGeom>
          <a:ln w="28575">
            <a:solidFill>
              <a:srgbClr val="0060A9"/>
            </a:solidFill>
          </a:ln>
        </p:spPr>
        <p:style>
          <a:lnRef idx="1">
            <a:schemeClr val="accent1"/>
          </a:lnRef>
          <a:fillRef idx="0">
            <a:schemeClr val="accent1"/>
          </a:fillRef>
          <a:effectRef idx="0">
            <a:schemeClr val="accent1"/>
          </a:effectRef>
          <a:fontRef idx="minor">
            <a:schemeClr val="tx1"/>
          </a:fontRef>
        </p:style>
      </p:cxnSp>
      <p:cxnSp>
        <p:nvCxnSpPr>
          <p:cNvPr id="155" name="直接箭头连接符 154">
            <a:extLst>
              <a:ext uri="{FF2B5EF4-FFF2-40B4-BE49-F238E27FC236}">
                <a16:creationId xmlns:a16="http://schemas.microsoft.com/office/drawing/2014/main" id="{983D8D33-7DBA-898A-16C5-CDCCB9C5ADBF}"/>
              </a:ext>
            </a:extLst>
          </p:cNvPr>
          <p:cNvCxnSpPr>
            <a:cxnSpLocks/>
            <a:endCxn id="38" idx="3"/>
          </p:cNvCxnSpPr>
          <p:nvPr/>
        </p:nvCxnSpPr>
        <p:spPr>
          <a:xfrm flipH="1">
            <a:off x="5661326" y="4347601"/>
            <a:ext cx="249836" cy="0"/>
          </a:xfrm>
          <a:prstGeom prst="straightConnector1">
            <a:avLst/>
          </a:prstGeom>
          <a:ln w="28575">
            <a:solidFill>
              <a:srgbClr val="0060A9"/>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9111FBA0-6AFE-6097-9EB6-957E1BA6A98A}"/>
              </a:ext>
            </a:extLst>
          </p:cNvPr>
          <p:cNvCxnSpPr>
            <a:cxnSpLocks/>
          </p:cNvCxnSpPr>
          <p:nvPr/>
        </p:nvCxnSpPr>
        <p:spPr>
          <a:xfrm>
            <a:off x="5911162" y="3778078"/>
            <a:ext cx="0" cy="569523"/>
          </a:xfrm>
          <a:prstGeom prst="line">
            <a:avLst/>
          </a:prstGeom>
          <a:ln w="28575">
            <a:solidFill>
              <a:srgbClr val="0060A9"/>
            </a:solidFill>
          </a:ln>
        </p:spPr>
        <p:style>
          <a:lnRef idx="1">
            <a:schemeClr val="accent1"/>
          </a:lnRef>
          <a:fillRef idx="0">
            <a:schemeClr val="accent1"/>
          </a:fillRef>
          <a:effectRef idx="0">
            <a:schemeClr val="accent1"/>
          </a:effectRef>
          <a:fontRef idx="minor">
            <a:schemeClr val="tx1"/>
          </a:fontRef>
        </p:style>
      </p:cxnSp>
      <p:sp>
        <p:nvSpPr>
          <p:cNvPr id="161" name="文本框 160">
            <a:extLst>
              <a:ext uri="{FF2B5EF4-FFF2-40B4-BE49-F238E27FC236}">
                <a16:creationId xmlns:a16="http://schemas.microsoft.com/office/drawing/2014/main" id="{BED16790-51A3-F5D9-E41D-7CB4D2DC80C4}"/>
              </a:ext>
            </a:extLst>
          </p:cNvPr>
          <p:cNvSpPr txBox="1"/>
          <p:nvPr/>
        </p:nvSpPr>
        <p:spPr>
          <a:xfrm>
            <a:off x="6411090" y="4725433"/>
            <a:ext cx="4181514" cy="1138773"/>
          </a:xfrm>
          <a:prstGeom prst="rect">
            <a:avLst/>
          </a:prstGeom>
          <a:noFill/>
          <a:ln w="31750">
            <a:solidFill>
              <a:schemeClr val="tx1"/>
            </a:solidFill>
            <a:prstDash val="solid"/>
          </a:ln>
        </p:spPr>
        <p:txBody>
          <a:bodyPr wrap="square" rtlCol="0">
            <a:spAutoFit/>
          </a:bodyPr>
          <a:lstStyle/>
          <a:p>
            <a:r>
              <a:rPr lang="en-US" altLang="zh-CN" sz="2400" dirty="0"/>
              <a:t>Single-tone excitation</a:t>
            </a:r>
          </a:p>
          <a:p>
            <a:pPr marL="285750" indent="-285750">
              <a:buFont typeface="Wingdings" panose="05000000000000000000" pitchFamily="2" charset="2"/>
              <a:buChar char="Ø"/>
            </a:pPr>
            <a:r>
              <a:rPr lang="en-US" altLang="zh-CN" sz="2000" dirty="0" err="1"/>
              <a:t>Interscatter</a:t>
            </a:r>
            <a:r>
              <a:rPr lang="en-US" altLang="zh-CN" sz="2000" dirty="0"/>
              <a:t> </a:t>
            </a:r>
            <a:r>
              <a:rPr lang="en-US" altLang="zh-CN" sz="2400" dirty="0"/>
              <a:t>             </a:t>
            </a:r>
            <a:r>
              <a:rPr lang="en-US" altLang="zh-CN" sz="2000" dirty="0"/>
              <a:t>SIGCOMM’ 16</a:t>
            </a:r>
            <a:endParaRPr lang="en-US" altLang="zh-CN" sz="2400" dirty="0"/>
          </a:p>
          <a:p>
            <a:pPr marL="285750" indent="-285750">
              <a:buFont typeface="Wingdings" panose="05000000000000000000" pitchFamily="2" charset="2"/>
              <a:buChar char="Ø"/>
            </a:pPr>
            <a:r>
              <a:rPr lang="en-US" altLang="zh-CN" sz="2000" dirty="0"/>
              <a:t>ZigBee Backscatter   ICNP’ 22</a:t>
            </a:r>
            <a:endParaRPr lang="en-US" altLang="zh-CN" sz="2400" dirty="0"/>
          </a:p>
        </p:txBody>
      </p:sp>
      <p:sp>
        <p:nvSpPr>
          <p:cNvPr id="162" name="文本框 161">
            <a:extLst>
              <a:ext uri="{FF2B5EF4-FFF2-40B4-BE49-F238E27FC236}">
                <a16:creationId xmlns:a16="http://schemas.microsoft.com/office/drawing/2014/main" id="{E710135D-689D-3279-56F6-0C50348128A9}"/>
              </a:ext>
            </a:extLst>
          </p:cNvPr>
          <p:cNvSpPr txBox="1"/>
          <p:nvPr/>
        </p:nvSpPr>
        <p:spPr>
          <a:xfrm>
            <a:off x="260888" y="4848706"/>
            <a:ext cx="3958190" cy="461665"/>
          </a:xfrm>
          <a:prstGeom prst="rect">
            <a:avLst/>
          </a:prstGeom>
          <a:noFill/>
        </p:spPr>
        <p:txBody>
          <a:bodyPr wrap="square" rtlCol="0">
            <a:spAutoFit/>
          </a:bodyPr>
          <a:lstStyle/>
          <a:p>
            <a:r>
              <a:rPr lang="en-US" altLang="zh-CN" sz="2400" b="1" dirty="0">
                <a:solidFill>
                  <a:srgbClr val="FF0000"/>
                </a:solidFill>
              </a:rPr>
              <a:t>1. Specific Single-tone Excitor</a:t>
            </a:r>
            <a:endParaRPr lang="zh-CN" altLang="en-US" sz="2400" b="1" dirty="0">
              <a:solidFill>
                <a:srgbClr val="FF0000"/>
              </a:solidFill>
            </a:endParaRPr>
          </a:p>
        </p:txBody>
      </p:sp>
      <p:sp>
        <p:nvSpPr>
          <p:cNvPr id="163" name="矩形 162">
            <a:extLst>
              <a:ext uri="{FF2B5EF4-FFF2-40B4-BE49-F238E27FC236}">
                <a16:creationId xmlns:a16="http://schemas.microsoft.com/office/drawing/2014/main" id="{88697829-BEBE-0BA0-0347-DEEB6744022D}"/>
              </a:ext>
            </a:extLst>
          </p:cNvPr>
          <p:cNvSpPr/>
          <p:nvPr/>
        </p:nvSpPr>
        <p:spPr>
          <a:xfrm>
            <a:off x="230500" y="4815718"/>
            <a:ext cx="4136442" cy="525747"/>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文本框 163">
            <a:extLst>
              <a:ext uri="{FF2B5EF4-FFF2-40B4-BE49-F238E27FC236}">
                <a16:creationId xmlns:a16="http://schemas.microsoft.com/office/drawing/2014/main" id="{6DEADA5D-E85D-45E4-6A55-8E0245D9C6B3}"/>
              </a:ext>
            </a:extLst>
          </p:cNvPr>
          <p:cNvSpPr txBox="1"/>
          <p:nvPr/>
        </p:nvSpPr>
        <p:spPr>
          <a:xfrm>
            <a:off x="7336815" y="1548218"/>
            <a:ext cx="3508378" cy="461665"/>
          </a:xfrm>
          <a:prstGeom prst="rect">
            <a:avLst/>
          </a:prstGeom>
          <a:noFill/>
        </p:spPr>
        <p:txBody>
          <a:bodyPr wrap="square" rtlCol="0">
            <a:spAutoFit/>
          </a:bodyPr>
          <a:lstStyle/>
          <a:p>
            <a:r>
              <a:rPr lang="en-US" altLang="zh-CN" sz="2400" b="1" dirty="0">
                <a:solidFill>
                  <a:srgbClr val="FF0000"/>
                </a:solidFill>
              </a:rPr>
              <a:t>2. Low Carrier Utilization</a:t>
            </a:r>
            <a:endParaRPr lang="zh-CN" altLang="en-US" sz="2400" b="1" dirty="0">
              <a:solidFill>
                <a:srgbClr val="FF0000"/>
              </a:solidFill>
            </a:endParaRPr>
          </a:p>
        </p:txBody>
      </p:sp>
      <p:sp>
        <p:nvSpPr>
          <p:cNvPr id="165" name="矩形 164">
            <a:extLst>
              <a:ext uri="{FF2B5EF4-FFF2-40B4-BE49-F238E27FC236}">
                <a16:creationId xmlns:a16="http://schemas.microsoft.com/office/drawing/2014/main" id="{844DD713-0BD5-0DE0-F186-1F842BB4A945}"/>
              </a:ext>
            </a:extLst>
          </p:cNvPr>
          <p:cNvSpPr/>
          <p:nvPr/>
        </p:nvSpPr>
        <p:spPr>
          <a:xfrm>
            <a:off x="7306427" y="1515230"/>
            <a:ext cx="3666373" cy="525747"/>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矩形 165">
            <a:extLst>
              <a:ext uri="{FF2B5EF4-FFF2-40B4-BE49-F238E27FC236}">
                <a16:creationId xmlns:a16="http://schemas.microsoft.com/office/drawing/2014/main" id="{FF018266-0C11-89C1-23FF-593F84FCBA19}"/>
              </a:ext>
            </a:extLst>
          </p:cNvPr>
          <p:cNvSpPr/>
          <p:nvPr/>
        </p:nvSpPr>
        <p:spPr>
          <a:xfrm>
            <a:off x="1185" y="3243037"/>
            <a:ext cx="12192000" cy="1097784"/>
          </a:xfrm>
          <a:prstGeom prst="rect">
            <a:avLst/>
          </a:prstGeom>
          <a:solidFill>
            <a:srgbClr val="004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latin typeface="Times New Roman" panose="02020603050405020304" pitchFamily="18" charset="0"/>
                <a:cs typeface="Times New Roman" panose="02020603050405020304" pitchFamily="18" charset="0"/>
              </a:rPr>
              <a:t>Constriction: Excitor and Tag Throughput.</a:t>
            </a:r>
            <a:endParaRPr lang="zh-CN" alt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87392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500"/>
                                        <p:tgtEl>
                                          <p:spTgt spid="1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fade">
                                      <p:cBhvr>
                                        <p:cTn id="10" dur="500"/>
                                        <p:tgtEl>
                                          <p:spTgt spid="16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4"/>
                                        </p:tgtEl>
                                        <p:attrNameLst>
                                          <p:attrName>style.visibility</p:attrName>
                                        </p:attrNameLst>
                                      </p:cBhvr>
                                      <p:to>
                                        <p:strVal val="visible"/>
                                      </p:to>
                                    </p:set>
                                    <p:animEffect transition="in" filter="fade">
                                      <p:cBhvr>
                                        <p:cTn id="13" dur="500"/>
                                        <p:tgtEl>
                                          <p:spTgt spid="16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5"/>
                                        </p:tgtEl>
                                        <p:attrNameLst>
                                          <p:attrName>style.visibility</p:attrName>
                                        </p:attrNameLst>
                                      </p:cBhvr>
                                      <p:to>
                                        <p:strVal val="visible"/>
                                      </p:to>
                                    </p:set>
                                    <p:animEffect transition="in" filter="fade">
                                      <p:cBhvr>
                                        <p:cTn id="16" dur="500"/>
                                        <p:tgtEl>
                                          <p:spTgt spid="16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6"/>
                                        </p:tgtEl>
                                        <p:attrNameLst>
                                          <p:attrName>style.visibility</p:attrName>
                                        </p:attrNameLst>
                                      </p:cBhvr>
                                      <p:to>
                                        <p:strVal val="visible"/>
                                      </p:to>
                                    </p:set>
                                    <p:animEffect transition="in" filter="fade">
                                      <p:cBhvr>
                                        <p:cTn id="21"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p:bldP spid="163" grpId="0" animBg="1"/>
      <p:bldP spid="164" grpId="0"/>
      <p:bldP spid="165" grpId="0" animBg="1"/>
      <p:bldP spid="16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190044"/>
            <a:ext cx="12192000" cy="1593887"/>
          </a:xfrm>
          <a:prstGeom prst="rect">
            <a:avLst/>
          </a:prstGeom>
          <a:solidFill>
            <a:srgbClr val="004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i="1" dirty="0">
                <a:solidFill>
                  <a:schemeClr val="bg1"/>
                </a:solidFill>
                <a:latin typeface="Times New Roman" panose="02020603050405020304" pitchFamily="18" charset="0"/>
                <a:cs typeface="Times New Roman" panose="02020603050405020304" pitchFamily="18" charset="0"/>
              </a:rPr>
              <a:t>Can we build a pervasive ZigBee backscatter system without any constriction?</a:t>
            </a:r>
            <a:endParaRPr lang="zh-CN" altLang="en-US" sz="4400" i="1" dirty="0">
              <a:solidFill>
                <a:schemeClr val="bg1"/>
              </a:solidFill>
              <a:latin typeface="Times New Roman" panose="02020603050405020304" pitchFamily="18" charset="0"/>
              <a:cs typeface="Times New Roman" panose="02020603050405020304" pitchFamily="18" charset="0"/>
            </a:endParaRPr>
          </a:p>
        </p:txBody>
      </p:sp>
      <p:sp>
        <p:nvSpPr>
          <p:cNvPr id="7" name="灯片编号占位符 6">
            <a:extLst>
              <a:ext uri="{FF2B5EF4-FFF2-40B4-BE49-F238E27FC236}">
                <a16:creationId xmlns:a16="http://schemas.microsoft.com/office/drawing/2014/main" id="{8C7A2857-CB07-35B7-E8F5-A10BDE3947D2}"/>
              </a:ext>
            </a:extLst>
          </p:cNvPr>
          <p:cNvSpPr>
            <a:spLocks noGrp="1"/>
          </p:cNvSpPr>
          <p:nvPr>
            <p:ph type="sldNum" sz="quarter" idx="12"/>
          </p:nvPr>
        </p:nvSpPr>
        <p:spPr/>
        <p:txBody>
          <a:bodyPr/>
          <a:lstStyle/>
          <a:p>
            <a:fld id="{35441232-94F7-4C55-9570-79805E345113}" type="slidenum">
              <a:rPr lang="zh-CN" altLang="en-US" sz="1800" smtClean="0"/>
              <a:t>6</a:t>
            </a:fld>
            <a:r>
              <a:rPr lang="en-US" altLang="zh-CN" sz="1800" dirty="0"/>
              <a:t>/24</a:t>
            </a:r>
            <a:endParaRPr lang="zh-CN" altLang="en-US" sz="1800" dirty="0"/>
          </a:p>
        </p:txBody>
      </p:sp>
    </p:spTree>
    <p:extLst>
      <p:ext uri="{BB962C8B-B14F-4D97-AF65-F5344CB8AC3E}">
        <p14:creationId xmlns:p14="http://schemas.microsoft.com/office/powerpoint/2010/main" val="149684063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DAC962B-9BF9-2550-C69D-F261ADB422DE}"/>
              </a:ext>
            </a:extLst>
          </p:cNvPr>
          <p:cNvSpPr/>
          <p:nvPr/>
        </p:nvSpPr>
        <p:spPr>
          <a:xfrm>
            <a:off x="0" y="0"/>
            <a:ext cx="12192000" cy="1046746"/>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anose="02020603050405020304" pitchFamily="18" charset="0"/>
                <a:cs typeface="Times New Roman" panose="02020603050405020304" pitchFamily="18" charset="0"/>
              </a:rPr>
              <a:t>Requirement Analysis</a:t>
            </a:r>
            <a:endParaRPr lang="zh-CN" altLang="en-US" sz="4000" b="1" dirty="0">
              <a:latin typeface="Times New Roman" panose="02020603050405020304" pitchFamily="18" charset="0"/>
              <a:cs typeface="Times New Roman" panose="02020603050405020304" pitchFamily="18" charset="0"/>
            </a:endParaRPr>
          </a:p>
        </p:txBody>
      </p:sp>
      <p:sp>
        <p:nvSpPr>
          <p:cNvPr id="9" name="灯片编号占位符 8">
            <a:extLst>
              <a:ext uri="{FF2B5EF4-FFF2-40B4-BE49-F238E27FC236}">
                <a16:creationId xmlns:a16="http://schemas.microsoft.com/office/drawing/2014/main" id="{79681700-D3F6-8E99-CF2C-5E0DAC3DAFD5}"/>
              </a:ext>
            </a:extLst>
          </p:cNvPr>
          <p:cNvSpPr>
            <a:spLocks noGrp="1"/>
          </p:cNvSpPr>
          <p:nvPr>
            <p:ph type="sldNum" sz="quarter" idx="12"/>
          </p:nvPr>
        </p:nvSpPr>
        <p:spPr/>
        <p:txBody>
          <a:bodyPr/>
          <a:lstStyle/>
          <a:p>
            <a:fld id="{35441232-94F7-4C55-9570-79805E345113}" type="slidenum">
              <a:rPr lang="zh-CN" altLang="en-US" smtClean="0"/>
              <a:pPr/>
              <a:t>7</a:t>
            </a:fld>
            <a:r>
              <a:rPr lang="en-US" altLang="zh-CN" dirty="0"/>
              <a:t>/24</a:t>
            </a:r>
            <a:endParaRPr lang="zh-CN" altLang="en-US" dirty="0"/>
          </a:p>
        </p:txBody>
      </p:sp>
      <p:sp>
        <p:nvSpPr>
          <p:cNvPr id="7" name="矩形 6">
            <a:extLst>
              <a:ext uri="{FF2B5EF4-FFF2-40B4-BE49-F238E27FC236}">
                <a16:creationId xmlns:a16="http://schemas.microsoft.com/office/drawing/2014/main" id="{41A94CDD-4F08-5021-565F-F4DB66CA059A}"/>
              </a:ext>
            </a:extLst>
          </p:cNvPr>
          <p:cNvSpPr/>
          <p:nvPr/>
        </p:nvSpPr>
        <p:spPr>
          <a:xfrm>
            <a:off x="590295" y="1808163"/>
            <a:ext cx="2888513" cy="712087"/>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t>Excitor</a:t>
            </a:r>
            <a:endParaRPr lang="zh-CN" altLang="en-US" sz="2800" dirty="0"/>
          </a:p>
        </p:txBody>
      </p:sp>
      <p:sp>
        <p:nvSpPr>
          <p:cNvPr id="12" name="文本框 11">
            <a:extLst>
              <a:ext uri="{FF2B5EF4-FFF2-40B4-BE49-F238E27FC236}">
                <a16:creationId xmlns:a16="http://schemas.microsoft.com/office/drawing/2014/main" id="{EF64066B-BAC3-562D-95FB-157AA273698F}"/>
              </a:ext>
            </a:extLst>
          </p:cNvPr>
          <p:cNvSpPr txBox="1"/>
          <p:nvPr/>
        </p:nvSpPr>
        <p:spPr>
          <a:xfrm>
            <a:off x="585394" y="2725203"/>
            <a:ext cx="2886236" cy="1200329"/>
          </a:xfrm>
          <a:prstGeom prst="rect">
            <a:avLst/>
          </a:prstGeom>
          <a:noFill/>
        </p:spPr>
        <p:txBody>
          <a:bodyPr wrap="square" rtlCol="0">
            <a:spAutoFit/>
          </a:bodyPr>
          <a:lstStyle/>
          <a:p>
            <a:pPr marL="285750" indent="-285750">
              <a:buFont typeface="Wingdings" panose="05000000000000000000" pitchFamily="2" charset="2"/>
              <a:buChar char="Ø"/>
            </a:pPr>
            <a:r>
              <a:rPr lang="en-US" altLang="zh-CN" sz="2400" dirty="0"/>
              <a:t>Pervasive</a:t>
            </a:r>
          </a:p>
          <a:p>
            <a:pPr marL="285750" indent="-285750">
              <a:buFont typeface="Wingdings" panose="05000000000000000000" pitchFamily="2" charset="2"/>
              <a:buChar char="Ø"/>
            </a:pPr>
            <a:r>
              <a:rPr lang="en-US" altLang="zh-CN" sz="2400" dirty="0"/>
              <a:t>Commercial</a:t>
            </a:r>
          </a:p>
          <a:p>
            <a:pPr marL="285750" indent="-285750">
              <a:buFont typeface="Wingdings" panose="05000000000000000000" pitchFamily="2" charset="2"/>
              <a:buChar char="Ø"/>
            </a:pPr>
            <a:r>
              <a:rPr lang="en-US" altLang="zh-CN" sz="2400" dirty="0"/>
              <a:t>Non-specific</a:t>
            </a:r>
          </a:p>
        </p:txBody>
      </p:sp>
      <p:pic>
        <p:nvPicPr>
          <p:cNvPr id="13" name="图片 12">
            <a:extLst>
              <a:ext uri="{FF2B5EF4-FFF2-40B4-BE49-F238E27FC236}">
                <a16:creationId xmlns:a16="http://schemas.microsoft.com/office/drawing/2014/main" id="{5079AB57-E6F3-31D8-CBC9-2AD644774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387" y="3995690"/>
            <a:ext cx="704186" cy="706098"/>
          </a:xfrm>
          <a:prstGeom prst="rect">
            <a:avLst/>
          </a:prstGeom>
        </p:spPr>
      </p:pic>
      <p:sp>
        <p:nvSpPr>
          <p:cNvPr id="14" name="文本框 13">
            <a:extLst>
              <a:ext uri="{FF2B5EF4-FFF2-40B4-BE49-F238E27FC236}">
                <a16:creationId xmlns:a16="http://schemas.microsoft.com/office/drawing/2014/main" id="{CB026F49-4128-EE99-FC0D-00FBA2E1FE6F}"/>
              </a:ext>
            </a:extLst>
          </p:cNvPr>
          <p:cNvSpPr txBox="1"/>
          <p:nvPr/>
        </p:nvSpPr>
        <p:spPr>
          <a:xfrm>
            <a:off x="1179811" y="4096694"/>
            <a:ext cx="2372811" cy="461665"/>
          </a:xfrm>
          <a:prstGeom prst="rect">
            <a:avLst/>
          </a:prstGeom>
          <a:noFill/>
        </p:spPr>
        <p:txBody>
          <a:bodyPr wrap="square" rtlCol="0">
            <a:spAutoFit/>
          </a:bodyPr>
          <a:lstStyle/>
          <a:p>
            <a:r>
              <a:rPr lang="en-US" altLang="zh-CN" sz="2400" dirty="0"/>
              <a:t>Productive BLE</a:t>
            </a:r>
            <a:endParaRPr lang="zh-CN" altLang="en-US" sz="2400" dirty="0"/>
          </a:p>
        </p:txBody>
      </p:sp>
      <p:pic>
        <p:nvPicPr>
          <p:cNvPr id="1026" name="Picture 2" descr="MateBook E Go">
            <a:extLst>
              <a:ext uri="{FF2B5EF4-FFF2-40B4-BE49-F238E27FC236}">
                <a16:creationId xmlns:a16="http://schemas.microsoft.com/office/drawing/2014/main" id="{90BE2A69-A914-FF61-50DB-ADAE3005015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8780" y="4546779"/>
            <a:ext cx="1538220" cy="10891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UAWEI Freebuds 5i KV">
            <a:extLst>
              <a:ext uri="{FF2B5EF4-FFF2-40B4-BE49-F238E27FC236}">
                <a16:creationId xmlns:a16="http://schemas.microsoft.com/office/drawing/2014/main" id="{59ECAFD1-2D72-935B-7098-72FCA35E421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440150" y="4650332"/>
            <a:ext cx="1145728" cy="8701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UAWEI Mate 50 冰霜银">
            <a:extLst>
              <a:ext uri="{FF2B5EF4-FFF2-40B4-BE49-F238E27FC236}">
                <a16:creationId xmlns:a16="http://schemas.microsoft.com/office/drawing/2014/main" id="{EA85802B-E11F-4347-17C0-FE2CA8D15C4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6827" y="4623514"/>
            <a:ext cx="361589" cy="1012449"/>
          </a:xfrm>
          <a:prstGeom prst="rect">
            <a:avLst/>
          </a:prstGeom>
          <a:noFill/>
          <a:extLst>
            <a:ext uri="{909E8E84-426E-40DD-AFC4-6F175D3DCCD1}">
              <a14:hiddenFill xmlns:a14="http://schemas.microsoft.com/office/drawing/2010/main">
                <a:solidFill>
                  <a:srgbClr val="FFFFFF"/>
                </a:solidFill>
              </a14:hiddenFill>
            </a:ext>
          </a:extLst>
        </p:spPr>
      </p:pic>
      <p:sp>
        <p:nvSpPr>
          <p:cNvPr id="29" name="矩形 28">
            <a:extLst>
              <a:ext uri="{FF2B5EF4-FFF2-40B4-BE49-F238E27FC236}">
                <a16:creationId xmlns:a16="http://schemas.microsoft.com/office/drawing/2014/main" id="{6679748F-2E4E-6FFF-FA74-10EDAA92F8FE}"/>
              </a:ext>
            </a:extLst>
          </p:cNvPr>
          <p:cNvSpPr/>
          <p:nvPr/>
        </p:nvSpPr>
        <p:spPr>
          <a:xfrm>
            <a:off x="4643914" y="1808163"/>
            <a:ext cx="2888513" cy="712087"/>
          </a:xfrm>
          <a:prstGeom prst="rect">
            <a:avLst/>
          </a:prstGeom>
          <a:gradFill flip="none" rotWithShape="1">
            <a:gsLst>
              <a:gs pos="3000">
                <a:srgbClr val="FF0000"/>
              </a:gs>
              <a:gs pos="100000">
                <a:srgbClr val="024C9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t>Tag</a:t>
            </a:r>
            <a:endParaRPr lang="zh-CN" altLang="en-US" sz="2800" dirty="0"/>
          </a:p>
        </p:txBody>
      </p:sp>
      <p:sp>
        <p:nvSpPr>
          <p:cNvPr id="30" name="文本框 29">
            <a:extLst>
              <a:ext uri="{FF2B5EF4-FFF2-40B4-BE49-F238E27FC236}">
                <a16:creationId xmlns:a16="http://schemas.microsoft.com/office/drawing/2014/main" id="{FB9B04AD-FA03-739D-389A-07AC217CFB30}"/>
              </a:ext>
            </a:extLst>
          </p:cNvPr>
          <p:cNvSpPr txBox="1"/>
          <p:nvPr/>
        </p:nvSpPr>
        <p:spPr>
          <a:xfrm>
            <a:off x="4474537" y="2725203"/>
            <a:ext cx="3465825" cy="1200329"/>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dirty="0"/>
              <a:t>Throughput: 250 kbps.</a:t>
            </a:r>
          </a:p>
          <a:p>
            <a:pPr marL="342900" indent="-342900">
              <a:buFont typeface="Wingdings" panose="05000000000000000000" pitchFamily="2" charset="2"/>
              <a:buChar char="Ø"/>
            </a:pPr>
            <a:r>
              <a:rPr lang="en-US" altLang="zh-CN" sz="2400" dirty="0"/>
              <a:t>Carrier utilization: 100%</a:t>
            </a:r>
            <a:endParaRPr lang="zh-CN" altLang="en-US" sz="2400" dirty="0"/>
          </a:p>
        </p:txBody>
      </p:sp>
      <p:sp>
        <p:nvSpPr>
          <p:cNvPr id="31" name="文本框 30">
            <a:extLst>
              <a:ext uri="{FF2B5EF4-FFF2-40B4-BE49-F238E27FC236}">
                <a16:creationId xmlns:a16="http://schemas.microsoft.com/office/drawing/2014/main" id="{2BE525AD-3335-6257-0926-207A41D935DD}"/>
              </a:ext>
            </a:extLst>
          </p:cNvPr>
          <p:cNvSpPr txBox="1"/>
          <p:nvPr/>
        </p:nvSpPr>
        <p:spPr>
          <a:xfrm>
            <a:off x="4664987" y="3995690"/>
            <a:ext cx="2916012" cy="830997"/>
          </a:xfrm>
          <a:prstGeom prst="rect">
            <a:avLst/>
          </a:prstGeom>
          <a:noFill/>
        </p:spPr>
        <p:txBody>
          <a:bodyPr wrap="square" rtlCol="0">
            <a:spAutoFit/>
          </a:bodyPr>
          <a:lstStyle/>
          <a:p>
            <a:r>
              <a:rPr lang="en-US" altLang="zh-CN" sz="2400" dirty="0"/>
              <a:t>Standards-compliant packet</a:t>
            </a:r>
            <a:endParaRPr lang="zh-CN" altLang="en-US" sz="2400" dirty="0"/>
          </a:p>
        </p:txBody>
      </p:sp>
      <p:pic>
        <p:nvPicPr>
          <p:cNvPr id="33" name="图片 32">
            <a:extLst>
              <a:ext uri="{FF2B5EF4-FFF2-40B4-BE49-F238E27FC236}">
                <a16:creationId xmlns:a16="http://schemas.microsoft.com/office/drawing/2014/main" id="{61F61DF4-9233-61D9-C88C-5985D815DCB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tretch>
            <a:fillRect/>
          </a:stretch>
        </p:blipFill>
        <p:spPr>
          <a:xfrm>
            <a:off x="4641745" y="4757541"/>
            <a:ext cx="732477" cy="658757"/>
          </a:xfrm>
          <a:prstGeom prst="rect">
            <a:avLst/>
          </a:prstGeom>
        </p:spPr>
      </p:pic>
      <p:pic>
        <p:nvPicPr>
          <p:cNvPr id="35" name="图片 34">
            <a:extLst>
              <a:ext uri="{FF2B5EF4-FFF2-40B4-BE49-F238E27FC236}">
                <a16:creationId xmlns:a16="http://schemas.microsoft.com/office/drawing/2014/main" id="{E514584E-71BE-0D75-3682-CFE4F3431EAC}"/>
              </a:ext>
            </a:extLst>
          </p:cNvPr>
          <p:cNvPicPr>
            <a:picLocks noChangeAspect="1"/>
          </p:cNvPicPr>
          <p:nvPr/>
        </p:nvPicPr>
        <p:blipFill>
          <a:blip r:embed="rId11"/>
          <a:stretch>
            <a:fillRect/>
          </a:stretch>
        </p:blipFill>
        <p:spPr>
          <a:xfrm>
            <a:off x="5529202" y="4753958"/>
            <a:ext cx="1256904" cy="589298"/>
          </a:xfrm>
          <a:prstGeom prst="rect">
            <a:avLst/>
          </a:prstGeom>
        </p:spPr>
      </p:pic>
      <p:pic>
        <p:nvPicPr>
          <p:cNvPr id="37" name="图片 36">
            <a:extLst>
              <a:ext uri="{FF2B5EF4-FFF2-40B4-BE49-F238E27FC236}">
                <a16:creationId xmlns:a16="http://schemas.microsoft.com/office/drawing/2014/main" id="{F586E02B-2B26-8C51-B14E-8FA4FF0D8C0E}"/>
              </a:ext>
            </a:extLst>
          </p:cNvPr>
          <p:cNvPicPr>
            <a:picLocks noChangeAspect="1"/>
          </p:cNvPicPr>
          <p:nvPr/>
        </p:nvPicPr>
        <p:blipFill>
          <a:blip r:embed="rId12"/>
          <a:stretch>
            <a:fillRect/>
          </a:stretch>
        </p:blipFill>
        <p:spPr>
          <a:xfrm>
            <a:off x="7000000" y="4710172"/>
            <a:ext cx="740991" cy="768599"/>
          </a:xfrm>
          <a:prstGeom prst="rect">
            <a:avLst/>
          </a:prstGeom>
        </p:spPr>
      </p:pic>
      <p:sp>
        <p:nvSpPr>
          <p:cNvPr id="38" name="矩形 37">
            <a:extLst>
              <a:ext uri="{FF2B5EF4-FFF2-40B4-BE49-F238E27FC236}">
                <a16:creationId xmlns:a16="http://schemas.microsoft.com/office/drawing/2014/main" id="{8229E5E2-B268-D72A-FAFE-49AD8CE66A58}"/>
              </a:ext>
            </a:extLst>
          </p:cNvPr>
          <p:cNvSpPr/>
          <p:nvPr/>
        </p:nvSpPr>
        <p:spPr>
          <a:xfrm>
            <a:off x="365230" y="3925531"/>
            <a:ext cx="3408714" cy="1790369"/>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2BFA49C7-82CB-A386-B624-236C44D2CA0D}"/>
              </a:ext>
            </a:extLst>
          </p:cNvPr>
          <p:cNvSpPr/>
          <p:nvPr/>
        </p:nvSpPr>
        <p:spPr>
          <a:xfrm>
            <a:off x="4500994" y="3925531"/>
            <a:ext cx="3408714" cy="1791968"/>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a:extLst>
              <a:ext uri="{FF2B5EF4-FFF2-40B4-BE49-F238E27FC236}">
                <a16:creationId xmlns:a16="http://schemas.microsoft.com/office/drawing/2014/main" id="{172DE85E-8EDA-BE87-8037-F8716D1487D0}"/>
              </a:ext>
            </a:extLst>
          </p:cNvPr>
          <p:cNvSpPr/>
          <p:nvPr/>
        </p:nvSpPr>
        <p:spPr>
          <a:xfrm>
            <a:off x="8940534" y="1808163"/>
            <a:ext cx="2888513" cy="7120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t>Receiver</a:t>
            </a:r>
            <a:endParaRPr lang="zh-CN" altLang="en-US" sz="2800" dirty="0"/>
          </a:p>
        </p:txBody>
      </p:sp>
      <p:sp>
        <p:nvSpPr>
          <p:cNvPr id="42" name="文本框 41">
            <a:extLst>
              <a:ext uri="{FF2B5EF4-FFF2-40B4-BE49-F238E27FC236}">
                <a16:creationId xmlns:a16="http://schemas.microsoft.com/office/drawing/2014/main" id="{C0E58805-89AF-C5A2-5A4B-BE2BDA300029}"/>
              </a:ext>
            </a:extLst>
          </p:cNvPr>
          <p:cNvSpPr txBox="1"/>
          <p:nvPr/>
        </p:nvSpPr>
        <p:spPr>
          <a:xfrm>
            <a:off x="8940534" y="2725203"/>
            <a:ext cx="2886236" cy="830997"/>
          </a:xfrm>
          <a:prstGeom prst="rect">
            <a:avLst/>
          </a:prstGeom>
          <a:noFill/>
        </p:spPr>
        <p:txBody>
          <a:bodyPr wrap="square" rtlCol="0">
            <a:spAutoFit/>
          </a:bodyPr>
          <a:lstStyle/>
          <a:p>
            <a:pPr marL="285750" indent="-285750">
              <a:buFont typeface="Wingdings" panose="05000000000000000000" pitchFamily="2" charset="2"/>
              <a:buChar char="Ø"/>
            </a:pPr>
            <a:r>
              <a:rPr lang="en-US" altLang="zh-CN" sz="2400" dirty="0"/>
              <a:t>One receiver</a:t>
            </a:r>
          </a:p>
          <a:p>
            <a:pPr marL="285750" indent="-285750">
              <a:buFont typeface="Wingdings" panose="05000000000000000000" pitchFamily="2" charset="2"/>
              <a:buChar char="Ø"/>
            </a:pPr>
            <a:r>
              <a:rPr lang="en-US" altLang="zh-CN" sz="2400" dirty="0"/>
              <a:t>Commercial</a:t>
            </a:r>
          </a:p>
        </p:txBody>
      </p:sp>
      <p:pic>
        <p:nvPicPr>
          <p:cNvPr id="43" name="Picture 12" descr="京鱼座智能网关3.0  智能网关/控制中心 zigbee版3.0 支持叮咚/京鱼座音箱 小京鱼APP远程控制">
            <a:extLst>
              <a:ext uri="{FF2B5EF4-FFF2-40B4-BE49-F238E27FC236}">
                <a16:creationId xmlns:a16="http://schemas.microsoft.com/office/drawing/2014/main" id="{F5242002-ACA5-E2BC-AA14-BA88B0123784}"/>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18176" y="4623514"/>
            <a:ext cx="1067942" cy="1067942"/>
          </a:xfrm>
          <a:prstGeom prst="rect">
            <a:avLst/>
          </a:prstGeom>
          <a:noFill/>
          <a:extLst>
            <a:ext uri="{909E8E84-426E-40DD-AFC4-6F175D3DCCD1}">
              <a14:hiddenFill xmlns:a14="http://schemas.microsoft.com/office/drawing/2010/main">
                <a:solidFill>
                  <a:srgbClr val="FFFFFF"/>
                </a:solidFill>
              </a14:hiddenFill>
            </a:ext>
          </a:extLst>
        </p:spPr>
      </p:pic>
      <p:sp>
        <p:nvSpPr>
          <p:cNvPr id="44" name="文本框 43">
            <a:extLst>
              <a:ext uri="{FF2B5EF4-FFF2-40B4-BE49-F238E27FC236}">
                <a16:creationId xmlns:a16="http://schemas.microsoft.com/office/drawing/2014/main" id="{E9F2F407-8562-1D6A-E715-CC0A0857441D}"/>
              </a:ext>
            </a:extLst>
          </p:cNvPr>
          <p:cNvSpPr txBox="1"/>
          <p:nvPr/>
        </p:nvSpPr>
        <p:spPr>
          <a:xfrm>
            <a:off x="9342077" y="4137404"/>
            <a:ext cx="2657227" cy="461665"/>
          </a:xfrm>
          <a:prstGeom prst="rect">
            <a:avLst/>
          </a:prstGeom>
          <a:noFill/>
        </p:spPr>
        <p:txBody>
          <a:bodyPr wrap="square" rtlCol="0">
            <a:spAutoFit/>
          </a:bodyPr>
          <a:lstStyle/>
          <a:p>
            <a:r>
              <a:rPr lang="en-US" altLang="zh-CN" sz="2400" dirty="0"/>
              <a:t>Commodity ZigBee</a:t>
            </a:r>
            <a:endParaRPr lang="zh-CN" altLang="en-US" sz="2400" dirty="0"/>
          </a:p>
        </p:txBody>
      </p:sp>
      <p:pic>
        <p:nvPicPr>
          <p:cNvPr id="45" name="图片 44">
            <a:extLst>
              <a:ext uri="{FF2B5EF4-FFF2-40B4-BE49-F238E27FC236}">
                <a16:creationId xmlns:a16="http://schemas.microsoft.com/office/drawing/2014/main" id="{7146A588-F9BC-E0C8-A990-771EB8E4D95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16794" y="4096694"/>
            <a:ext cx="628415" cy="569068"/>
          </a:xfrm>
          <a:prstGeom prst="rect">
            <a:avLst/>
          </a:prstGeom>
        </p:spPr>
      </p:pic>
      <p:pic>
        <p:nvPicPr>
          <p:cNvPr id="46" name="Picture 14" descr="华为智选 豪恩温湿度传感器 智能家居套装配件温湿度计 实时监测温度湿度 华为智选HiLink生态产品">
            <a:extLst>
              <a:ext uri="{FF2B5EF4-FFF2-40B4-BE49-F238E27FC236}">
                <a16:creationId xmlns:a16="http://schemas.microsoft.com/office/drawing/2014/main" id="{CF13A1C6-0B61-4DAD-6ED5-FB45EC775919}"/>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38634" t="22860" b="16933"/>
          <a:stretch/>
        </p:blipFill>
        <p:spPr bwMode="auto">
          <a:xfrm>
            <a:off x="9942382" y="4635626"/>
            <a:ext cx="985948" cy="96733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6" descr="5W ZigBee Smart Bulb Dual Mode White &amp; RGB 16 Million Colors GU10 Smart Lamp  APP Remote Control Voice Control Timing Function Multicolored LED Light  Intelligent Wireless Bulb AC85-265V | Walmart Canada">
            <a:extLst>
              <a:ext uri="{FF2B5EF4-FFF2-40B4-BE49-F238E27FC236}">
                <a16:creationId xmlns:a16="http://schemas.microsoft.com/office/drawing/2014/main" id="{079B1DB6-B4DB-1ACA-4124-42A2776F4FE6}"/>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06918" y="4623514"/>
            <a:ext cx="1092386" cy="1092386"/>
          </a:xfrm>
          <a:prstGeom prst="rect">
            <a:avLst/>
          </a:prstGeom>
          <a:noFill/>
          <a:extLst>
            <a:ext uri="{909E8E84-426E-40DD-AFC4-6F175D3DCCD1}">
              <a14:hiddenFill xmlns:a14="http://schemas.microsoft.com/office/drawing/2010/main">
                <a:solidFill>
                  <a:srgbClr val="FFFFFF"/>
                </a:solidFill>
              </a14:hiddenFill>
            </a:ext>
          </a:extLst>
        </p:spPr>
      </p:pic>
      <p:sp>
        <p:nvSpPr>
          <p:cNvPr id="48" name="矩形 47">
            <a:extLst>
              <a:ext uri="{FF2B5EF4-FFF2-40B4-BE49-F238E27FC236}">
                <a16:creationId xmlns:a16="http://schemas.microsoft.com/office/drawing/2014/main" id="{69201913-D5B6-FFE7-5025-C411CC743278}"/>
              </a:ext>
            </a:extLst>
          </p:cNvPr>
          <p:cNvSpPr/>
          <p:nvPr/>
        </p:nvSpPr>
        <p:spPr>
          <a:xfrm>
            <a:off x="8658479" y="3925531"/>
            <a:ext cx="3408714" cy="179037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923877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10"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par>
                                <p:cTn id="23" presetID="10" presetClass="entr" presetSubtype="0" fill="hold" nodeType="with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fade">
                                      <p:cBhvr>
                                        <p:cTn id="25" dur="500"/>
                                        <p:tgtEl>
                                          <p:spTgt spid="10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par>
                                <p:cTn id="60" presetID="10" presetClass="entr" presetSubtype="0" fill="hold"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500"/>
                                        <p:tgtEl>
                                          <p:spTgt spid="44"/>
                                        </p:tgtEl>
                                      </p:cBhvr>
                                    </p:animEffect>
                                  </p:childTnLst>
                                </p:cTn>
                              </p:par>
                              <p:par>
                                <p:cTn id="66" presetID="10" presetClass="entr" presetSubtype="0" fill="hold"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childTnLst>
                                </p:cTn>
                              </p:par>
                              <p:par>
                                <p:cTn id="69" presetID="10" presetClass="entr" presetSubtype="0" fill="hold"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500"/>
                                        <p:tgtEl>
                                          <p:spTgt spid="46"/>
                                        </p:tgtEl>
                                      </p:cBhvr>
                                    </p:animEffect>
                                  </p:childTnLst>
                                </p:cTn>
                              </p:par>
                              <p:par>
                                <p:cTn id="72" presetID="10" presetClass="entr" presetSubtype="0" fill="hold" nodeType="with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fade">
                                      <p:cBhvr>
                                        <p:cTn id="7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4" grpId="0"/>
      <p:bldP spid="29" grpId="0" animBg="1"/>
      <p:bldP spid="30" grpId="0"/>
      <p:bldP spid="31" grpId="0"/>
      <p:bldP spid="38" grpId="0" animBg="1"/>
      <p:bldP spid="40" grpId="0" animBg="1"/>
      <p:bldP spid="41" grpId="0" animBg="1"/>
      <p:bldP spid="42" grpId="0"/>
      <p:bldP spid="44" grpId="0"/>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DAC962B-9BF9-2550-C69D-F261ADB422DE}"/>
              </a:ext>
            </a:extLst>
          </p:cNvPr>
          <p:cNvSpPr/>
          <p:nvPr/>
        </p:nvSpPr>
        <p:spPr>
          <a:xfrm>
            <a:off x="0" y="0"/>
            <a:ext cx="12192000" cy="1046746"/>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anose="02020603050405020304" pitchFamily="18" charset="0"/>
                <a:cs typeface="Times New Roman" panose="02020603050405020304" pitchFamily="18" charset="0"/>
              </a:rPr>
              <a:t>System Overview</a:t>
            </a:r>
            <a:endParaRPr lang="zh-CN" altLang="en-US" sz="4000" b="1" dirty="0">
              <a:latin typeface="Times New Roman" panose="02020603050405020304" pitchFamily="18" charset="0"/>
              <a:cs typeface="Times New Roman" panose="02020603050405020304" pitchFamily="18" charset="0"/>
            </a:endParaRPr>
          </a:p>
        </p:txBody>
      </p:sp>
      <p:sp>
        <p:nvSpPr>
          <p:cNvPr id="9" name="灯片编号占位符 8">
            <a:extLst>
              <a:ext uri="{FF2B5EF4-FFF2-40B4-BE49-F238E27FC236}">
                <a16:creationId xmlns:a16="http://schemas.microsoft.com/office/drawing/2014/main" id="{79681700-D3F6-8E99-CF2C-5E0DAC3DAFD5}"/>
              </a:ext>
            </a:extLst>
          </p:cNvPr>
          <p:cNvSpPr>
            <a:spLocks noGrp="1"/>
          </p:cNvSpPr>
          <p:nvPr>
            <p:ph type="sldNum" sz="quarter" idx="12"/>
          </p:nvPr>
        </p:nvSpPr>
        <p:spPr/>
        <p:txBody>
          <a:bodyPr/>
          <a:lstStyle/>
          <a:p>
            <a:fld id="{35441232-94F7-4C55-9570-79805E345113}" type="slidenum">
              <a:rPr lang="zh-CN" altLang="en-US" smtClean="0"/>
              <a:pPr/>
              <a:t>8</a:t>
            </a:fld>
            <a:r>
              <a:rPr lang="en-US" altLang="zh-CN" dirty="0"/>
              <a:t>/24</a:t>
            </a:r>
            <a:endParaRPr lang="zh-CN" altLang="en-US" dirty="0"/>
          </a:p>
        </p:txBody>
      </p:sp>
      <p:sp>
        <p:nvSpPr>
          <p:cNvPr id="25" name="文本框 24">
            <a:extLst>
              <a:ext uri="{FF2B5EF4-FFF2-40B4-BE49-F238E27FC236}">
                <a16:creationId xmlns:a16="http://schemas.microsoft.com/office/drawing/2014/main" id="{37393B2F-8BAE-11AA-1E39-DA49F7B042DC}"/>
              </a:ext>
            </a:extLst>
          </p:cNvPr>
          <p:cNvSpPr txBox="1"/>
          <p:nvPr/>
        </p:nvSpPr>
        <p:spPr>
          <a:xfrm>
            <a:off x="10356748" y="3879545"/>
            <a:ext cx="1622220" cy="523220"/>
          </a:xfrm>
          <a:prstGeom prst="rect">
            <a:avLst/>
          </a:prstGeom>
          <a:noFill/>
        </p:spPr>
        <p:txBody>
          <a:bodyPr wrap="square" rtlCol="0">
            <a:spAutoFit/>
          </a:bodyPr>
          <a:lstStyle/>
          <a:p>
            <a:r>
              <a:rPr lang="en-US" altLang="zh-CN" sz="2800" dirty="0"/>
              <a:t>Receiver</a:t>
            </a:r>
            <a:endParaRPr lang="zh-CN" altLang="en-US" sz="2800" dirty="0"/>
          </a:p>
        </p:txBody>
      </p:sp>
      <p:sp>
        <p:nvSpPr>
          <p:cNvPr id="26" name="文本框 25">
            <a:extLst>
              <a:ext uri="{FF2B5EF4-FFF2-40B4-BE49-F238E27FC236}">
                <a16:creationId xmlns:a16="http://schemas.microsoft.com/office/drawing/2014/main" id="{56763714-C0DF-E0FE-E773-B0E6FB40476E}"/>
              </a:ext>
            </a:extLst>
          </p:cNvPr>
          <p:cNvSpPr txBox="1"/>
          <p:nvPr/>
        </p:nvSpPr>
        <p:spPr>
          <a:xfrm>
            <a:off x="6182718" y="3507968"/>
            <a:ext cx="806632" cy="523220"/>
          </a:xfrm>
          <a:prstGeom prst="rect">
            <a:avLst/>
          </a:prstGeom>
          <a:noFill/>
        </p:spPr>
        <p:txBody>
          <a:bodyPr wrap="square" rtlCol="0">
            <a:spAutoFit/>
          </a:bodyPr>
          <a:lstStyle/>
          <a:p>
            <a:r>
              <a:rPr lang="en-US" altLang="zh-CN" sz="2800" dirty="0"/>
              <a:t>Tag</a:t>
            </a:r>
            <a:endParaRPr lang="zh-CN" altLang="en-US" sz="2800" dirty="0"/>
          </a:p>
        </p:txBody>
      </p:sp>
      <p:sp>
        <p:nvSpPr>
          <p:cNvPr id="38" name="文本框 37">
            <a:extLst>
              <a:ext uri="{FF2B5EF4-FFF2-40B4-BE49-F238E27FC236}">
                <a16:creationId xmlns:a16="http://schemas.microsoft.com/office/drawing/2014/main" id="{4A6B9725-3E1F-8B3F-4939-C98E03AB3855}"/>
              </a:ext>
            </a:extLst>
          </p:cNvPr>
          <p:cNvSpPr txBox="1"/>
          <p:nvPr/>
        </p:nvSpPr>
        <p:spPr>
          <a:xfrm>
            <a:off x="3783858" y="4162935"/>
            <a:ext cx="1877468" cy="369332"/>
          </a:xfrm>
          <a:prstGeom prst="rect">
            <a:avLst/>
          </a:prstGeom>
          <a:noFill/>
        </p:spPr>
        <p:txBody>
          <a:bodyPr wrap="square" rtlCol="0">
            <a:spAutoFit/>
          </a:bodyPr>
          <a:lstStyle/>
          <a:p>
            <a:r>
              <a:rPr lang="en-US" altLang="zh-CN" dirty="0">
                <a:solidFill>
                  <a:srgbClr val="0060A9"/>
                </a:solidFill>
              </a:rPr>
              <a:t>Non-Single-Tone</a:t>
            </a:r>
            <a:endParaRPr lang="en-US" altLang="zh-CN" sz="2400" dirty="0">
              <a:solidFill>
                <a:srgbClr val="0060A9"/>
              </a:solidFill>
            </a:endParaRPr>
          </a:p>
        </p:txBody>
      </p:sp>
      <p:cxnSp>
        <p:nvCxnSpPr>
          <p:cNvPr id="39" name="直接连接符 38">
            <a:extLst>
              <a:ext uri="{FF2B5EF4-FFF2-40B4-BE49-F238E27FC236}">
                <a16:creationId xmlns:a16="http://schemas.microsoft.com/office/drawing/2014/main" id="{DD5B344A-CDEB-7881-7B55-D8283A5F7B49}"/>
              </a:ext>
            </a:extLst>
          </p:cNvPr>
          <p:cNvCxnSpPr>
            <a:cxnSpLocks/>
          </p:cNvCxnSpPr>
          <p:nvPr/>
        </p:nvCxnSpPr>
        <p:spPr>
          <a:xfrm flipH="1">
            <a:off x="1908099" y="2045231"/>
            <a:ext cx="1736" cy="1971797"/>
          </a:xfrm>
          <a:prstGeom prst="line">
            <a:avLst/>
          </a:prstGeom>
          <a:ln w="31750">
            <a:solidFill>
              <a:srgbClr val="0060A9"/>
            </a:solidFill>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3FB76DB6-949F-2472-9698-0B8DF831B2FC}"/>
              </a:ext>
            </a:extLst>
          </p:cNvPr>
          <p:cNvCxnSpPr>
            <a:cxnSpLocks/>
          </p:cNvCxnSpPr>
          <p:nvPr/>
        </p:nvCxnSpPr>
        <p:spPr>
          <a:xfrm flipV="1">
            <a:off x="1908100" y="2202657"/>
            <a:ext cx="1959181" cy="2454"/>
          </a:xfrm>
          <a:prstGeom prst="straightConnector1">
            <a:avLst/>
          </a:prstGeom>
          <a:ln w="28575">
            <a:solidFill>
              <a:srgbClr val="0060A9"/>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F059BDCC-E7DE-74D3-C7B5-C480F05FBB15}"/>
                  </a:ext>
                </a:extLst>
              </p:cNvPr>
              <p:cNvSpPr txBox="1"/>
              <p:nvPr/>
            </p:nvSpPr>
            <p:spPr>
              <a:xfrm>
                <a:off x="2679293" y="1649651"/>
                <a:ext cx="61400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i="1" dirty="0">
                              <a:solidFill>
                                <a:srgbClr val="0060A9"/>
                              </a:solidFill>
                              <a:latin typeface="Cambria Math" panose="02040503050406030204" pitchFamily="18" charset="0"/>
                            </a:rPr>
                          </m:ctrlPr>
                        </m:sSubPr>
                        <m:e>
                          <m:r>
                            <a:rPr lang="en-US" altLang="zh-CN" sz="2800" i="1" dirty="0">
                              <a:solidFill>
                                <a:srgbClr val="0060A9"/>
                              </a:solidFill>
                              <a:latin typeface="Cambria Math" panose="02040503050406030204" pitchFamily="18" charset="0"/>
                            </a:rPr>
                            <m:t>𝐿</m:t>
                          </m:r>
                        </m:e>
                        <m:sub>
                          <m:r>
                            <a:rPr lang="en-US" altLang="zh-CN" sz="2800" i="1" dirty="0">
                              <a:solidFill>
                                <a:srgbClr val="0060A9"/>
                              </a:solidFill>
                              <a:latin typeface="Cambria Math" panose="02040503050406030204" pitchFamily="18" charset="0"/>
                            </a:rPr>
                            <m:t>0</m:t>
                          </m:r>
                        </m:sub>
                      </m:sSub>
                    </m:oMath>
                  </m:oMathPara>
                </a14:m>
                <a:endParaRPr lang="zh-CN" altLang="en-US" sz="2800" dirty="0"/>
              </a:p>
            </p:txBody>
          </p:sp>
        </mc:Choice>
        <mc:Fallback xmlns="">
          <p:sp>
            <p:nvSpPr>
              <p:cNvPr id="41" name="文本框 40">
                <a:extLst>
                  <a:ext uri="{FF2B5EF4-FFF2-40B4-BE49-F238E27FC236}">
                    <a16:creationId xmlns:a16="http://schemas.microsoft.com/office/drawing/2014/main" id="{F059BDCC-E7DE-74D3-C7B5-C480F05FBB15}"/>
                  </a:ext>
                </a:extLst>
              </p:cNvPr>
              <p:cNvSpPr txBox="1">
                <a:spLocks noRot="1" noChangeAspect="1" noMove="1" noResize="1" noEditPoints="1" noAdjustHandles="1" noChangeArrowheads="1" noChangeShapeType="1" noTextEdit="1"/>
              </p:cNvSpPr>
              <p:nvPr/>
            </p:nvSpPr>
            <p:spPr>
              <a:xfrm>
                <a:off x="2679293" y="1649651"/>
                <a:ext cx="614002" cy="523220"/>
              </a:xfrm>
              <a:prstGeom prst="rect">
                <a:avLst/>
              </a:prstGeom>
              <a:blipFill>
                <a:blip r:embed="rId3"/>
                <a:stretch>
                  <a:fillRect/>
                </a:stretch>
              </a:blipFill>
            </p:spPr>
            <p:txBody>
              <a:bodyPr/>
              <a:lstStyle/>
              <a:p>
                <a:r>
                  <a:rPr lang="zh-CN" altLang="en-US">
                    <a:noFill/>
                  </a:rPr>
                  <a:t> </a:t>
                </a:r>
              </a:p>
            </p:txBody>
          </p:sp>
        </mc:Fallback>
      </mc:AlternateContent>
      <p:cxnSp>
        <p:nvCxnSpPr>
          <p:cNvPr id="43" name="直接连接符 42">
            <a:extLst>
              <a:ext uri="{FF2B5EF4-FFF2-40B4-BE49-F238E27FC236}">
                <a16:creationId xmlns:a16="http://schemas.microsoft.com/office/drawing/2014/main" id="{2EFDCD48-AE42-6572-85CC-1CA9E9FB541C}"/>
              </a:ext>
            </a:extLst>
          </p:cNvPr>
          <p:cNvCxnSpPr>
            <a:cxnSpLocks/>
          </p:cNvCxnSpPr>
          <p:nvPr/>
        </p:nvCxnSpPr>
        <p:spPr>
          <a:xfrm>
            <a:off x="3867493" y="2045230"/>
            <a:ext cx="10971" cy="1985958"/>
          </a:xfrm>
          <a:prstGeom prst="line">
            <a:avLst/>
          </a:prstGeom>
          <a:ln w="31750">
            <a:solidFill>
              <a:srgbClr val="0060A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3E6F62DB-C116-CFF1-1843-56F7D17DDB85}"/>
                  </a:ext>
                </a:extLst>
              </p:cNvPr>
              <p:cNvSpPr txBox="1"/>
              <p:nvPr/>
            </p:nvSpPr>
            <p:spPr>
              <a:xfrm>
                <a:off x="4465145" y="1653267"/>
                <a:ext cx="50289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i="1" dirty="0">
                              <a:solidFill>
                                <a:srgbClr val="0060A9"/>
                              </a:solidFill>
                              <a:latin typeface="Cambria Math" panose="02040503050406030204" pitchFamily="18" charset="0"/>
                            </a:rPr>
                          </m:ctrlPr>
                        </m:sSubPr>
                        <m:e>
                          <m:r>
                            <a:rPr lang="en-US" altLang="zh-CN" sz="2800" i="1" dirty="0">
                              <a:solidFill>
                                <a:srgbClr val="0060A9"/>
                              </a:solidFill>
                              <a:latin typeface="Cambria Math" panose="02040503050406030204" pitchFamily="18" charset="0"/>
                            </a:rPr>
                            <m:t>𝐿</m:t>
                          </m:r>
                        </m:e>
                        <m:sub>
                          <m:r>
                            <a:rPr lang="en-US" altLang="zh-CN" sz="2800" i="1" dirty="0">
                              <a:solidFill>
                                <a:srgbClr val="0060A9"/>
                              </a:solidFill>
                              <a:latin typeface="Cambria Math" panose="02040503050406030204" pitchFamily="18" charset="0"/>
                            </a:rPr>
                            <m:t>1</m:t>
                          </m:r>
                        </m:sub>
                      </m:sSub>
                    </m:oMath>
                  </m:oMathPara>
                </a14:m>
                <a:endParaRPr lang="zh-CN" altLang="en-US" sz="2800" dirty="0">
                  <a:solidFill>
                    <a:srgbClr val="0060A9"/>
                  </a:solidFill>
                </a:endParaRPr>
              </a:p>
            </p:txBody>
          </p:sp>
        </mc:Choice>
        <mc:Fallback xmlns="">
          <p:sp>
            <p:nvSpPr>
              <p:cNvPr id="44" name="文本框 43">
                <a:extLst>
                  <a:ext uri="{FF2B5EF4-FFF2-40B4-BE49-F238E27FC236}">
                    <a16:creationId xmlns:a16="http://schemas.microsoft.com/office/drawing/2014/main" id="{3E6F62DB-C116-CFF1-1843-56F7D17DDB85}"/>
                  </a:ext>
                </a:extLst>
              </p:cNvPr>
              <p:cNvSpPr txBox="1">
                <a:spLocks noRot="1" noChangeAspect="1" noMove="1" noResize="1" noEditPoints="1" noAdjustHandles="1" noChangeArrowheads="1" noChangeShapeType="1" noTextEdit="1"/>
              </p:cNvSpPr>
              <p:nvPr/>
            </p:nvSpPr>
            <p:spPr>
              <a:xfrm>
                <a:off x="4465145" y="1653267"/>
                <a:ext cx="502890" cy="523220"/>
              </a:xfrm>
              <a:prstGeom prst="rect">
                <a:avLst/>
              </a:prstGeom>
              <a:blipFill>
                <a:blip r:embed="rId4"/>
                <a:stretch>
                  <a:fillRect/>
                </a:stretch>
              </a:blipFill>
            </p:spPr>
            <p:txBody>
              <a:bodyPr/>
              <a:lstStyle/>
              <a:p>
                <a:r>
                  <a:rPr lang="zh-CN" altLang="en-US">
                    <a:noFill/>
                  </a:rPr>
                  <a:t> </a:t>
                </a:r>
              </a:p>
            </p:txBody>
          </p:sp>
        </mc:Fallback>
      </mc:AlternateContent>
      <p:cxnSp>
        <p:nvCxnSpPr>
          <p:cNvPr id="53" name="直接连接符 52">
            <a:extLst>
              <a:ext uri="{FF2B5EF4-FFF2-40B4-BE49-F238E27FC236}">
                <a16:creationId xmlns:a16="http://schemas.microsoft.com/office/drawing/2014/main" id="{8F80698F-6546-19BE-4C59-7E56E1FBE69E}"/>
              </a:ext>
            </a:extLst>
          </p:cNvPr>
          <p:cNvCxnSpPr>
            <a:cxnSpLocks/>
          </p:cNvCxnSpPr>
          <p:nvPr/>
        </p:nvCxnSpPr>
        <p:spPr>
          <a:xfrm flipH="1">
            <a:off x="5390040" y="2029999"/>
            <a:ext cx="4581" cy="1987029"/>
          </a:xfrm>
          <a:prstGeom prst="line">
            <a:avLst/>
          </a:prstGeom>
          <a:ln w="31750">
            <a:solidFill>
              <a:srgbClr val="0060A9"/>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FB2E05D6-B573-972D-7FDB-97FE6383CDC3}"/>
              </a:ext>
            </a:extLst>
          </p:cNvPr>
          <p:cNvCxnSpPr>
            <a:cxnSpLocks/>
          </p:cNvCxnSpPr>
          <p:nvPr/>
        </p:nvCxnSpPr>
        <p:spPr>
          <a:xfrm>
            <a:off x="6217818" y="2045230"/>
            <a:ext cx="0" cy="1971798"/>
          </a:xfrm>
          <a:prstGeom prst="line">
            <a:avLst/>
          </a:prstGeom>
          <a:ln w="31750">
            <a:solidFill>
              <a:srgbClr val="0060A9"/>
            </a:solidFill>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BE281644-8094-0D08-1B9C-47602B245043}"/>
              </a:ext>
            </a:extLst>
          </p:cNvPr>
          <p:cNvCxnSpPr>
            <a:cxnSpLocks/>
          </p:cNvCxnSpPr>
          <p:nvPr/>
        </p:nvCxnSpPr>
        <p:spPr>
          <a:xfrm>
            <a:off x="3886264" y="2205111"/>
            <a:ext cx="1506363" cy="0"/>
          </a:xfrm>
          <a:prstGeom prst="straightConnector1">
            <a:avLst/>
          </a:prstGeom>
          <a:ln w="28575">
            <a:solidFill>
              <a:srgbClr val="0060A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CD3323C3-1871-1013-E210-16AD430DE979}"/>
              </a:ext>
            </a:extLst>
          </p:cNvPr>
          <p:cNvCxnSpPr>
            <a:cxnSpLocks/>
          </p:cNvCxnSpPr>
          <p:nvPr/>
        </p:nvCxnSpPr>
        <p:spPr>
          <a:xfrm flipV="1">
            <a:off x="5411397" y="2202657"/>
            <a:ext cx="806421" cy="2454"/>
          </a:xfrm>
          <a:prstGeom prst="straightConnector1">
            <a:avLst/>
          </a:prstGeom>
          <a:ln w="28575">
            <a:solidFill>
              <a:srgbClr val="0060A9"/>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44559EA5-E168-69F6-6886-FB7A60EA336E}"/>
                  </a:ext>
                </a:extLst>
              </p:cNvPr>
              <p:cNvSpPr txBox="1"/>
              <p:nvPr/>
            </p:nvSpPr>
            <p:spPr>
              <a:xfrm>
                <a:off x="5552571" y="1701578"/>
                <a:ext cx="50289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i="1" dirty="0" smtClean="0">
                              <a:solidFill>
                                <a:srgbClr val="0060A9"/>
                              </a:solidFill>
                              <a:latin typeface="Cambria Math" panose="02040503050406030204" pitchFamily="18" charset="0"/>
                            </a:rPr>
                          </m:ctrlPr>
                        </m:sSubPr>
                        <m:e>
                          <m:r>
                            <a:rPr lang="en-US" altLang="zh-CN" sz="2800" i="1" dirty="0">
                              <a:solidFill>
                                <a:srgbClr val="0060A9"/>
                              </a:solidFill>
                              <a:latin typeface="Cambria Math" panose="02040503050406030204" pitchFamily="18" charset="0"/>
                            </a:rPr>
                            <m:t>𝐿</m:t>
                          </m:r>
                        </m:e>
                        <m:sub>
                          <m:r>
                            <a:rPr lang="en-US" altLang="zh-CN" sz="2800" b="0" i="1" dirty="0" smtClean="0">
                              <a:solidFill>
                                <a:srgbClr val="0060A9"/>
                              </a:solidFill>
                              <a:latin typeface="Cambria Math" panose="02040503050406030204" pitchFamily="18" charset="0"/>
                            </a:rPr>
                            <m:t>2</m:t>
                          </m:r>
                        </m:sub>
                      </m:sSub>
                    </m:oMath>
                  </m:oMathPara>
                </a14:m>
                <a:endParaRPr lang="zh-CN" altLang="en-US" sz="2800" dirty="0">
                  <a:solidFill>
                    <a:srgbClr val="0060A9"/>
                  </a:solidFill>
                </a:endParaRPr>
              </a:p>
            </p:txBody>
          </p:sp>
        </mc:Choice>
        <mc:Fallback xmlns="">
          <p:sp>
            <p:nvSpPr>
              <p:cNvPr id="57" name="文本框 56">
                <a:extLst>
                  <a:ext uri="{FF2B5EF4-FFF2-40B4-BE49-F238E27FC236}">
                    <a16:creationId xmlns:a16="http://schemas.microsoft.com/office/drawing/2014/main" id="{44559EA5-E168-69F6-6886-FB7A60EA336E}"/>
                  </a:ext>
                </a:extLst>
              </p:cNvPr>
              <p:cNvSpPr txBox="1">
                <a:spLocks noRot="1" noChangeAspect="1" noMove="1" noResize="1" noEditPoints="1" noAdjustHandles="1" noChangeArrowheads="1" noChangeShapeType="1" noTextEdit="1"/>
              </p:cNvSpPr>
              <p:nvPr/>
            </p:nvSpPr>
            <p:spPr>
              <a:xfrm>
                <a:off x="5552571" y="1701578"/>
                <a:ext cx="502890" cy="523220"/>
              </a:xfrm>
              <a:prstGeom prst="rect">
                <a:avLst/>
              </a:prstGeom>
              <a:blipFill>
                <a:blip r:embed="rId5"/>
                <a:stretch>
                  <a:fillRect/>
                </a:stretch>
              </a:blipFill>
            </p:spPr>
            <p:txBody>
              <a:bodyPr/>
              <a:lstStyle/>
              <a:p>
                <a:r>
                  <a:rPr lang="zh-CN" altLang="en-US">
                    <a:noFill/>
                  </a:rPr>
                  <a:t> </a:t>
                </a:r>
              </a:p>
            </p:txBody>
          </p:sp>
        </mc:Fallback>
      </mc:AlternateContent>
      <p:sp>
        <p:nvSpPr>
          <p:cNvPr id="58" name="矩形 57">
            <a:extLst>
              <a:ext uri="{FF2B5EF4-FFF2-40B4-BE49-F238E27FC236}">
                <a16:creationId xmlns:a16="http://schemas.microsoft.com/office/drawing/2014/main" id="{381ABF36-F963-B851-DBE2-A099F5BDD68E}"/>
              </a:ext>
            </a:extLst>
          </p:cNvPr>
          <p:cNvSpPr/>
          <p:nvPr/>
        </p:nvSpPr>
        <p:spPr>
          <a:xfrm>
            <a:off x="1907883" y="2332391"/>
            <a:ext cx="1065668" cy="58477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Preamble</a:t>
            </a:r>
            <a:endParaRPr lang="en-US" altLang="zh-CN" sz="1400" dirty="0">
              <a:solidFill>
                <a:schemeClr val="tx1"/>
              </a:solidFill>
            </a:endParaRPr>
          </a:p>
        </p:txBody>
      </p:sp>
      <p:sp>
        <p:nvSpPr>
          <p:cNvPr id="59" name="矩形 58">
            <a:extLst>
              <a:ext uri="{FF2B5EF4-FFF2-40B4-BE49-F238E27FC236}">
                <a16:creationId xmlns:a16="http://schemas.microsoft.com/office/drawing/2014/main" id="{D95BDEBF-3D44-BABD-1F43-AE08F700014D}"/>
              </a:ext>
            </a:extLst>
          </p:cNvPr>
          <p:cNvSpPr/>
          <p:nvPr/>
        </p:nvSpPr>
        <p:spPr>
          <a:xfrm>
            <a:off x="2973551" y="2333618"/>
            <a:ext cx="897646" cy="58477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Access Address</a:t>
            </a:r>
          </a:p>
        </p:txBody>
      </p:sp>
      <p:sp>
        <p:nvSpPr>
          <p:cNvPr id="60" name="矩形 59">
            <a:extLst>
              <a:ext uri="{FF2B5EF4-FFF2-40B4-BE49-F238E27FC236}">
                <a16:creationId xmlns:a16="http://schemas.microsoft.com/office/drawing/2014/main" id="{C2DC7DC7-1CC0-7451-70AF-3945971C9FCF}"/>
              </a:ext>
            </a:extLst>
          </p:cNvPr>
          <p:cNvSpPr/>
          <p:nvPr/>
        </p:nvSpPr>
        <p:spPr>
          <a:xfrm>
            <a:off x="3871197" y="2333618"/>
            <a:ext cx="1521430" cy="58477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PDU</a:t>
            </a:r>
          </a:p>
        </p:txBody>
      </p:sp>
      <p:sp>
        <p:nvSpPr>
          <p:cNvPr id="61" name="矩形 60">
            <a:extLst>
              <a:ext uri="{FF2B5EF4-FFF2-40B4-BE49-F238E27FC236}">
                <a16:creationId xmlns:a16="http://schemas.microsoft.com/office/drawing/2014/main" id="{D191D360-265B-845E-EEE6-A7776A092481}"/>
              </a:ext>
            </a:extLst>
          </p:cNvPr>
          <p:cNvSpPr/>
          <p:nvPr/>
        </p:nvSpPr>
        <p:spPr>
          <a:xfrm>
            <a:off x="5392628" y="2327880"/>
            <a:ext cx="832812" cy="58477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CRC</a:t>
            </a:r>
          </a:p>
        </p:txBody>
      </p:sp>
      <p:sp>
        <p:nvSpPr>
          <p:cNvPr id="62" name="矩形 61">
            <a:extLst>
              <a:ext uri="{FF2B5EF4-FFF2-40B4-BE49-F238E27FC236}">
                <a16:creationId xmlns:a16="http://schemas.microsoft.com/office/drawing/2014/main" id="{B1240F94-05DA-74C6-8B62-78D91699A457}"/>
              </a:ext>
            </a:extLst>
          </p:cNvPr>
          <p:cNvSpPr/>
          <p:nvPr/>
        </p:nvSpPr>
        <p:spPr>
          <a:xfrm>
            <a:off x="3866409" y="2915964"/>
            <a:ext cx="1528500" cy="58477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N bytes</a:t>
            </a:r>
          </a:p>
        </p:txBody>
      </p:sp>
      <p:sp>
        <p:nvSpPr>
          <p:cNvPr id="63" name="矩形 62">
            <a:extLst>
              <a:ext uri="{FF2B5EF4-FFF2-40B4-BE49-F238E27FC236}">
                <a16:creationId xmlns:a16="http://schemas.microsoft.com/office/drawing/2014/main" id="{F8C3AFE1-D02A-A0E6-F1F6-5DF19B69C4D9}"/>
              </a:ext>
            </a:extLst>
          </p:cNvPr>
          <p:cNvSpPr/>
          <p:nvPr/>
        </p:nvSpPr>
        <p:spPr>
          <a:xfrm>
            <a:off x="5392627" y="2914393"/>
            <a:ext cx="832813" cy="58477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3 Bytes</a:t>
            </a:r>
          </a:p>
        </p:txBody>
      </p:sp>
      <p:sp>
        <p:nvSpPr>
          <p:cNvPr id="64" name="矩形 63">
            <a:extLst>
              <a:ext uri="{FF2B5EF4-FFF2-40B4-BE49-F238E27FC236}">
                <a16:creationId xmlns:a16="http://schemas.microsoft.com/office/drawing/2014/main" id="{FFD0521E-39D6-2392-14E5-ACD20971CC49}"/>
              </a:ext>
            </a:extLst>
          </p:cNvPr>
          <p:cNvSpPr/>
          <p:nvPr/>
        </p:nvSpPr>
        <p:spPr>
          <a:xfrm>
            <a:off x="2969008" y="2921702"/>
            <a:ext cx="897646" cy="58477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4 Bytes</a:t>
            </a:r>
          </a:p>
        </p:txBody>
      </p:sp>
      <p:sp>
        <p:nvSpPr>
          <p:cNvPr id="65" name="矩形 64">
            <a:extLst>
              <a:ext uri="{FF2B5EF4-FFF2-40B4-BE49-F238E27FC236}">
                <a16:creationId xmlns:a16="http://schemas.microsoft.com/office/drawing/2014/main" id="{4672560C-EB55-98F6-8A65-D5C5F149F93D}"/>
              </a:ext>
            </a:extLst>
          </p:cNvPr>
          <p:cNvSpPr/>
          <p:nvPr/>
        </p:nvSpPr>
        <p:spPr>
          <a:xfrm>
            <a:off x="1903340" y="2920475"/>
            <a:ext cx="1065668" cy="58477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0x55</a:t>
            </a:r>
          </a:p>
        </p:txBody>
      </p:sp>
      <p:grpSp>
        <p:nvGrpSpPr>
          <p:cNvPr id="145" name="组合 144">
            <a:extLst>
              <a:ext uri="{FF2B5EF4-FFF2-40B4-BE49-F238E27FC236}">
                <a16:creationId xmlns:a16="http://schemas.microsoft.com/office/drawing/2014/main" id="{CBCF8DAB-6922-4469-9356-B7FBFCECBCDF}"/>
              </a:ext>
            </a:extLst>
          </p:cNvPr>
          <p:cNvGrpSpPr/>
          <p:nvPr/>
        </p:nvGrpSpPr>
        <p:grpSpPr>
          <a:xfrm>
            <a:off x="1919283" y="3591638"/>
            <a:ext cx="4284000" cy="206223"/>
            <a:chOff x="1919283" y="3591638"/>
            <a:chExt cx="4192392" cy="206223"/>
          </a:xfrm>
        </p:grpSpPr>
        <p:grpSp>
          <p:nvGrpSpPr>
            <p:cNvPr id="45" name="组合 44">
              <a:extLst>
                <a:ext uri="{FF2B5EF4-FFF2-40B4-BE49-F238E27FC236}">
                  <a16:creationId xmlns:a16="http://schemas.microsoft.com/office/drawing/2014/main" id="{1DAC3EE3-1DB4-B5A2-CC63-DB890AC963A6}"/>
                </a:ext>
              </a:extLst>
            </p:cNvPr>
            <p:cNvGrpSpPr/>
            <p:nvPr/>
          </p:nvGrpSpPr>
          <p:grpSpPr>
            <a:xfrm>
              <a:off x="1919283" y="3608514"/>
              <a:ext cx="1959181" cy="189347"/>
              <a:chOff x="1337127" y="1725767"/>
              <a:chExt cx="2100036" cy="189347"/>
            </a:xfrm>
          </p:grpSpPr>
          <p:sp>
            <p:nvSpPr>
              <p:cNvPr id="46" name="任意多边形: 形状 45">
                <a:extLst>
                  <a:ext uri="{FF2B5EF4-FFF2-40B4-BE49-F238E27FC236}">
                    <a16:creationId xmlns:a16="http://schemas.microsoft.com/office/drawing/2014/main" id="{8F0F22AA-F28D-279D-7D66-52074A3A5939}"/>
                  </a:ext>
                </a:extLst>
              </p:cNvPr>
              <p:cNvSpPr/>
              <p:nvPr/>
            </p:nvSpPr>
            <p:spPr>
              <a:xfrm rot="10800000">
                <a:off x="1337127" y="1725767"/>
                <a:ext cx="732858" cy="179582"/>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4565" h="762038">
                    <a:moveTo>
                      <a:pt x="-2" y="30492"/>
                    </a:moveTo>
                    <a:cubicBezTo>
                      <a:pt x="238758" y="32185"/>
                      <a:pt x="485985" y="767092"/>
                      <a:pt x="721358" y="762012"/>
                    </a:cubicBezTo>
                    <a:cubicBezTo>
                      <a:pt x="956731" y="756932"/>
                      <a:pt x="1173478" y="3399"/>
                      <a:pt x="1412238" y="12"/>
                    </a:cubicBezTo>
                    <a:cubicBezTo>
                      <a:pt x="1650998" y="-3375"/>
                      <a:pt x="1910078" y="739999"/>
                      <a:pt x="2153918" y="741692"/>
                    </a:cubicBezTo>
                    <a:cubicBezTo>
                      <a:pt x="2397758" y="743385"/>
                      <a:pt x="2636518" y="8479"/>
                      <a:pt x="2875278" y="10172"/>
                    </a:cubicBezTo>
                    <a:cubicBezTo>
                      <a:pt x="3114038" y="11865"/>
                      <a:pt x="3347718" y="751852"/>
                      <a:pt x="3586478" y="751852"/>
                    </a:cubicBezTo>
                    <a:cubicBezTo>
                      <a:pt x="3825238" y="751852"/>
                      <a:pt x="4070771" y="10172"/>
                      <a:pt x="4307838" y="10172"/>
                    </a:cubicBezTo>
                    <a:cubicBezTo>
                      <a:pt x="4544905" y="10172"/>
                      <a:pt x="4766731" y="750159"/>
                      <a:pt x="5008878" y="751852"/>
                    </a:cubicBezTo>
                    <a:cubicBezTo>
                      <a:pt x="5251025" y="753545"/>
                      <a:pt x="5248426" y="656641"/>
                      <a:pt x="5714565" y="62226"/>
                    </a:cubicBezTo>
                  </a:path>
                </a:pathLst>
              </a:custGeom>
              <a:noFill/>
              <a:ln w="22225">
                <a:solidFill>
                  <a:srgbClr val="006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任意多边形: 形状 46">
                <a:extLst>
                  <a:ext uri="{FF2B5EF4-FFF2-40B4-BE49-F238E27FC236}">
                    <a16:creationId xmlns:a16="http://schemas.microsoft.com/office/drawing/2014/main" id="{37AA7A75-4AC3-8311-97EE-883BDEFF3423}"/>
                  </a:ext>
                </a:extLst>
              </p:cNvPr>
              <p:cNvSpPr/>
              <p:nvPr/>
            </p:nvSpPr>
            <p:spPr>
              <a:xfrm rot="10800000">
                <a:off x="2068146" y="1737282"/>
                <a:ext cx="687378" cy="176280"/>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 name="connsiteX0" fmla="*/ 2 w 4993209"/>
                  <a:gd name="connsiteY0" fmla="*/ 762012 h 762012"/>
                  <a:gd name="connsiteX1" fmla="*/ 690882 w 4993209"/>
                  <a:gd name="connsiteY1" fmla="*/ 12 h 762012"/>
                  <a:gd name="connsiteX2" fmla="*/ 1432562 w 4993209"/>
                  <a:gd name="connsiteY2" fmla="*/ 741692 h 762012"/>
                  <a:gd name="connsiteX3" fmla="*/ 2153922 w 4993209"/>
                  <a:gd name="connsiteY3" fmla="*/ 10172 h 762012"/>
                  <a:gd name="connsiteX4" fmla="*/ 2865122 w 4993209"/>
                  <a:gd name="connsiteY4" fmla="*/ 751852 h 762012"/>
                  <a:gd name="connsiteX5" fmla="*/ 3586482 w 4993209"/>
                  <a:gd name="connsiteY5" fmla="*/ 10172 h 762012"/>
                  <a:gd name="connsiteX6" fmla="*/ 4287522 w 4993209"/>
                  <a:gd name="connsiteY6" fmla="*/ 751852 h 762012"/>
                  <a:gd name="connsiteX7" fmla="*/ 4993209 w 4993209"/>
                  <a:gd name="connsiteY7" fmla="*/ 62226 h 762012"/>
                  <a:gd name="connsiteX0" fmla="*/ -2 w 4302325"/>
                  <a:gd name="connsiteY0" fmla="*/ 12 h 751872"/>
                  <a:gd name="connsiteX1" fmla="*/ 741678 w 4302325"/>
                  <a:gd name="connsiteY1" fmla="*/ 741692 h 751872"/>
                  <a:gd name="connsiteX2" fmla="*/ 1463038 w 4302325"/>
                  <a:gd name="connsiteY2" fmla="*/ 10172 h 751872"/>
                  <a:gd name="connsiteX3" fmla="*/ 2174238 w 4302325"/>
                  <a:gd name="connsiteY3" fmla="*/ 751852 h 751872"/>
                  <a:gd name="connsiteX4" fmla="*/ 2895598 w 4302325"/>
                  <a:gd name="connsiteY4" fmla="*/ 10172 h 751872"/>
                  <a:gd name="connsiteX5" fmla="*/ 3596638 w 4302325"/>
                  <a:gd name="connsiteY5" fmla="*/ 751852 h 751872"/>
                  <a:gd name="connsiteX6" fmla="*/ 4302325 w 4302325"/>
                  <a:gd name="connsiteY6" fmla="*/ 62226 h 751872"/>
                  <a:gd name="connsiteX0" fmla="*/ 1 w 3560648"/>
                  <a:gd name="connsiteY0" fmla="*/ 731523 h 741704"/>
                  <a:gd name="connsiteX1" fmla="*/ 721361 w 3560648"/>
                  <a:gd name="connsiteY1" fmla="*/ 3 h 741704"/>
                  <a:gd name="connsiteX2" fmla="*/ 1432561 w 3560648"/>
                  <a:gd name="connsiteY2" fmla="*/ 741683 h 741704"/>
                  <a:gd name="connsiteX3" fmla="*/ 2153921 w 3560648"/>
                  <a:gd name="connsiteY3" fmla="*/ 3 h 741704"/>
                  <a:gd name="connsiteX4" fmla="*/ 2854961 w 3560648"/>
                  <a:gd name="connsiteY4" fmla="*/ 741683 h 741704"/>
                  <a:gd name="connsiteX5" fmla="*/ 3560648 w 3560648"/>
                  <a:gd name="connsiteY5" fmla="*/ 52057 h 741704"/>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571 h 742272"/>
                  <a:gd name="connsiteX1" fmla="*/ 711201 w 2839288"/>
                  <a:gd name="connsiteY1" fmla="*/ 742251 h 742272"/>
                  <a:gd name="connsiteX2" fmla="*/ 1432561 w 2839288"/>
                  <a:gd name="connsiteY2" fmla="*/ 571 h 742272"/>
                  <a:gd name="connsiteX3" fmla="*/ 2133601 w 2839288"/>
                  <a:gd name="connsiteY3" fmla="*/ 742251 h 742272"/>
                  <a:gd name="connsiteX4" fmla="*/ 2839288 w 2839288"/>
                  <a:gd name="connsiteY4" fmla="*/ 52625 h 742272"/>
                  <a:gd name="connsiteX0" fmla="*/ 1 w 2839288"/>
                  <a:gd name="connsiteY0" fmla="*/ 1030 h 742731"/>
                  <a:gd name="connsiteX1" fmla="*/ 711201 w 2839288"/>
                  <a:gd name="connsiteY1" fmla="*/ 742710 h 742731"/>
                  <a:gd name="connsiteX2" fmla="*/ 1432561 w 2839288"/>
                  <a:gd name="connsiteY2" fmla="*/ 1030 h 742731"/>
                  <a:gd name="connsiteX3" fmla="*/ 2133601 w 2839288"/>
                  <a:gd name="connsiteY3" fmla="*/ 742710 h 742731"/>
                  <a:gd name="connsiteX4" fmla="*/ 2839288 w 2839288"/>
                  <a:gd name="connsiteY4" fmla="*/ 53084 h 742731"/>
                  <a:gd name="connsiteX0" fmla="*/ 1 w 2839288"/>
                  <a:gd name="connsiteY0" fmla="*/ 1030 h 742713"/>
                  <a:gd name="connsiteX1" fmla="*/ 711201 w 2839288"/>
                  <a:gd name="connsiteY1" fmla="*/ 742710 h 742713"/>
                  <a:gd name="connsiteX2" fmla="*/ 1432561 w 2839288"/>
                  <a:gd name="connsiteY2" fmla="*/ 1030 h 742713"/>
                  <a:gd name="connsiteX3" fmla="*/ 2133601 w 2839288"/>
                  <a:gd name="connsiteY3" fmla="*/ 742710 h 742713"/>
                  <a:gd name="connsiteX4" fmla="*/ 2839288 w 2839288"/>
                  <a:gd name="connsiteY4" fmla="*/ 53084 h 742713"/>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827" h="741688">
                    <a:moveTo>
                      <a:pt x="0" y="17403"/>
                    </a:moveTo>
                    <a:cubicBezTo>
                      <a:pt x="351460" y="-21512"/>
                      <a:pt x="491223" y="744581"/>
                      <a:pt x="733740" y="741680"/>
                    </a:cubicBezTo>
                    <a:cubicBezTo>
                      <a:pt x="976257" y="738780"/>
                      <a:pt x="1218033" y="0"/>
                      <a:pt x="1455100" y="0"/>
                    </a:cubicBezTo>
                    <a:cubicBezTo>
                      <a:pt x="1692167" y="0"/>
                      <a:pt x="1913993" y="739987"/>
                      <a:pt x="2156140" y="741680"/>
                    </a:cubicBezTo>
                    <a:cubicBezTo>
                      <a:pt x="2398287" y="743373"/>
                      <a:pt x="2733778" y="60568"/>
                      <a:pt x="2861827" y="52054"/>
                    </a:cubicBezTo>
                  </a:path>
                </a:pathLst>
              </a:custGeom>
              <a:noFill/>
              <a:ln w="22225">
                <a:solidFill>
                  <a:srgbClr val="006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任意多边形: 形状 47">
                <a:extLst>
                  <a:ext uri="{FF2B5EF4-FFF2-40B4-BE49-F238E27FC236}">
                    <a16:creationId xmlns:a16="http://schemas.microsoft.com/office/drawing/2014/main" id="{7C3CCE30-14A6-4111-6051-AF6928B4EBA6}"/>
                  </a:ext>
                </a:extLst>
              </p:cNvPr>
              <p:cNvSpPr/>
              <p:nvPr/>
            </p:nvSpPr>
            <p:spPr>
              <a:xfrm rot="10800000">
                <a:off x="2749945" y="1735866"/>
                <a:ext cx="687218" cy="179248"/>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 name="connsiteX0" fmla="*/ -2 w 5793717"/>
                  <a:gd name="connsiteY0" fmla="*/ 42861 h 774407"/>
                  <a:gd name="connsiteX1" fmla="*/ 721358 w 5793717"/>
                  <a:gd name="connsiteY1" fmla="*/ 774381 h 774407"/>
                  <a:gd name="connsiteX2" fmla="*/ 1412238 w 5793717"/>
                  <a:gd name="connsiteY2" fmla="*/ 12381 h 774407"/>
                  <a:gd name="connsiteX3" fmla="*/ 2153918 w 5793717"/>
                  <a:gd name="connsiteY3" fmla="*/ 754061 h 774407"/>
                  <a:gd name="connsiteX4" fmla="*/ 2875278 w 5793717"/>
                  <a:gd name="connsiteY4" fmla="*/ 22541 h 774407"/>
                  <a:gd name="connsiteX5" fmla="*/ 3586478 w 5793717"/>
                  <a:gd name="connsiteY5" fmla="*/ 764221 h 774407"/>
                  <a:gd name="connsiteX6" fmla="*/ 4307838 w 5793717"/>
                  <a:gd name="connsiteY6" fmla="*/ 22541 h 774407"/>
                  <a:gd name="connsiteX7" fmla="*/ 5008878 w 5793717"/>
                  <a:gd name="connsiteY7" fmla="*/ 764221 h 774407"/>
                  <a:gd name="connsiteX8" fmla="*/ 5793717 w 5793717"/>
                  <a:gd name="connsiteY8" fmla="*/ 0 h 774407"/>
                  <a:gd name="connsiteX0" fmla="*/ -2 w 5793717"/>
                  <a:gd name="connsiteY0" fmla="*/ 42861 h 774407"/>
                  <a:gd name="connsiteX1" fmla="*/ 721358 w 5793717"/>
                  <a:gd name="connsiteY1" fmla="*/ 774381 h 774407"/>
                  <a:gd name="connsiteX2" fmla="*/ 1412238 w 5793717"/>
                  <a:gd name="connsiteY2" fmla="*/ 12381 h 774407"/>
                  <a:gd name="connsiteX3" fmla="*/ 2153918 w 5793717"/>
                  <a:gd name="connsiteY3" fmla="*/ 754061 h 774407"/>
                  <a:gd name="connsiteX4" fmla="*/ 2875278 w 5793717"/>
                  <a:gd name="connsiteY4" fmla="*/ 22541 h 774407"/>
                  <a:gd name="connsiteX5" fmla="*/ 3586478 w 5793717"/>
                  <a:gd name="connsiteY5" fmla="*/ 764221 h 774407"/>
                  <a:gd name="connsiteX6" fmla="*/ 4307838 w 5793717"/>
                  <a:gd name="connsiteY6" fmla="*/ 22541 h 774407"/>
                  <a:gd name="connsiteX7" fmla="*/ 5008878 w 5793717"/>
                  <a:gd name="connsiteY7" fmla="*/ 764221 h 774407"/>
                  <a:gd name="connsiteX8" fmla="*/ 5793717 w 5793717"/>
                  <a:gd name="connsiteY8" fmla="*/ 0 h 774407"/>
                  <a:gd name="connsiteX0" fmla="*/ -2 w 5688181"/>
                  <a:gd name="connsiteY0" fmla="*/ 30492 h 762038"/>
                  <a:gd name="connsiteX1" fmla="*/ 721358 w 5688181"/>
                  <a:gd name="connsiteY1" fmla="*/ 762012 h 762038"/>
                  <a:gd name="connsiteX2" fmla="*/ 1412238 w 5688181"/>
                  <a:gd name="connsiteY2" fmla="*/ 12 h 762038"/>
                  <a:gd name="connsiteX3" fmla="*/ 2153918 w 5688181"/>
                  <a:gd name="connsiteY3" fmla="*/ 741692 h 762038"/>
                  <a:gd name="connsiteX4" fmla="*/ 2875278 w 5688181"/>
                  <a:gd name="connsiteY4" fmla="*/ 10172 h 762038"/>
                  <a:gd name="connsiteX5" fmla="*/ 3586478 w 5688181"/>
                  <a:gd name="connsiteY5" fmla="*/ 751852 h 762038"/>
                  <a:gd name="connsiteX6" fmla="*/ 4307838 w 5688181"/>
                  <a:gd name="connsiteY6" fmla="*/ 10172 h 762038"/>
                  <a:gd name="connsiteX7" fmla="*/ 5008878 w 5688181"/>
                  <a:gd name="connsiteY7" fmla="*/ 751852 h 762038"/>
                  <a:gd name="connsiteX8" fmla="*/ 5688181 w 5688181"/>
                  <a:gd name="connsiteY8" fmla="*/ 11033 h 762038"/>
                  <a:gd name="connsiteX0" fmla="*/ 0 w 5434896"/>
                  <a:gd name="connsiteY0" fmla="*/ 1239 h 762013"/>
                  <a:gd name="connsiteX1" fmla="*/ 468073 w 5434896"/>
                  <a:gd name="connsiteY1" fmla="*/ 762012 h 762013"/>
                  <a:gd name="connsiteX2" fmla="*/ 1158953 w 5434896"/>
                  <a:gd name="connsiteY2" fmla="*/ 12 h 762013"/>
                  <a:gd name="connsiteX3" fmla="*/ 1900633 w 5434896"/>
                  <a:gd name="connsiteY3" fmla="*/ 741692 h 762013"/>
                  <a:gd name="connsiteX4" fmla="*/ 2621993 w 5434896"/>
                  <a:gd name="connsiteY4" fmla="*/ 10172 h 762013"/>
                  <a:gd name="connsiteX5" fmla="*/ 3333193 w 5434896"/>
                  <a:gd name="connsiteY5" fmla="*/ 751852 h 762013"/>
                  <a:gd name="connsiteX6" fmla="*/ 4054553 w 5434896"/>
                  <a:gd name="connsiteY6" fmla="*/ 10172 h 762013"/>
                  <a:gd name="connsiteX7" fmla="*/ 4755593 w 5434896"/>
                  <a:gd name="connsiteY7" fmla="*/ 751852 h 762013"/>
                  <a:gd name="connsiteX8" fmla="*/ 5434896 w 5434896"/>
                  <a:gd name="connsiteY8" fmla="*/ 11033 h 762013"/>
                  <a:gd name="connsiteX0" fmla="*/ 0 w 5434896"/>
                  <a:gd name="connsiteY0" fmla="*/ 1251 h 770800"/>
                  <a:gd name="connsiteX1" fmla="*/ 262277 w 5434896"/>
                  <a:gd name="connsiteY1" fmla="*/ 770801 h 770800"/>
                  <a:gd name="connsiteX2" fmla="*/ 1158953 w 5434896"/>
                  <a:gd name="connsiteY2" fmla="*/ 24 h 770800"/>
                  <a:gd name="connsiteX3" fmla="*/ 1900633 w 5434896"/>
                  <a:gd name="connsiteY3" fmla="*/ 741704 h 770800"/>
                  <a:gd name="connsiteX4" fmla="*/ 2621993 w 5434896"/>
                  <a:gd name="connsiteY4" fmla="*/ 10184 h 770800"/>
                  <a:gd name="connsiteX5" fmla="*/ 3333193 w 5434896"/>
                  <a:gd name="connsiteY5" fmla="*/ 751864 h 770800"/>
                  <a:gd name="connsiteX6" fmla="*/ 4054553 w 5434896"/>
                  <a:gd name="connsiteY6" fmla="*/ 10184 h 770800"/>
                  <a:gd name="connsiteX7" fmla="*/ 4755593 w 5434896"/>
                  <a:gd name="connsiteY7" fmla="*/ 751864 h 770800"/>
                  <a:gd name="connsiteX8" fmla="*/ 5434896 w 5434896"/>
                  <a:gd name="connsiteY8" fmla="*/ 11045 h 770800"/>
                  <a:gd name="connsiteX0" fmla="*/ 0 w 5172619"/>
                  <a:gd name="connsiteY0" fmla="*/ 770801 h 770800"/>
                  <a:gd name="connsiteX1" fmla="*/ 896676 w 5172619"/>
                  <a:gd name="connsiteY1" fmla="*/ 24 h 770800"/>
                  <a:gd name="connsiteX2" fmla="*/ 1638356 w 5172619"/>
                  <a:gd name="connsiteY2" fmla="*/ 741704 h 770800"/>
                  <a:gd name="connsiteX3" fmla="*/ 2359716 w 5172619"/>
                  <a:gd name="connsiteY3" fmla="*/ 10184 h 770800"/>
                  <a:gd name="connsiteX4" fmla="*/ 3070916 w 5172619"/>
                  <a:gd name="connsiteY4" fmla="*/ 751864 h 770800"/>
                  <a:gd name="connsiteX5" fmla="*/ 3792276 w 5172619"/>
                  <a:gd name="connsiteY5" fmla="*/ 10184 h 770800"/>
                  <a:gd name="connsiteX6" fmla="*/ 4493316 w 5172619"/>
                  <a:gd name="connsiteY6" fmla="*/ 751864 h 770800"/>
                  <a:gd name="connsiteX7" fmla="*/ 5172619 w 5172619"/>
                  <a:gd name="connsiteY7" fmla="*/ 11045 h 770800"/>
                  <a:gd name="connsiteX0" fmla="*/ 0 w 5299262"/>
                  <a:gd name="connsiteY0" fmla="*/ 744449 h 751843"/>
                  <a:gd name="connsiteX1" fmla="*/ 1023319 w 5299262"/>
                  <a:gd name="connsiteY1" fmla="*/ 1 h 751843"/>
                  <a:gd name="connsiteX2" fmla="*/ 1764999 w 5299262"/>
                  <a:gd name="connsiteY2" fmla="*/ 741681 h 751843"/>
                  <a:gd name="connsiteX3" fmla="*/ 2486359 w 5299262"/>
                  <a:gd name="connsiteY3" fmla="*/ 10161 h 751843"/>
                  <a:gd name="connsiteX4" fmla="*/ 3197559 w 5299262"/>
                  <a:gd name="connsiteY4" fmla="*/ 751841 h 751843"/>
                  <a:gd name="connsiteX5" fmla="*/ 3918919 w 5299262"/>
                  <a:gd name="connsiteY5" fmla="*/ 10161 h 751843"/>
                  <a:gd name="connsiteX6" fmla="*/ 4619959 w 5299262"/>
                  <a:gd name="connsiteY6" fmla="*/ 751841 h 751843"/>
                  <a:gd name="connsiteX7" fmla="*/ 5299262 w 5299262"/>
                  <a:gd name="connsiteY7" fmla="*/ 11022 h 751843"/>
                  <a:gd name="connsiteX0" fmla="*/ 0 w 5299262"/>
                  <a:gd name="connsiteY0" fmla="*/ 748837 h 756231"/>
                  <a:gd name="connsiteX1" fmla="*/ 865017 w 5299262"/>
                  <a:gd name="connsiteY1" fmla="*/ 0 h 756231"/>
                  <a:gd name="connsiteX2" fmla="*/ 1764999 w 5299262"/>
                  <a:gd name="connsiteY2" fmla="*/ 746069 h 756231"/>
                  <a:gd name="connsiteX3" fmla="*/ 2486359 w 5299262"/>
                  <a:gd name="connsiteY3" fmla="*/ 14549 h 756231"/>
                  <a:gd name="connsiteX4" fmla="*/ 3197559 w 5299262"/>
                  <a:gd name="connsiteY4" fmla="*/ 756229 h 756231"/>
                  <a:gd name="connsiteX5" fmla="*/ 3918919 w 5299262"/>
                  <a:gd name="connsiteY5" fmla="*/ 14549 h 756231"/>
                  <a:gd name="connsiteX6" fmla="*/ 4619959 w 5299262"/>
                  <a:gd name="connsiteY6" fmla="*/ 756229 h 756231"/>
                  <a:gd name="connsiteX7" fmla="*/ 5299262 w 5299262"/>
                  <a:gd name="connsiteY7" fmla="*/ 15410 h 756231"/>
                  <a:gd name="connsiteX0" fmla="*/ 0 w 5299262"/>
                  <a:gd name="connsiteY0" fmla="*/ 748837 h 756231"/>
                  <a:gd name="connsiteX1" fmla="*/ 865017 w 5299262"/>
                  <a:gd name="connsiteY1" fmla="*/ 0 h 756231"/>
                  <a:gd name="connsiteX2" fmla="*/ 1606699 w 5299262"/>
                  <a:gd name="connsiteY2" fmla="*/ 741681 h 756231"/>
                  <a:gd name="connsiteX3" fmla="*/ 2486359 w 5299262"/>
                  <a:gd name="connsiteY3" fmla="*/ 14549 h 756231"/>
                  <a:gd name="connsiteX4" fmla="*/ 3197559 w 5299262"/>
                  <a:gd name="connsiteY4" fmla="*/ 756229 h 756231"/>
                  <a:gd name="connsiteX5" fmla="*/ 3918919 w 5299262"/>
                  <a:gd name="connsiteY5" fmla="*/ 14549 h 756231"/>
                  <a:gd name="connsiteX6" fmla="*/ 4619959 w 5299262"/>
                  <a:gd name="connsiteY6" fmla="*/ 756229 h 756231"/>
                  <a:gd name="connsiteX7" fmla="*/ 5299262 w 5299262"/>
                  <a:gd name="connsiteY7" fmla="*/ 15410 h 756231"/>
                  <a:gd name="connsiteX0" fmla="*/ 0 w 5299262"/>
                  <a:gd name="connsiteY0" fmla="*/ 748837 h 756231"/>
                  <a:gd name="connsiteX1" fmla="*/ 865017 w 5299262"/>
                  <a:gd name="connsiteY1" fmla="*/ 0 h 756231"/>
                  <a:gd name="connsiteX2" fmla="*/ 1606699 w 5299262"/>
                  <a:gd name="connsiteY2" fmla="*/ 741681 h 756231"/>
                  <a:gd name="connsiteX3" fmla="*/ 2391376 w 5299262"/>
                  <a:gd name="connsiteY3" fmla="*/ 14548 h 756231"/>
                  <a:gd name="connsiteX4" fmla="*/ 3197559 w 5299262"/>
                  <a:gd name="connsiteY4" fmla="*/ 756229 h 756231"/>
                  <a:gd name="connsiteX5" fmla="*/ 3918919 w 5299262"/>
                  <a:gd name="connsiteY5" fmla="*/ 14549 h 756231"/>
                  <a:gd name="connsiteX6" fmla="*/ 4619959 w 5299262"/>
                  <a:gd name="connsiteY6" fmla="*/ 756229 h 756231"/>
                  <a:gd name="connsiteX7" fmla="*/ 5299262 w 5299262"/>
                  <a:gd name="connsiteY7" fmla="*/ 15410 h 756231"/>
                  <a:gd name="connsiteX0" fmla="*/ 0 w 5299262"/>
                  <a:gd name="connsiteY0" fmla="*/ 748837 h 760617"/>
                  <a:gd name="connsiteX1" fmla="*/ 865017 w 5299262"/>
                  <a:gd name="connsiteY1" fmla="*/ 0 h 760617"/>
                  <a:gd name="connsiteX2" fmla="*/ 1606699 w 5299262"/>
                  <a:gd name="connsiteY2" fmla="*/ 741681 h 760617"/>
                  <a:gd name="connsiteX3" fmla="*/ 2391376 w 5299262"/>
                  <a:gd name="connsiteY3" fmla="*/ 14548 h 760617"/>
                  <a:gd name="connsiteX4" fmla="*/ 3118408 w 5299262"/>
                  <a:gd name="connsiteY4" fmla="*/ 760617 h 760617"/>
                  <a:gd name="connsiteX5" fmla="*/ 3918919 w 5299262"/>
                  <a:gd name="connsiteY5" fmla="*/ 14549 h 760617"/>
                  <a:gd name="connsiteX6" fmla="*/ 4619959 w 5299262"/>
                  <a:gd name="connsiteY6" fmla="*/ 756229 h 760617"/>
                  <a:gd name="connsiteX7" fmla="*/ 5299262 w 5299262"/>
                  <a:gd name="connsiteY7" fmla="*/ 15410 h 760617"/>
                  <a:gd name="connsiteX0" fmla="*/ 0 w 5358680"/>
                  <a:gd name="connsiteY0" fmla="*/ 748837 h 760617"/>
                  <a:gd name="connsiteX1" fmla="*/ 865017 w 5358680"/>
                  <a:gd name="connsiteY1" fmla="*/ 0 h 760617"/>
                  <a:gd name="connsiteX2" fmla="*/ 1606699 w 5358680"/>
                  <a:gd name="connsiteY2" fmla="*/ 741681 h 760617"/>
                  <a:gd name="connsiteX3" fmla="*/ 2391376 w 5358680"/>
                  <a:gd name="connsiteY3" fmla="*/ 14548 h 760617"/>
                  <a:gd name="connsiteX4" fmla="*/ 3118408 w 5358680"/>
                  <a:gd name="connsiteY4" fmla="*/ 760617 h 760617"/>
                  <a:gd name="connsiteX5" fmla="*/ 3918919 w 5358680"/>
                  <a:gd name="connsiteY5" fmla="*/ 14549 h 760617"/>
                  <a:gd name="connsiteX6" fmla="*/ 4619959 w 5358680"/>
                  <a:gd name="connsiteY6" fmla="*/ 756229 h 760617"/>
                  <a:gd name="connsiteX7" fmla="*/ 5358680 w 5358680"/>
                  <a:gd name="connsiteY7" fmla="*/ 15410 h 760617"/>
                  <a:gd name="connsiteX0" fmla="*/ 0 w 5358680"/>
                  <a:gd name="connsiteY0" fmla="*/ 748837 h 760617"/>
                  <a:gd name="connsiteX1" fmla="*/ 865017 w 5358680"/>
                  <a:gd name="connsiteY1" fmla="*/ 0 h 760617"/>
                  <a:gd name="connsiteX2" fmla="*/ 1606699 w 5358680"/>
                  <a:gd name="connsiteY2" fmla="*/ 741681 h 760617"/>
                  <a:gd name="connsiteX3" fmla="*/ 2391376 w 5358680"/>
                  <a:gd name="connsiteY3" fmla="*/ 14548 h 760617"/>
                  <a:gd name="connsiteX4" fmla="*/ 3118408 w 5358680"/>
                  <a:gd name="connsiteY4" fmla="*/ 760617 h 760617"/>
                  <a:gd name="connsiteX5" fmla="*/ 3918919 w 5358680"/>
                  <a:gd name="connsiteY5" fmla="*/ 14549 h 760617"/>
                  <a:gd name="connsiteX6" fmla="*/ 4619959 w 5358680"/>
                  <a:gd name="connsiteY6" fmla="*/ 756229 h 760617"/>
                  <a:gd name="connsiteX7" fmla="*/ 5358680 w 5358680"/>
                  <a:gd name="connsiteY7" fmla="*/ 15410 h 76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8680" h="760617">
                    <a:moveTo>
                      <a:pt x="0" y="748837"/>
                    </a:moveTo>
                    <a:cubicBezTo>
                      <a:pt x="193159" y="748633"/>
                      <a:pt x="597234" y="1193"/>
                      <a:pt x="865017" y="0"/>
                    </a:cubicBezTo>
                    <a:cubicBezTo>
                      <a:pt x="1132800" y="-1193"/>
                      <a:pt x="1352306" y="739256"/>
                      <a:pt x="1606699" y="741681"/>
                    </a:cubicBezTo>
                    <a:cubicBezTo>
                      <a:pt x="1861092" y="744106"/>
                      <a:pt x="2139425" y="11392"/>
                      <a:pt x="2391376" y="14548"/>
                    </a:cubicBezTo>
                    <a:cubicBezTo>
                      <a:pt x="2643327" y="17704"/>
                      <a:pt x="2863818" y="760617"/>
                      <a:pt x="3118408" y="760617"/>
                    </a:cubicBezTo>
                    <a:cubicBezTo>
                      <a:pt x="3372998" y="760617"/>
                      <a:pt x="3668661" y="15280"/>
                      <a:pt x="3918919" y="14549"/>
                    </a:cubicBezTo>
                    <a:cubicBezTo>
                      <a:pt x="4169177" y="13818"/>
                      <a:pt x="4377812" y="754536"/>
                      <a:pt x="4619959" y="756229"/>
                    </a:cubicBezTo>
                    <a:cubicBezTo>
                      <a:pt x="4862106" y="757922"/>
                      <a:pt x="5122942" y="13067"/>
                      <a:pt x="5358680" y="15410"/>
                    </a:cubicBezTo>
                  </a:path>
                </a:pathLst>
              </a:custGeom>
              <a:noFill/>
              <a:ln w="22225">
                <a:solidFill>
                  <a:srgbClr val="006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49" name="组合 48">
              <a:extLst>
                <a:ext uri="{FF2B5EF4-FFF2-40B4-BE49-F238E27FC236}">
                  <a16:creationId xmlns:a16="http://schemas.microsoft.com/office/drawing/2014/main" id="{7176D01F-D8A3-78CA-66CB-5347679A38E8}"/>
                </a:ext>
              </a:extLst>
            </p:cNvPr>
            <p:cNvGrpSpPr/>
            <p:nvPr/>
          </p:nvGrpSpPr>
          <p:grpSpPr>
            <a:xfrm>
              <a:off x="3879056" y="3591638"/>
              <a:ext cx="1569397" cy="198723"/>
              <a:chOff x="4204218" y="1721483"/>
              <a:chExt cx="2058864" cy="198723"/>
            </a:xfrm>
          </p:grpSpPr>
          <p:sp>
            <p:nvSpPr>
              <p:cNvPr id="50" name="任意多边形: 形状 49">
                <a:extLst>
                  <a:ext uri="{FF2B5EF4-FFF2-40B4-BE49-F238E27FC236}">
                    <a16:creationId xmlns:a16="http://schemas.microsoft.com/office/drawing/2014/main" id="{5DCE6638-A74B-F62E-6320-C67EBC662629}"/>
                  </a:ext>
                </a:extLst>
              </p:cNvPr>
              <p:cNvSpPr/>
              <p:nvPr/>
            </p:nvSpPr>
            <p:spPr>
              <a:xfrm>
                <a:off x="5575704" y="1721483"/>
                <a:ext cx="687378" cy="179271"/>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 name="connsiteX0" fmla="*/ 2 w 4993209"/>
                  <a:gd name="connsiteY0" fmla="*/ 762012 h 762012"/>
                  <a:gd name="connsiteX1" fmla="*/ 690882 w 4993209"/>
                  <a:gd name="connsiteY1" fmla="*/ 12 h 762012"/>
                  <a:gd name="connsiteX2" fmla="*/ 1432562 w 4993209"/>
                  <a:gd name="connsiteY2" fmla="*/ 741692 h 762012"/>
                  <a:gd name="connsiteX3" fmla="*/ 2153922 w 4993209"/>
                  <a:gd name="connsiteY3" fmla="*/ 10172 h 762012"/>
                  <a:gd name="connsiteX4" fmla="*/ 2865122 w 4993209"/>
                  <a:gd name="connsiteY4" fmla="*/ 751852 h 762012"/>
                  <a:gd name="connsiteX5" fmla="*/ 3586482 w 4993209"/>
                  <a:gd name="connsiteY5" fmla="*/ 10172 h 762012"/>
                  <a:gd name="connsiteX6" fmla="*/ 4287522 w 4993209"/>
                  <a:gd name="connsiteY6" fmla="*/ 751852 h 762012"/>
                  <a:gd name="connsiteX7" fmla="*/ 4993209 w 4993209"/>
                  <a:gd name="connsiteY7" fmla="*/ 62226 h 762012"/>
                  <a:gd name="connsiteX0" fmla="*/ -2 w 4302325"/>
                  <a:gd name="connsiteY0" fmla="*/ 12 h 751872"/>
                  <a:gd name="connsiteX1" fmla="*/ 741678 w 4302325"/>
                  <a:gd name="connsiteY1" fmla="*/ 741692 h 751872"/>
                  <a:gd name="connsiteX2" fmla="*/ 1463038 w 4302325"/>
                  <a:gd name="connsiteY2" fmla="*/ 10172 h 751872"/>
                  <a:gd name="connsiteX3" fmla="*/ 2174238 w 4302325"/>
                  <a:gd name="connsiteY3" fmla="*/ 751852 h 751872"/>
                  <a:gd name="connsiteX4" fmla="*/ 2895598 w 4302325"/>
                  <a:gd name="connsiteY4" fmla="*/ 10172 h 751872"/>
                  <a:gd name="connsiteX5" fmla="*/ 3596638 w 4302325"/>
                  <a:gd name="connsiteY5" fmla="*/ 751852 h 751872"/>
                  <a:gd name="connsiteX6" fmla="*/ 4302325 w 4302325"/>
                  <a:gd name="connsiteY6" fmla="*/ 62226 h 751872"/>
                  <a:gd name="connsiteX0" fmla="*/ 1 w 3560648"/>
                  <a:gd name="connsiteY0" fmla="*/ 731523 h 741704"/>
                  <a:gd name="connsiteX1" fmla="*/ 721361 w 3560648"/>
                  <a:gd name="connsiteY1" fmla="*/ 3 h 741704"/>
                  <a:gd name="connsiteX2" fmla="*/ 1432561 w 3560648"/>
                  <a:gd name="connsiteY2" fmla="*/ 741683 h 741704"/>
                  <a:gd name="connsiteX3" fmla="*/ 2153921 w 3560648"/>
                  <a:gd name="connsiteY3" fmla="*/ 3 h 741704"/>
                  <a:gd name="connsiteX4" fmla="*/ 2854961 w 3560648"/>
                  <a:gd name="connsiteY4" fmla="*/ 741683 h 741704"/>
                  <a:gd name="connsiteX5" fmla="*/ 3560648 w 3560648"/>
                  <a:gd name="connsiteY5" fmla="*/ 52057 h 741704"/>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571 h 742272"/>
                  <a:gd name="connsiteX1" fmla="*/ 711201 w 2839288"/>
                  <a:gd name="connsiteY1" fmla="*/ 742251 h 742272"/>
                  <a:gd name="connsiteX2" fmla="*/ 1432561 w 2839288"/>
                  <a:gd name="connsiteY2" fmla="*/ 571 h 742272"/>
                  <a:gd name="connsiteX3" fmla="*/ 2133601 w 2839288"/>
                  <a:gd name="connsiteY3" fmla="*/ 742251 h 742272"/>
                  <a:gd name="connsiteX4" fmla="*/ 2839288 w 2839288"/>
                  <a:gd name="connsiteY4" fmla="*/ 52625 h 742272"/>
                  <a:gd name="connsiteX0" fmla="*/ 1 w 2839288"/>
                  <a:gd name="connsiteY0" fmla="*/ 1030 h 742731"/>
                  <a:gd name="connsiteX1" fmla="*/ 711201 w 2839288"/>
                  <a:gd name="connsiteY1" fmla="*/ 742710 h 742731"/>
                  <a:gd name="connsiteX2" fmla="*/ 1432561 w 2839288"/>
                  <a:gd name="connsiteY2" fmla="*/ 1030 h 742731"/>
                  <a:gd name="connsiteX3" fmla="*/ 2133601 w 2839288"/>
                  <a:gd name="connsiteY3" fmla="*/ 742710 h 742731"/>
                  <a:gd name="connsiteX4" fmla="*/ 2839288 w 2839288"/>
                  <a:gd name="connsiteY4" fmla="*/ 53084 h 742731"/>
                  <a:gd name="connsiteX0" fmla="*/ 1 w 2839288"/>
                  <a:gd name="connsiteY0" fmla="*/ 1030 h 742713"/>
                  <a:gd name="connsiteX1" fmla="*/ 711201 w 2839288"/>
                  <a:gd name="connsiteY1" fmla="*/ 742710 h 742713"/>
                  <a:gd name="connsiteX2" fmla="*/ 1432561 w 2839288"/>
                  <a:gd name="connsiteY2" fmla="*/ 1030 h 742713"/>
                  <a:gd name="connsiteX3" fmla="*/ 2133601 w 2839288"/>
                  <a:gd name="connsiteY3" fmla="*/ 742710 h 742713"/>
                  <a:gd name="connsiteX4" fmla="*/ 2839288 w 2839288"/>
                  <a:gd name="connsiteY4" fmla="*/ 53084 h 742713"/>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69612 h 741818"/>
                  <a:gd name="connsiteX1" fmla="*/ 733740 w 2861827"/>
                  <a:gd name="connsiteY1" fmla="*/ 741680 h 741818"/>
                  <a:gd name="connsiteX2" fmla="*/ 1455100 w 2861827"/>
                  <a:gd name="connsiteY2" fmla="*/ 0 h 741818"/>
                  <a:gd name="connsiteX3" fmla="*/ 2156140 w 2861827"/>
                  <a:gd name="connsiteY3" fmla="*/ 741680 h 741818"/>
                  <a:gd name="connsiteX4" fmla="*/ 2861827 w 2861827"/>
                  <a:gd name="connsiteY4" fmla="*/ 52054 h 741818"/>
                  <a:gd name="connsiteX0" fmla="*/ 0 w 2861827"/>
                  <a:gd name="connsiteY0" fmla="*/ 69612 h 741793"/>
                  <a:gd name="connsiteX1" fmla="*/ 733740 w 2861827"/>
                  <a:gd name="connsiteY1" fmla="*/ 741680 h 741793"/>
                  <a:gd name="connsiteX2" fmla="*/ 1455100 w 2861827"/>
                  <a:gd name="connsiteY2" fmla="*/ 0 h 741793"/>
                  <a:gd name="connsiteX3" fmla="*/ 2156140 w 2861827"/>
                  <a:gd name="connsiteY3" fmla="*/ 741680 h 741793"/>
                  <a:gd name="connsiteX4" fmla="*/ 2861827 w 2861827"/>
                  <a:gd name="connsiteY4" fmla="*/ 52054 h 741793"/>
                  <a:gd name="connsiteX0" fmla="*/ 0 w 2861827"/>
                  <a:gd name="connsiteY0" fmla="*/ 69612 h 741784"/>
                  <a:gd name="connsiteX1" fmla="*/ 733740 w 2861827"/>
                  <a:gd name="connsiteY1" fmla="*/ 741680 h 741784"/>
                  <a:gd name="connsiteX2" fmla="*/ 1455100 w 2861827"/>
                  <a:gd name="connsiteY2" fmla="*/ 0 h 741784"/>
                  <a:gd name="connsiteX3" fmla="*/ 2156140 w 2861827"/>
                  <a:gd name="connsiteY3" fmla="*/ 741680 h 741784"/>
                  <a:gd name="connsiteX4" fmla="*/ 2861827 w 2861827"/>
                  <a:gd name="connsiteY4" fmla="*/ 52054 h 741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827" h="741784">
                    <a:moveTo>
                      <a:pt x="0" y="69612"/>
                    </a:moveTo>
                    <a:cubicBezTo>
                      <a:pt x="203411" y="-195542"/>
                      <a:pt x="491223" y="753282"/>
                      <a:pt x="733740" y="741680"/>
                    </a:cubicBezTo>
                    <a:cubicBezTo>
                      <a:pt x="976257" y="730078"/>
                      <a:pt x="1218033" y="0"/>
                      <a:pt x="1455100" y="0"/>
                    </a:cubicBezTo>
                    <a:cubicBezTo>
                      <a:pt x="1692167" y="0"/>
                      <a:pt x="1913993" y="739987"/>
                      <a:pt x="2156140" y="741680"/>
                    </a:cubicBezTo>
                    <a:cubicBezTo>
                      <a:pt x="2398287" y="743373"/>
                      <a:pt x="2733778" y="60568"/>
                      <a:pt x="2861827" y="52054"/>
                    </a:cubicBezTo>
                  </a:path>
                </a:pathLst>
              </a:custGeom>
              <a:noFill/>
              <a:ln w="22225">
                <a:solidFill>
                  <a:srgbClr val="006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任意多边形: 形状 50">
                <a:extLst>
                  <a:ext uri="{FF2B5EF4-FFF2-40B4-BE49-F238E27FC236}">
                    <a16:creationId xmlns:a16="http://schemas.microsoft.com/office/drawing/2014/main" id="{AC556D92-8BCB-9FE8-A054-EDFBB0D782D8}"/>
                  </a:ext>
                </a:extLst>
              </p:cNvPr>
              <p:cNvSpPr/>
              <p:nvPr/>
            </p:nvSpPr>
            <p:spPr>
              <a:xfrm>
                <a:off x="4884230" y="1728674"/>
                <a:ext cx="689918" cy="179249"/>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 name="connsiteX0" fmla="*/ 2 w 4993209"/>
                  <a:gd name="connsiteY0" fmla="*/ 762012 h 762012"/>
                  <a:gd name="connsiteX1" fmla="*/ 690882 w 4993209"/>
                  <a:gd name="connsiteY1" fmla="*/ 12 h 762012"/>
                  <a:gd name="connsiteX2" fmla="*/ 1432562 w 4993209"/>
                  <a:gd name="connsiteY2" fmla="*/ 741692 h 762012"/>
                  <a:gd name="connsiteX3" fmla="*/ 2153922 w 4993209"/>
                  <a:gd name="connsiteY3" fmla="*/ 10172 h 762012"/>
                  <a:gd name="connsiteX4" fmla="*/ 2865122 w 4993209"/>
                  <a:gd name="connsiteY4" fmla="*/ 751852 h 762012"/>
                  <a:gd name="connsiteX5" fmla="*/ 3586482 w 4993209"/>
                  <a:gd name="connsiteY5" fmla="*/ 10172 h 762012"/>
                  <a:gd name="connsiteX6" fmla="*/ 4287522 w 4993209"/>
                  <a:gd name="connsiteY6" fmla="*/ 751852 h 762012"/>
                  <a:gd name="connsiteX7" fmla="*/ 4993209 w 4993209"/>
                  <a:gd name="connsiteY7" fmla="*/ 62226 h 762012"/>
                  <a:gd name="connsiteX0" fmla="*/ -2 w 4302325"/>
                  <a:gd name="connsiteY0" fmla="*/ 12 h 751872"/>
                  <a:gd name="connsiteX1" fmla="*/ 741678 w 4302325"/>
                  <a:gd name="connsiteY1" fmla="*/ 741692 h 751872"/>
                  <a:gd name="connsiteX2" fmla="*/ 1463038 w 4302325"/>
                  <a:gd name="connsiteY2" fmla="*/ 10172 h 751872"/>
                  <a:gd name="connsiteX3" fmla="*/ 2174238 w 4302325"/>
                  <a:gd name="connsiteY3" fmla="*/ 751852 h 751872"/>
                  <a:gd name="connsiteX4" fmla="*/ 2895598 w 4302325"/>
                  <a:gd name="connsiteY4" fmla="*/ 10172 h 751872"/>
                  <a:gd name="connsiteX5" fmla="*/ 3596638 w 4302325"/>
                  <a:gd name="connsiteY5" fmla="*/ 751852 h 751872"/>
                  <a:gd name="connsiteX6" fmla="*/ 4302325 w 4302325"/>
                  <a:gd name="connsiteY6" fmla="*/ 62226 h 751872"/>
                  <a:gd name="connsiteX0" fmla="*/ 1 w 3560648"/>
                  <a:gd name="connsiteY0" fmla="*/ 731523 h 741704"/>
                  <a:gd name="connsiteX1" fmla="*/ 721361 w 3560648"/>
                  <a:gd name="connsiteY1" fmla="*/ 3 h 741704"/>
                  <a:gd name="connsiteX2" fmla="*/ 1432561 w 3560648"/>
                  <a:gd name="connsiteY2" fmla="*/ 741683 h 741704"/>
                  <a:gd name="connsiteX3" fmla="*/ 2153921 w 3560648"/>
                  <a:gd name="connsiteY3" fmla="*/ 3 h 741704"/>
                  <a:gd name="connsiteX4" fmla="*/ 2854961 w 3560648"/>
                  <a:gd name="connsiteY4" fmla="*/ 741683 h 741704"/>
                  <a:gd name="connsiteX5" fmla="*/ 3560648 w 3560648"/>
                  <a:gd name="connsiteY5" fmla="*/ 52057 h 741704"/>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571 h 742272"/>
                  <a:gd name="connsiteX1" fmla="*/ 711201 w 2839288"/>
                  <a:gd name="connsiteY1" fmla="*/ 742251 h 742272"/>
                  <a:gd name="connsiteX2" fmla="*/ 1432561 w 2839288"/>
                  <a:gd name="connsiteY2" fmla="*/ 571 h 742272"/>
                  <a:gd name="connsiteX3" fmla="*/ 2133601 w 2839288"/>
                  <a:gd name="connsiteY3" fmla="*/ 742251 h 742272"/>
                  <a:gd name="connsiteX4" fmla="*/ 2839288 w 2839288"/>
                  <a:gd name="connsiteY4" fmla="*/ 52625 h 742272"/>
                  <a:gd name="connsiteX0" fmla="*/ 1 w 2839288"/>
                  <a:gd name="connsiteY0" fmla="*/ 1030 h 742731"/>
                  <a:gd name="connsiteX1" fmla="*/ 711201 w 2839288"/>
                  <a:gd name="connsiteY1" fmla="*/ 742710 h 742731"/>
                  <a:gd name="connsiteX2" fmla="*/ 1432561 w 2839288"/>
                  <a:gd name="connsiteY2" fmla="*/ 1030 h 742731"/>
                  <a:gd name="connsiteX3" fmla="*/ 2133601 w 2839288"/>
                  <a:gd name="connsiteY3" fmla="*/ 742710 h 742731"/>
                  <a:gd name="connsiteX4" fmla="*/ 2839288 w 2839288"/>
                  <a:gd name="connsiteY4" fmla="*/ 53084 h 742731"/>
                  <a:gd name="connsiteX0" fmla="*/ 1 w 2839288"/>
                  <a:gd name="connsiteY0" fmla="*/ 1030 h 742713"/>
                  <a:gd name="connsiteX1" fmla="*/ 711201 w 2839288"/>
                  <a:gd name="connsiteY1" fmla="*/ 742710 h 742713"/>
                  <a:gd name="connsiteX2" fmla="*/ 1432561 w 2839288"/>
                  <a:gd name="connsiteY2" fmla="*/ 1030 h 742713"/>
                  <a:gd name="connsiteX3" fmla="*/ 2133601 w 2839288"/>
                  <a:gd name="connsiteY3" fmla="*/ 742710 h 742713"/>
                  <a:gd name="connsiteX4" fmla="*/ 2839288 w 2839288"/>
                  <a:gd name="connsiteY4" fmla="*/ 53084 h 742713"/>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72402"/>
                  <a:gd name="connsiteY0" fmla="*/ 23204 h 741695"/>
                  <a:gd name="connsiteX1" fmla="*/ 744315 w 2872402"/>
                  <a:gd name="connsiteY1" fmla="*/ 741680 h 741695"/>
                  <a:gd name="connsiteX2" fmla="*/ 1465675 w 2872402"/>
                  <a:gd name="connsiteY2" fmla="*/ 0 h 741695"/>
                  <a:gd name="connsiteX3" fmla="*/ 2166715 w 2872402"/>
                  <a:gd name="connsiteY3" fmla="*/ 741680 h 741695"/>
                  <a:gd name="connsiteX4" fmla="*/ 2872402 w 2872402"/>
                  <a:gd name="connsiteY4" fmla="*/ 52054 h 741695"/>
                  <a:gd name="connsiteX0" fmla="*/ 0 w 2872402"/>
                  <a:gd name="connsiteY0" fmla="*/ 23204 h 741695"/>
                  <a:gd name="connsiteX1" fmla="*/ 744315 w 2872402"/>
                  <a:gd name="connsiteY1" fmla="*/ 741680 h 741695"/>
                  <a:gd name="connsiteX2" fmla="*/ 1465675 w 2872402"/>
                  <a:gd name="connsiteY2" fmla="*/ 0 h 741695"/>
                  <a:gd name="connsiteX3" fmla="*/ 2166715 w 2872402"/>
                  <a:gd name="connsiteY3" fmla="*/ 741680 h 741695"/>
                  <a:gd name="connsiteX4" fmla="*/ 2872402 w 2872402"/>
                  <a:gd name="connsiteY4" fmla="*/ 52054 h 741695"/>
                  <a:gd name="connsiteX0" fmla="*/ 0 w 2872402"/>
                  <a:gd name="connsiteY0" fmla="*/ 23204 h 741695"/>
                  <a:gd name="connsiteX1" fmla="*/ 744315 w 2872402"/>
                  <a:gd name="connsiteY1" fmla="*/ 741680 h 741695"/>
                  <a:gd name="connsiteX2" fmla="*/ 1465675 w 2872402"/>
                  <a:gd name="connsiteY2" fmla="*/ 0 h 741695"/>
                  <a:gd name="connsiteX3" fmla="*/ 2166715 w 2872402"/>
                  <a:gd name="connsiteY3" fmla="*/ 741680 h 741695"/>
                  <a:gd name="connsiteX4" fmla="*/ 2872402 w 2872402"/>
                  <a:gd name="connsiteY4" fmla="*/ 52054 h 741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402" h="741695">
                    <a:moveTo>
                      <a:pt x="0" y="23204"/>
                    </a:moveTo>
                    <a:cubicBezTo>
                      <a:pt x="393762" y="-44716"/>
                      <a:pt x="500036" y="745547"/>
                      <a:pt x="744315" y="741680"/>
                    </a:cubicBezTo>
                    <a:cubicBezTo>
                      <a:pt x="988594" y="737813"/>
                      <a:pt x="1228608" y="0"/>
                      <a:pt x="1465675" y="0"/>
                    </a:cubicBezTo>
                    <a:cubicBezTo>
                      <a:pt x="1702742" y="0"/>
                      <a:pt x="1924568" y="739987"/>
                      <a:pt x="2166715" y="741680"/>
                    </a:cubicBezTo>
                    <a:cubicBezTo>
                      <a:pt x="2408862" y="743373"/>
                      <a:pt x="2744353" y="60568"/>
                      <a:pt x="2872402" y="52054"/>
                    </a:cubicBezTo>
                  </a:path>
                </a:pathLst>
              </a:custGeom>
              <a:noFill/>
              <a:ln w="22225">
                <a:solidFill>
                  <a:srgbClr val="006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任意多边形: 形状 51">
                <a:extLst>
                  <a:ext uri="{FF2B5EF4-FFF2-40B4-BE49-F238E27FC236}">
                    <a16:creationId xmlns:a16="http://schemas.microsoft.com/office/drawing/2014/main" id="{3B4D0A35-58DC-1738-4540-819B39AA72B4}"/>
                  </a:ext>
                </a:extLst>
              </p:cNvPr>
              <p:cNvSpPr/>
              <p:nvPr/>
            </p:nvSpPr>
            <p:spPr>
              <a:xfrm>
                <a:off x="4204218" y="1733911"/>
                <a:ext cx="692458" cy="186295"/>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 name="connsiteX0" fmla="*/ 2 w 4993209"/>
                  <a:gd name="connsiteY0" fmla="*/ 762012 h 762012"/>
                  <a:gd name="connsiteX1" fmla="*/ 690882 w 4993209"/>
                  <a:gd name="connsiteY1" fmla="*/ 12 h 762012"/>
                  <a:gd name="connsiteX2" fmla="*/ 1432562 w 4993209"/>
                  <a:gd name="connsiteY2" fmla="*/ 741692 h 762012"/>
                  <a:gd name="connsiteX3" fmla="*/ 2153922 w 4993209"/>
                  <a:gd name="connsiteY3" fmla="*/ 10172 h 762012"/>
                  <a:gd name="connsiteX4" fmla="*/ 2865122 w 4993209"/>
                  <a:gd name="connsiteY4" fmla="*/ 751852 h 762012"/>
                  <a:gd name="connsiteX5" fmla="*/ 3586482 w 4993209"/>
                  <a:gd name="connsiteY5" fmla="*/ 10172 h 762012"/>
                  <a:gd name="connsiteX6" fmla="*/ 4287522 w 4993209"/>
                  <a:gd name="connsiteY6" fmla="*/ 751852 h 762012"/>
                  <a:gd name="connsiteX7" fmla="*/ 4993209 w 4993209"/>
                  <a:gd name="connsiteY7" fmla="*/ 62226 h 762012"/>
                  <a:gd name="connsiteX0" fmla="*/ -2 w 4302325"/>
                  <a:gd name="connsiteY0" fmla="*/ 12 h 751872"/>
                  <a:gd name="connsiteX1" fmla="*/ 741678 w 4302325"/>
                  <a:gd name="connsiteY1" fmla="*/ 741692 h 751872"/>
                  <a:gd name="connsiteX2" fmla="*/ 1463038 w 4302325"/>
                  <a:gd name="connsiteY2" fmla="*/ 10172 h 751872"/>
                  <a:gd name="connsiteX3" fmla="*/ 2174238 w 4302325"/>
                  <a:gd name="connsiteY3" fmla="*/ 751852 h 751872"/>
                  <a:gd name="connsiteX4" fmla="*/ 2895598 w 4302325"/>
                  <a:gd name="connsiteY4" fmla="*/ 10172 h 751872"/>
                  <a:gd name="connsiteX5" fmla="*/ 3596638 w 4302325"/>
                  <a:gd name="connsiteY5" fmla="*/ 751852 h 751872"/>
                  <a:gd name="connsiteX6" fmla="*/ 4302325 w 4302325"/>
                  <a:gd name="connsiteY6" fmla="*/ 62226 h 751872"/>
                  <a:gd name="connsiteX0" fmla="*/ 1 w 3560648"/>
                  <a:gd name="connsiteY0" fmla="*/ 731523 h 741704"/>
                  <a:gd name="connsiteX1" fmla="*/ 721361 w 3560648"/>
                  <a:gd name="connsiteY1" fmla="*/ 3 h 741704"/>
                  <a:gd name="connsiteX2" fmla="*/ 1432561 w 3560648"/>
                  <a:gd name="connsiteY2" fmla="*/ 741683 h 741704"/>
                  <a:gd name="connsiteX3" fmla="*/ 2153921 w 3560648"/>
                  <a:gd name="connsiteY3" fmla="*/ 3 h 741704"/>
                  <a:gd name="connsiteX4" fmla="*/ 2854961 w 3560648"/>
                  <a:gd name="connsiteY4" fmla="*/ 741683 h 741704"/>
                  <a:gd name="connsiteX5" fmla="*/ 3560648 w 3560648"/>
                  <a:gd name="connsiteY5" fmla="*/ 52057 h 741704"/>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571 h 742272"/>
                  <a:gd name="connsiteX1" fmla="*/ 711201 w 2839288"/>
                  <a:gd name="connsiteY1" fmla="*/ 742251 h 742272"/>
                  <a:gd name="connsiteX2" fmla="*/ 1432561 w 2839288"/>
                  <a:gd name="connsiteY2" fmla="*/ 571 h 742272"/>
                  <a:gd name="connsiteX3" fmla="*/ 2133601 w 2839288"/>
                  <a:gd name="connsiteY3" fmla="*/ 742251 h 742272"/>
                  <a:gd name="connsiteX4" fmla="*/ 2839288 w 2839288"/>
                  <a:gd name="connsiteY4" fmla="*/ 52625 h 742272"/>
                  <a:gd name="connsiteX0" fmla="*/ 1 w 2839288"/>
                  <a:gd name="connsiteY0" fmla="*/ 1030 h 742731"/>
                  <a:gd name="connsiteX1" fmla="*/ 711201 w 2839288"/>
                  <a:gd name="connsiteY1" fmla="*/ 742710 h 742731"/>
                  <a:gd name="connsiteX2" fmla="*/ 1432561 w 2839288"/>
                  <a:gd name="connsiteY2" fmla="*/ 1030 h 742731"/>
                  <a:gd name="connsiteX3" fmla="*/ 2133601 w 2839288"/>
                  <a:gd name="connsiteY3" fmla="*/ 742710 h 742731"/>
                  <a:gd name="connsiteX4" fmla="*/ 2839288 w 2839288"/>
                  <a:gd name="connsiteY4" fmla="*/ 53084 h 742731"/>
                  <a:gd name="connsiteX0" fmla="*/ 1 w 2839288"/>
                  <a:gd name="connsiteY0" fmla="*/ 1030 h 742713"/>
                  <a:gd name="connsiteX1" fmla="*/ 711201 w 2839288"/>
                  <a:gd name="connsiteY1" fmla="*/ 742710 h 742713"/>
                  <a:gd name="connsiteX2" fmla="*/ 1432561 w 2839288"/>
                  <a:gd name="connsiteY2" fmla="*/ 1030 h 742713"/>
                  <a:gd name="connsiteX3" fmla="*/ 2133601 w 2839288"/>
                  <a:gd name="connsiteY3" fmla="*/ 742710 h 742713"/>
                  <a:gd name="connsiteX4" fmla="*/ 2839288 w 2839288"/>
                  <a:gd name="connsiteY4" fmla="*/ 53084 h 742713"/>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82977"/>
                  <a:gd name="connsiteY0" fmla="*/ 46563 h 770848"/>
                  <a:gd name="connsiteX1" fmla="*/ 733740 w 2882977"/>
                  <a:gd name="connsiteY1" fmla="*/ 770840 h 770848"/>
                  <a:gd name="connsiteX2" fmla="*/ 1455100 w 2882977"/>
                  <a:gd name="connsiteY2" fmla="*/ 29160 h 770848"/>
                  <a:gd name="connsiteX3" fmla="*/ 2156140 w 2882977"/>
                  <a:gd name="connsiteY3" fmla="*/ 770840 h 770848"/>
                  <a:gd name="connsiteX4" fmla="*/ 2882977 w 2882977"/>
                  <a:gd name="connsiteY4" fmla="*/ 0 h 770848"/>
                  <a:gd name="connsiteX0" fmla="*/ 0 w 2882977"/>
                  <a:gd name="connsiteY0" fmla="*/ 46563 h 770848"/>
                  <a:gd name="connsiteX1" fmla="*/ 733740 w 2882977"/>
                  <a:gd name="connsiteY1" fmla="*/ 770840 h 770848"/>
                  <a:gd name="connsiteX2" fmla="*/ 1455100 w 2882977"/>
                  <a:gd name="connsiteY2" fmla="*/ 29160 h 770848"/>
                  <a:gd name="connsiteX3" fmla="*/ 2156140 w 2882977"/>
                  <a:gd name="connsiteY3" fmla="*/ 770840 h 770848"/>
                  <a:gd name="connsiteX4" fmla="*/ 2882977 w 2882977"/>
                  <a:gd name="connsiteY4" fmla="*/ 0 h 770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977" h="770848">
                    <a:moveTo>
                      <a:pt x="0" y="46563"/>
                    </a:moveTo>
                    <a:cubicBezTo>
                      <a:pt x="351460" y="7648"/>
                      <a:pt x="491223" y="773741"/>
                      <a:pt x="733740" y="770840"/>
                    </a:cubicBezTo>
                    <a:cubicBezTo>
                      <a:pt x="976257" y="767940"/>
                      <a:pt x="1218033" y="29160"/>
                      <a:pt x="1455100" y="29160"/>
                    </a:cubicBezTo>
                    <a:cubicBezTo>
                      <a:pt x="1692167" y="29160"/>
                      <a:pt x="1913993" y="769147"/>
                      <a:pt x="2156140" y="770840"/>
                    </a:cubicBezTo>
                    <a:cubicBezTo>
                      <a:pt x="2398287" y="772533"/>
                      <a:pt x="2702052" y="49121"/>
                      <a:pt x="2882977" y="0"/>
                    </a:cubicBezTo>
                  </a:path>
                </a:pathLst>
              </a:custGeom>
              <a:noFill/>
              <a:ln w="22225">
                <a:solidFill>
                  <a:srgbClr val="006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66" name="组合 65">
              <a:extLst>
                <a:ext uri="{FF2B5EF4-FFF2-40B4-BE49-F238E27FC236}">
                  <a16:creationId xmlns:a16="http://schemas.microsoft.com/office/drawing/2014/main" id="{C442516A-537D-23CA-7A41-3E4FCB514857}"/>
                </a:ext>
              </a:extLst>
            </p:cNvPr>
            <p:cNvGrpSpPr/>
            <p:nvPr/>
          </p:nvGrpSpPr>
          <p:grpSpPr>
            <a:xfrm>
              <a:off x="5448081" y="3594021"/>
              <a:ext cx="663594" cy="187795"/>
              <a:chOff x="5450879" y="1983359"/>
              <a:chExt cx="639609" cy="187795"/>
            </a:xfrm>
          </p:grpSpPr>
          <p:sp>
            <p:nvSpPr>
              <p:cNvPr id="67" name="任意多边形: 形状 66">
                <a:extLst>
                  <a:ext uri="{FF2B5EF4-FFF2-40B4-BE49-F238E27FC236}">
                    <a16:creationId xmlns:a16="http://schemas.microsoft.com/office/drawing/2014/main" id="{FF72E21F-08D4-431A-252B-06D659891A34}"/>
                  </a:ext>
                </a:extLst>
              </p:cNvPr>
              <p:cNvSpPr/>
              <p:nvPr/>
            </p:nvSpPr>
            <p:spPr>
              <a:xfrm rot="10800000">
                <a:off x="5450879" y="1983359"/>
                <a:ext cx="256822" cy="179582"/>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 name="connsiteX0" fmla="*/ -2 w 5008880"/>
                  <a:gd name="connsiteY0" fmla="*/ 30492 h 762038"/>
                  <a:gd name="connsiteX1" fmla="*/ 721358 w 5008880"/>
                  <a:gd name="connsiteY1" fmla="*/ 762012 h 762038"/>
                  <a:gd name="connsiteX2" fmla="*/ 1412238 w 5008880"/>
                  <a:gd name="connsiteY2" fmla="*/ 12 h 762038"/>
                  <a:gd name="connsiteX3" fmla="*/ 2153918 w 5008880"/>
                  <a:gd name="connsiteY3" fmla="*/ 741692 h 762038"/>
                  <a:gd name="connsiteX4" fmla="*/ 2875278 w 5008880"/>
                  <a:gd name="connsiteY4" fmla="*/ 10172 h 762038"/>
                  <a:gd name="connsiteX5" fmla="*/ 3586478 w 5008880"/>
                  <a:gd name="connsiteY5" fmla="*/ 751852 h 762038"/>
                  <a:gd name="connsiteX6" fmla="*/ 4307838 w 5008880"/>
                  <a:gd name="connsiteY6" fmla="*/ 10172 h 762038"/>
                  <a:gd name="connsiteX7" fmla="*/ 5008878 w 5008880"/>
                  <a:gd name="connsiteY7" fmla="*/ 751852 h 762038"/>
                  <a:gd name="connsiteX0" fmla="*/ -2 w 4307831"/>
                  <a:gd name="connsiteY0" fmla="*/ 30492 h 762038"/>
                  <a:gd name="connsiteX1" fmla="*/ 721358 w 4307831"/>
                  <a:gd name="connsiteY1" fmla="*/ 762012 h 762038"/>
                  <a:gd name="connsiteX2" fmla="*/ 1412238 w 4307831"/>
                  <a:gd name="connsiteY2" fmla="*/ 12 h 762038"/>
                  <a:gd name="connsiteX3" fmla="*/ 2153918 w 4307831"/>
                  <a:gd name="connsiteY3" fmla="*/ 741692 h 762038"/>
                  <a:gd name="connsiteX4" fmla="*/ 2875278 w 4307831"/>
                  <a:gd name="connsiteY4" fmla="*/ 10172 h 762038"/>
                  <a:gd name="connsiteX5" fmla="*/ 3586478 w 4307831"/>
                  <a:gd name="connsiteY5" fmla="*/ 751852 h 762038"/>
                  <a:gd name="connsiteX6" fmla="*/ 4307838 w 4307831"/>
                  <a:gd name="connsiteY6" fmla="*/ 10172 h 762038"/>
                  <a:gd name="connsiteX0" fmla="*/ -2 w 3586477"/>
                  <a:gd name="connsiteY0" fmla="*/ 30492 h 762038"/>
                  <a:gd name="connsiteX1" fmla="*/ 721358 w 3586477"/>
                  <a:gd name="connsiteY1" fmla="*/ 762012 h 762038"/>
                  <a:gd name="connsiteX2" fmla="*/ 1412238 w 3586477"/>
                  <a:gd name="connsiteY2" fmla="*/ 12 h 762038"/>
                  <a:gd name="connsiteX3" fmla="*/ 2153918 w 3586477"/>
                  <a:gd name="connsiteY3" fmla="*/ 741692 h 762038"/>
                  <a:gd name="connsiteX4" fmla="*/ 2875278 w 3586477"/>
                  <a:gd name="connsiteY4" fmla="*/ 10172 h 762038"/>
                  <a:gd name="connsiteX5" fmla="*/ 3586478 w 3586477"/>
                  <a:gd name="connsiteY5" fmla="*/ 751852 h 7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477" h="762038">
                    <a:moveTo>
                      <a:pt x="-2" y="30492"/>
                    </a:moveTo>
                    <a:cubicBezTo>
                      <a:pt x="238758" y="32185"/>
                      <a:pt x="485985" y="767092"/>
                      <a:pt x="721358" y="762012"/>
                    </a:cubicBezTo>
                    <a:cubicBezTo>
                      <a:pt x="956731" y="756932"/>
                      <a:pt x="1173478" y="3399"/>
                      <a:pt x="1412238" y="12"/>
                    </a:cubicBezTo>
                    <a:cubicBezTo>
                      <a:pt x="1650998" y="-3375"/>
                      <a:pt x="1910078" y="739999"/>
                      <a:pt x="2153918" y="741692"/>
                    </a:cubicBezTo>
                    <a:cubicBezTo>
                      <a:pt x="2397758" y="743385"/>
                      <a:pt x="2636518" y="8479"/>
                      <a:pt x="2875278" y="10172"/>
                    </a:cubicBezTo>
                    <a:cubicBezTo>
                      <a:pt x="3114038" y="11865"/>
                      <a:pt x="3347718" y="751852"/>
                      <a:pt x="3586478" y="751852"/>
                    </a:cubicBezTo>
                  </a:path>
                </a:pathLst>
              </a:custGeom>
              <a:noFill/>
              <a:ln w="22225">
                <a:solidFill>
                  <a:srgbClr val="006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8" name="任意多边形: 形状 67">
                <a:extLst>
                  <a:ext uri="{FF2B5EF4-FFF2-40B4-BE49-F238E27FC236}">
                    <a16:creationId xmlns:a16="http://schemas.microsoft.com/office/drawing/2014/main" id="{1CCD6B28-2648-8516-6FC0-300B37796434}"/>
                  </a:ext>
                </a:extLst>
              </p:cNvPr>
              <p:cNvSpPr/>
              <p:nvPr/>
            </p:nvSpPr>
            <p:spPr>
              <a:xfrm rot="10800000">
                <a:off x="5706672" y="1994874"/>
                <a:ext cx="383816" cy="176280"/>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 name="connsiteX0" fmla="*/ 2 w 4993209"/>
                  <a:gd name="connsiteY0" fmla="*/ 762012 h 762012"/>
                  <a:gd name="connsiteX1" fmla="*/ 690882 w 4993209"/>
                  <a:gd name="connsiteY1" fmla="*/ 12 h 762012"/>
                  <a:gd name="connsiteX2" fmla="*/ 1432562 w 4993209"/>
                  <a:gd name="connsiteY2" fmla="*/ 741692 h 762012"/>
                  <a:gd name="connsiteX3" fmla="*/ 2153922 w 4993209"/>
                  <a:gd name="connsiteY3" fmla="*/ 10172 h 762012"/>
                  <a:gd name="connsiteX4" fmla="*/ 2865122 w 4993209"/>
                  <a:gd name="connsiteY4" fmla="*/ 751852 h 762012"/>
                  <a:gd name="connsiteX5" fmla="*/ 3586482 w 4993209"/>
                  <a:gd name="connsiteY5" fmla="*/ 10172 h 762012"/>
                  <a:gd name="connsiteX6" fmla="*/ 4287522 w 4993209"/>
                  <a:gd name="connsiteY6" fmla="*/ 751852 h 762012"/>
                  <a:gd name="connsiteX7" fmla="*/ 4993209 w 4993209"/>
                  <a:gd name="connsiteY7" fmla="*/ 62226 h 762012"/>
                  <a:gd name="connsiteX0" fmla="*/ -2 w 4302325"/>
                  <a:gd name="connsiteY0" fmla="*/ 12 h 751872"/>
                  <a:gd name="connsiteX1" fmla="*/ 741678 w 4302325"/>
                  <a:gd name="connsiteY1" fmla="*/ 741692 h 751872"/>
                  <a:gd name="connsiteX2" fmla="*/ 1463038 w 4302325"/>
                  <a:gd name="connsiteY2" fmla="*/ 10172 h 751872"/>
                  <a:gd name="connsiteX3" fmla="*/ 2174238 w 4302325"/>
                  <a:gd name="connsiteY3" fmla="*/ 751852 h 751872"/>
                  <a:gd name="connsiteX4" fmla="*/ 2895598 w 4302325"/>
                  <a:gd name="connsiteY4" fmla="*/ 10172 h 751872"/>
                  <a:gd name="connsiteX5" fmla="*/ 3596638 w 4302325"/>
                  <a:gd name="connsiteY5" fmla="*/ 751852 h 751872"/>
                  <a:gd name="connsiteX6" fmla="*/ 4302325 w 4302325"/>
                  <a:gd name="connsiteY6" fmla="*/ 62226 h 751872"/>
                  <a:gd name="connsiteX0" fmla="*/ 1 w 3560648"/>
                  <a:gd name="connsiteY0" fmla="*/ 731523 h 741704"/>
                  <a:gd name="connsiteX1" fmla="*/ 721361 w 3560648"/>
                  <a:gd name="connsiteY1" fmla="*/ 3 h 741704"/>
                  <a:gd name="connsiteX2" fmla="*/ 1432561 w 3560648"/>
                  <a:gd name="connsiteY2" fmla="*/ 741683 h 741704"/>
                  <a:gd name="connsiteX3" fmla="*/ 2153921 w 3560648"/>
                  <a:gd name="connsiteY3" fmla="*/ 3 h 741704"/>
                  <a:gd name="connsiteX4" fmla="*/ 2854961 w 3560648"/>
                  <a:gd name="connsiteY4" fmla="*/ 741683 h 741704"/>
                  <a:gd name="connsiteX5" fmla="*/ 3560648 w 3560648"/>
                  <a:gd name="connsiteY5" fmla="*/ 52057 h 741704"/>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571 h 742272"/>
                  <a:gd name="connsiteX1" fmla="*/ 711201 w 2839288"/>
                  <a:gd name="connsiteY1" fmla="*/ 742251 h 742272"/>
                  <a:gd name="connsiteX2" fmla="*/ 1432561 w 2839288"/>
                  <a:gd name="connsiteY2" fmla="*/ 571 h 742272"/>
                  <a:gd name="connsiteX3" fmla="*/ 2133601 w 2839288"/>
                  <a:gd name="connsiteY3" fmla="*/ 742251 h 742272"/>
                  <a:gd name="connsiteX4" fmla="*/ 2839288 w 2839288"/>
                  <a:gd name="connsiteY4" fmla="*/ 52625 h 742272"/>
                  <a:gd name="connsiteX0" fmla="*/ 1 w 2839288"/>
                  <a:gd name="connsiteY0" fmla="*/ 1030 h 742731"/>
                  <a:gd name="connsiteX1" fmla="*/ 711201 w 2839288"/>
                  <a:gd name="connsiteY1" fmla="*/ 742710 h 742731"/>
                  <a:gd name="connsiteX2" fmla="*/ 1432561 w 2839288"/>
                  <a:gd name="connsiteY2" fmla="*/ 1030 h 742731"/>
                  <a:gd name="connsiteX3" fmla="*/ 2133601 w 2839288"/>
                  <a:gd name="connsiteY3" fmla="*/ 742710 h 742731"/>
                  <a:gd name="connsiteX4" fmla="*/ 2839288 w 2839288"/>
                  <a:gd name="connsiteY4" fmla="*/ 53084 h 742731"/>
                  <a:gd name="connsiteX0" fmla="*/ 1 w 2839288"/>
                  <a:gd name="connsiteY0" fmla="*/ 1030 h 742713"/>
                  <a:gd name="connsiteX1" fmla="*/ 711201 w 2839288"/>
                  <a:gd name="connsiteY1" fmla="*/ 742710 h 742713"/>
                  <a:gd name="connsiteX2" fmla="*/ 1432561 w 2839288"/>
                  <a:gd name="connsiteY2" fmla="*/ 1030 h 742713"/>
                  <a:gd name="connsiteX3" fmla="*/ 2133601 w 2839288"/>
                  <a:gd name="connsiteY3" fmla="*/ 742710 h 742713"/>
                  <a:gd name="connsiteX4" fmla="*/ 2839288 w 2839288"/>
                  <a:gd name="connsiteY4" fmla="*/ 53084 h 742713"/>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827" h="741688">
                    <a:moveTo>
                      <a:pt x="0" y="17403"/>
                    </a:moveTo>
                    <a:cubicBezTo>
                      <a:pt x="351460" y="-21512"/>
                      <a:pt x="491223" y="744581"/>
                      <a:pt x="733740" y="741680"/>
                    </a:cubicBezTo>
                    <a:cubicBezTo>
                      <a:pt x="976257" y="738780"/>
                      <a:pt x="1218033" y="0"/>
                      <a:pt x="1455100" y="0"/>
                    </a:cubicBezTo>
                    <a:cubicBezTo>
                      <a:pt x="1692167" y="0"/>
                      <a:pt x="1913993" y="739987"/>
                      <a:pt x="2156140" y="741680"/>
                    </a:cubicBezTo>
                    <a:cubicBezTo>
                      <a:pt x="2398287" y="743373"/>
                      <a:pt x="2733778" y="60568"/>
                      <a:pt x="2861827" y="52054"/>
                    </a:cubicBezTo>
                  </a:path>
                </a:pathLst>
              </a:custGeom>
              <a:noFill/>
              <a:ln w="22225">
                <a:solidFill>
                  <a:srgbClr val="006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cxnSp>
        <p:nvCxnSpPr>
          <p:cNvPr id="27" name="直接箭头连接符 26">
            <a:extLst>
              <a:ext uri="{FF2B5EF4-FFF2-40B4-BE49-F238E27FC236}">
                <a16:creationId xmlns:a16="http://schemas.microsoft.com/office/drawing/2014/main" id="{4F402CB4-144C-FE91-0BBB-64954E4819FE}"/>
              </a:ext>
            </a:extLst>
          </p:cNvPr>
          <p:cNvCxnSpPr>
            <a:cxnSpLocks/>
          </p:cNvCxnSpPr>
          <p:nvPr/>
        </p:nvCxnSpPr>
        <p:spPr>
          <a:xfrm>
            <a:off x="6973039" y="2687062"/>
            <a:ext cx="3631553" cy="1090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8" name="文本框 27">
                <a:extLst>
                  <a:ext uri="{FF2B5EF4-FFF2-40B4-BE49-F238E27FC236}">
                    <a16:creationId xmlns:a16="http://schemas.microsoft.com/office/drawing/2014/main" id="{82B6A322-D76B-79BF-EC2A-BE7C1B6034A9}"/>
                  </a:ext>
                </a:extLst>
              </p:cNvPr>
              <p:cNvSpPr txBox="1"/>
              <p:nvPr/>
            </p:nvSpPr>
            <p:spPr>
              <a:xfrm>
                <a:off x="7767425" y="2051929"/>
                <a:ext cx="213331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i="1" dirty="0" smtClean="0">
                              <a:solidFill>
                                <a:srgbClr val="FF0000"/>
                              </a:solidFill>
                              <a:latin typeface="Cambria Math" panose="02040503050406030204" pitchFamily="18" charset="0"/>
                            </a:rPr>
                          </m:ctrlPr>
                        </m:sSubPr>
                        <m:e>
                          <m:r>
                            <a:rPr lang="en-US" altLang="zh-CN" sz="2800" i="1" dirty="0">
                              <a:solidFill>
                                <a:srgbClr val="FF0000"/>
                              </a:solidFill>
                              <a:latin typeface="Cambria Math" panose="02040503050406030204" pitchFamily="18" charset="0"/>
                            </a:rPr>
                            <m:t>𝐿</m:t>
                          </m:r>
                        </m:e>
                        <m:sub>
                          <m:r>
                            <a:rPr lang="en-US" altLang="zh-CN" sz="2800" b="0" i="1" dirty="0" smtClean="0">
                              <a:solidFill>
                                <a:srgbClr val="FF0000"/>
                              </a:solidFill>
                              <a:latin typeface="Cambria Math" panose="02040503050406030204" pitchFamily="18" charset="0"/>
                            </a:rPr>
                            <m:t>0</m:t>
                          </m:r>
                        </m:sub>
                      </m:sSub>
                      <m:r>
                        <a:rPr lang="en-US" altLang="zh-CN" sz="2800" b="0" i="1" dirty="0" smtClean="0">
                          <a:solidFill>
                            <a:srgbClr val="FF0000"/>
                          </a:solidFill>
                          <a:latin typeface="Cambria Math" panose="02040503050406030204" pitchFamily="18" charset="0"/>
                        </a:rPr>
                        <m:t>+</m:t>
                      </m:r>
                      <m:sSub>
                        <m:sSubPr>
                          <m:ctrlPr>
                            <a:rPr lang="en-US" altLang="zh-CN" sz="2800" b="0" i="1" dirty="0" smtClean="0">
                              <a:solidFill>
                                <a:srgbClr val="FF0000"/>
                              </a:solidFill>
                              <a:latin typeface="Cambria Math" panose="02040503050406030204" pitchFamily="18" charset="0"/>
                            </a:rPr>
                          </m:ctrlPr>
                        </m:sSubPr>
                        <m:e>
                          <m:r>
                            <a:rPr lang="en-US" altLang="zh-CN" sz="2800" b="0" i="1" dirty="0" smtClean="0">
                              <a:solidFill>
                                <a:srgbClr val="FF0000"/>
                              </a:solidFill>
                              <a:latin typeface="Cambria Math" panose="02040503050406030204" pitchFamily="18" charset="0"/>
                            </a:rPr>
                            <m:t>𝐿</m:t>
                          </m:r>
                        </m:e>
                        <m:sub>
                          <m:r>
                            <a:rPr lang="en-US" altLang="zh-CN" sz="2800" b="0" i="1" dirty="0" smtClean="0">
                              <a:solidFill>
                                <a:srgbClr val="FF0000"/>
                              </a:solidFill>
                              <a:latin typeface="Cambria Math" panose="02040503050406030204" pitchFamily="18" charset="0"/>
                            </a:rPr>
                            <m:t>1</m:t>
                          </m:r>
                        </m:sub>
                      </m:sSub>
                      <m:r>
                        <a:rPr lang="en-US" altLang="zh-CN" sz="2800" b="0" i="1" dirty="0" smtClean="0">
                          <a:solidFill>
                            <a:srgbClr val="FF0000"/>
                          </a:solidFill>
                          <a:latin typeface="Cambria Math" panose="02040503050406030204" pitchFamily="18" charset="0"/>
                        </a:rPr>
                        <m:t>+</m:t>
                      </m:r>
                      <m:sSub>
                        <m:sSubPr>
                          <m:ctrlPr>
                            <a:rPr lang="en-US" altLang="zh-CN" sz="2800" b="0" i="1" dirty="0" smtClean="0">
                              <a:solidFill>
                                <a:srgbClr val="FF0000"/>
                              </a:solidFill>
                              <a:latin typeface="Cambria Math" panose="02040503050406030204" pitchFamily="18" charset="0"/>
                            </a:rPr>
                          </m:ctrlPr>
                        </m:sSubPr>
                        <m:e>
                          <m:r>
                            <a:rPr lang="en-US" altLang="zh-CN" sz="2800" b="0" i="1" dirty="0" smtClean="0">
                              <a:solidFill>
                                <a:srgbClr val="FF0000"/>
                              </a:solidFill>
                              <a:latin typeface="Cambria Math" panose="02040503050406030204" pitchFamily="18" charset="0"/>
                            </a:rPr>
                            <m:t>𝐿</m:t>
                          </m:r>
                        </m:e>
                        <m:sub>
                          <m:r>
                            <a:rPr lang="en-US" altLang="zh-CN" sz="2800" b="0" i="1" dirty="0" smtClean="0">
                              <a:solidFill>
                                <a:srgbClr val="FF0000"/>
                              </a:solidFill>
                              <a:latin typeface="Cambria Math" panose="02040503050406030204" pitchFamily="18" charset="0"/>
                            </a:rPr>
                            <m:t>2</m:t>
                          </m:r>
                        </m:sub>
                      </m:sSub>
                    </m:oMath>
                  </m:oMathPara>
                </a14:m>
                <a:endParaRPr lang="zh-CN" altLang="en-US" sz="2800" dirty="0">
                  <a:solidFill>
                    <a:srgbClr val="FF0000"/>
                  </a:solidFill>
                </a:endParaRPr>
              </a:p>
            </p:txBody>
          </p:sp>
        </mc:Choice>
        <mc:Fallback>
          <p:sp>
            <p:nvSpPr>
              <p:cNvPr id="28" name="文本框 27">
                <a:extLst>
                  <a:ext uri="{FF2B5EF4-FFF2-40B4-BE49-F238E27FC236}">
                    <a16:creationId xmlns:a16="http://schemas.microsoft.com/office/drawing/2014/main" id="{82B6A322-D76B-79BF-EC2A-BE7C1B6034A9}"/>
                  </a:ext>
                </a:extLst>
              </p:cNvPr>
              <p:cNvSpPr txBox="1">
                <a:spLocks noRot="1" noChangeAspect="1" noMove="1" noResize="1" noEditPoints="1" noAdjustHandles="1" noChangeArrowheads="1" noChangeShapeType="1" noTextEdit="1"/>
              </p:cNvSpPr>
              <p:nvPr/>
            </p:nvSpPr>
            <p:spPr>
              <a:xfrm>
                <a:off x="7767425" y="2051929"/>
                <a:ext cx="2133314" cy="523220"/>
              </a:xfrm>
              <a:prstGeom prst="rect">
                <a:avLst/>
              </a:prstGeom>
              <a:blipFill>
                <a:blip r:embed="rId6"/>
                <a:stretch>
                  <a:fillRect/>
                </a:stretch>
              </a:blipFill>
            </p:spPr>
            <p:txBody>
              <a:bodyPr/>
              <a:lstStyle/>
              <a:p>
                <a:r>
                  <a:rPr lang="zh-CN" altLang="en-US">
                    <a:noFill/>
                  </a:rPr>
                  <a:t> </a:t>
                </a:r>
              </a:p>
            </p:txBody>
          </p:sp>
        </mc:Fallback>
      </mc:AlternateContent>
      <p:cxnSp>
        <p:nvCxnSpPr>
          <p:cNvPr id="29" name="直接连接符 28">
            <a:extLst>
              <a:ext uri="{FF2B5EF4-FFF2-40B4-BE49-F238E27FC236}">
                <a16:creationId xmlns:a16="http://schemas.microsoft.com/office/drawing/2014/main" id="{0A9F2FC4-0C85-7777-D2CC-26980DA12F6F}"/>
              </a:ext>
            </a:extLst>
          </p:cNvPr>
          <p:cNvCxnSpPr>
            <a:cxnSpLocks/>
          </p:cNvCxnSpPr>
          <p:nvPr/>
        </p:nvCxnSpPr>
        <p:spPr>
          <a:xfrm>
            <a:off x="6985190" y="2384658"/>
            <a:ext cx="0" cy="1599185"/>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392F407A-FC47-9B86-F394-9CAF00B2D93E}"/>
              </a:ext>
            </a:extLst>
          </p:cNvPr>
          <p:cNvCxnSpPr>
            <a:cxnSpLocks/>
          </p:cNvCxnSpPr>
          <p:nvPr/>
        </p:nvCxnSpPr>
        <p:spPr>
          <a:xfrm>
            <a:off x="10635821" y="2384658"/>
            <a:ext cx="9218" cy="15991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2" name="组合 31">
            <a:extLst>
              <a:ext uri="{FF2B5EF4-FFF2-40B4-BE49-F238E27FC236}">
                <a16:creationId xmlns:a16="http://schemas.microsoft.com/office/drawing/2014/main" id="{F50C3489-B928-69EA-9CFC-DC8F45EEDC14}"/>
              </a:ext>
            </a:extLst>
          </p:cNvPr>
          <p:cNvGrpSpPr/>
          <p:nvPr/>
        </p:nvGrpSpPr>
        <p:grpSpPr>
          <a:xfrm>
            <a:off x="6992952" y="3615476"/>
            <a:ext cx="3628448" cy="207287"/>
            <a:chOff x="6386557" y="1227874"/>
            <a:chExt cx="2274981" cy="350162"/>
          </a:xfrm>
        </p:grpSpPr>
        <p:grpSp>
          <p:nvGrpSpPr>
            <p:cNvPr id="33" name="组合 32">
              <a:extLst>
                <a:ext uri="{FF2B5EF4-FFF2-40B4-BE49-F238E27FC236}">
                  <a16:creationId xmlns:a16="http://schemas.microsoft.com/office/drawing/2014/main" id="{7FA7CCE3-CA2A-A3EB-11D4-E4A92E155FCF}"/>
                </a:ext>
              </a:extLst>
            </p:cNvPr>
            <p:cNvGrpSpPr/>
            <p:nvPr/>
          </p:nvGrpSpPr>
          <p:grpSpPr>
            <a:xfrm>
              <a:off x="6386557" y="1227874"/>
              <a:ext cx="1692000" cy="340596"/>
              <a:chOff x="6410404" y="1233644"/>
              <a:chExt cx="2100036" cy="340596"/>
            </a:xfrm>
          </p:grpSpPr>
          <p:sp>
            <p:nvSpPr>
              <p:cNvPr id="35" name="任意多边形: 形状 34">
                <a:extLst>
                  <a:ext uri="{FF2B5EF4-FFF2-40B4-BE49-F238E27FC236}">
                    <a16:creationId xmlns:a16="http://schemas.microsoft.com/office/drawing/2014/main" id="{BF0911A3-AB5B-2A13-B289-A1D69BB320F9}"/>
                  </a:ext>
                </a:extLst>
              </p:cNvPr>
              <p:cNvSpPr/>
              <p:nvPr/>
            </p:nvSpPr>
            <p:spPr>
              <a:xfrm rot="10800000">
                <a:off x="6410404" y="1233644"/>
                <a:ext cx="732858" cy="330836"/>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4565" h="762038">
                    <a:moveTo>
                      <a:pt x="-2" y="30492"/>
                    </a:moveTo>
                    <a:cubicBezTo>
                      <a:pt x="238758" y="32185"/>
                      <a:pt x="485985" y="767092"/>
                      <a:pt x="721358" y="762012"/>
                    </a:cubicBezTo>
                    <a:cubicBezTo>
                      <a:pt x="956731" y="756932"/>
                      <a:pt x="1173478" y="3399"/>
                      <a:pt x="1412238" y="12"/>
                    </a:cubicBezTo>
                    <a:cubicBezTo>
                      <a:pt x="1650998" y="-3375"/>
                      <a:pt x="1910078" y="739999"/>
                      <a:pt x="2153918" y="741692"/>
                    </a:cubicBezTo>
                    <a:cubicBezTo>
                      <a:pt x="2397758" y="743385"/>
                      <a:pt x="2636518" y="8479"/>
                      <a:pt x="2875278" y="10172"/>
                    </a:cubicBezTo>
                    <a:cubicBezTo>
                      <a:pt x="3114038" y="11865"/>
                      <a:pt x="3347718" y="751852"/>
                      <a:pt x="3586478" y="751852"/>
                    </a:cubicBezTo>
                    <a:cubicBezTo>
                      <a:pt x="3825238" y="751852"/>
                      <a:pt x="4070771" y="10172"/>
                      <a:pt x="4307838" y="10172"/>
                    </a:cubicBezTo>
                    <a:cubicBezTo>
                      <a:pt x="4544905" y="10172"/>
                      <a:pt x="4766731" y="750159"/>
                      <a:pt x="5008878" y="751852"/>
                    </a:cubicBezTo>
                    <a:cubicBezTo>
                      <a:pt x="5251025" y="753545"/>
                      <a:pt x="5248426" y="656641"/>
                      <a:pt x="5714565" y="62226"/>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任意多边形: 形状 35">
                <a:extLst>
                  <a:ext uri="{FF2B5EF4-FFF2-40B4-BE49-F238E27FC236}">
                    <a16:creationId xmlns:a16="http://schemas.microsoft.com/office/drawing/2014/main" id="{600AACCD-4932-71D0-73A3-FA6CA9EC14B6}"/>
                  </a:ext>
                </a:extLst>
              </p:cNvPr>
              <p:cNvSpPr/>
              <p:nvPr/>
            </p:nvSpPr>
            <p:spPr>
              <a:xfrm rot="10800000">
                <a:off x="7141423" y="1247941"/>
                <a:ext cx="687378" cy="324752"/>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 name="connsiteX0" fmla="*/ 2 w 4993209"/>
                  <a:gd name="connsiteY0" fmla="*/ 762012 h 762012"/>
                  <a:gd name="connsiteX1" fmla="*/ 690882 w 4993209"/>
                  <a:gd name="connsiteY1" fmla="*/ 12 h 762012"/>
                  <a:gd name="connsiteX2" fmla="*/ 1432562 w 4993209"/>
                  <a:gd name="connsiteY2" fmla="*/ 741692 h 762012"/>
                  <a:gd name="connsiteX3" fmla="*/ 2153922 w 4993209"/>
                  <a:gd name="connsiteY3" fmla="*/ 10172 h 762012"/>
                  <a:gd name="connsiteX4" fmla="*/ 2865122 w 4993209"/>
                  <a:gd name="connsiteY4" fmla="*/ 751852 h 762012"/>
                  <a:gd name="connsiteX5" fmla="*/ 3586482 w 4993209"/>
                  <a:gd name="connsiteY5" fmla="*/ 10172 h 762012"/>
                  <a:gd name="connsiteX6" fmla="*/ 4287522 w 4993209"/>
                  <a:gd name="connsiteY6" fmla="*/ 751852 h 762012"/>
                  <a:gd name="connsiteX7" fmla="*/ 4993209 w 4993209"/>
                  <a:gd name="connsiteY7" fmla="*/ 62226 h 762012"/>
                  <a:gd name="connsiteX0" fmla="*/ -2 w 4302325"/>
                  <a:gd name="connsiteY0" fmla="*/ 12 h 751872"/>
                  <a:gd name="connsiteX1" fmla="*/ 741678 w 4302325"/>
                  <a:gd name="connsiteY1" fmla="*/ 741692 h 751872"/>
                  <a:gd name="connsiteX2" fmla="*/ 1463038 w 4302325"/>
                  <a:gd name="connsiteY2" fmla="*/ 10172 h 751872"/>
                  <a:gd name="connsiteX3" fmla="*/ 2174238 w 4302325"/>
                  <a:gd name="connsiteY3" fmla="*/ 751852 h 751872"/>
                  <a:gd name="connsiteX4" fmla="*/ 2895598 w 4302325"/>
                  <a:gd name="connsiteY4" fmla="*/ 10172 h 751872"/>
                  <a:gd name="connsiteX5" fmla="*/ 3596638 w 4302325"/>
                  <a:gd name="connsiteY5" fmla="*/ 751852 h 751872"/>
                  <a:gd name="connsiteX6" fmla="*/ 4302325 w 4302325"/>
                  <a:gd name="connsiteY6" fmla="*/ 62226 h 751872"/>
                  <a:gd name="connsiteX0" fmla="*/ 1 w 3560648"/>
                  <a:gd name="connsiteY0" fmla="*/ 731523 h 741704"/>
                  <a:gd name="connsiteX1" fmla="*/ 721361 w 3560648"/>
                  <a:gd name="connsiteY1" fmla="*/ 3 h 741704"/>
                  <a:gd name="connsiteX2" fmla="*/ 1432561 w 3560648"/>
                  <a:gd name="connsiteY2" fmla="*/ 741683 h 741704"/>
                  <a:gd name="connsiteX3" fmla="*/ 2153921 w 3560648"/>
                  <a:gd name="connsiteY3" fmla="*/ 3 h 741704"/>
                  <a:gd name="connsiteX4" fmla="*/ 2854961 w 3560648"/>
                  <a:gd name="connsiteY4" fmla="*/ 741683 h 741704"/>
                  <a:gd name="connsiteX5" fmla="*/ 3560648 w 3560648"/>
                  <a:gd name="connsiteY5" fmla="*/ 52057 h 741704"/>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571 h 742272"/>
                  <a:gd name="connsiteX1" fmla="*/ 711201 w 2839288"/>
                  <a:gd name="connsiteY1" fmla="*/ 742251 h 742272"/>
                  <a:gd name="connsiteX2" fmla="*/ 1432561 w 2839288"/>
                  <a:gd name="connsiteY2" fmla="*/ 571 h 742272"/>
                  <a:gd name="connsiteX3" fmla="*/ 2133601 w 2839288"/>
                  <a:gd name="connsiteY3" fmla="*/ 742251 h 742272"/>
                  <a:gd name="connsiteX4" fmla="*/ 2839288 w 2839288"/>
                  <a:gd name="connsiteY4" fmla="*/ 52625 h 742272"/>
                  <a:gd name="connsiteX0" fmla="*/ 1 w 2839288"/>
                  <a:gd name="connsiteY0" fmla="*/ 1030 h 742731"/>
                  <a:gd name="connsiteX1" fmla="*/ 711201 w 2839288"/>
                  <a:gd name="connsiteY1" fmla="*/ 742710 h 742731"/>
                  <a:gd name="connsiteX2" fmla="*/ 1432561 w 2839288"/>
                  <a:gd name="connsiteY2" fmla="*/ 1030 h 742731"/>
                  <a:gd name="connsiteX3" fmla="*/ 2133601 w 2839288"/>
                  <a:gd name="connsiteY3" fmla="*/ 742710 h 742731"/>
                  <a:gd name="connsiteX4" fmla="*/ 2839288 w 2839288"/>
                  <a:gd name="connsiteY4" fmla="*/ 53084 h 742731"/>
                  <a:gd name="connsiteX0" fmla="*/ 1 w 2839288"/>
                  <a:gd name="connsiteY0" fmla="*/ 1030 h 742713"/>
                  <a:gd name="connsiteX1" fmla="*/ 711201 w 2839288"/>
                  <a:gd name="connsiteY1" fmla="*/ 742710 h 742713"/>
                  <a:gd name="connsiteX2" fmla="*/ 1432561 w 2839288"/>
                  <a:gd name="connsiteY2" fmla="*/ 1030 h 742713"/>
                  <a:gd name="connsiteX3" fmla="*/ 2133601 w 2839288"/>
                  <a:gd name="connsiteY3" fmla="*/ 742710 h 742713"/>
                  <a:gd name="connsiteX4" fmla="*/ 2839288 w 2839288"/>
                  <a:gd name="connsiteY4" fmla="*/ 53084 h 742713"/>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827" h="741688">
                    <a:moveTo>
                      <a:pt x="0" y="17403"/>
                    </a:moveTo>
                    <a:cubicBezTo>
                      <a:pt x="351460" y="-21512"/>
                      <a:pt x="491223" y="744581"/>
                      <a:pt x="733740" y="741680"/>
                    </a:cubicBezTo>
                    <a:cubicBezTo>
                      <a:pt x="976257" y="738780"/>
                      <a:pt x="1218033" y="0"/>
                      <a:pt x="1455100" y="0"/>
                    </a:cubicBezTo>
                    <a:cubicBezTo>
                      <a:pt x="1692167" y="0"/>
                      <a:pt x="1913993" y="739987"/>
                      <a:pt x="2156140" y="741680"/>
                    </a:cubicBezTo>
                    <a:cubicBezTo>
                      <a:pt x="2398287" y="743373"/>
                      <a:pt x="2733778" y="60568"/>
                      <a:pt x="2861827" y="52054"/>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任意多边形: 形状 36">
                <a:extLst>
                  <a:ext uri="{FF2B5EF4-FFF2-40B4-BE49-F238E27FC236}">
                    <a16:creationId xmlns:a16="http://schemas.microsoft.com/office/drawing/2014/main" id="{768D48F8-3CB1-9AF5-3871-76D05C0B49C5}"/>
                  </a:ext>
                </a:extLst>
              </p:cNvPr>
              <p:cNvSpPr/>
              <p:nvPr/>
            </p:nvSpPr>
            <p:spPr>
              <a:xfrm rot="10800000">
                <a:off x="7823222" y="1244021"/>
                <a:ext cx="687218" cy="330219"/>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 name="connsiteX0" fmla="*/ -2 w 5793717"/>
                  <a:gd name="connsiteY0" fmla="*/ 42861 h 774407"/>
                  <a:gd name="connsiteX1" fmla="*/ 721358 w 5793717"/>
                  <a:gd name="connsiteY1" fmla="*/ 774381 h 774407"/>
                  <a:gd name="connsiteX2" fmla="*/ 1412238 w 5793717"/>
                  <a:gd name="connsiteY2" fmla="*/ 12381 h 774407"/>
                  <a:gd name="connsiteX3" fmla="*/ 2153918 w 5793717"/>
                  <a:gd name="connsiteY3" fmla="*/ 754061 h 774407"/>
                  <a:gd name="connsiteX4" fmla="*/ 2875278 w 5793717"/>
                  <a:gd name="connsiteY4" fmla="*/ 22541 h 774407"/>
                  <a:gd name="connsiteX5" fmla="*/ 3586478 w 5793717"/>
                  <a:gd name="connsiteY5" fmla="*/ 764221 h 774407"/>
                  <a:gd name="connsiteX6" fmla="*/ 4307838 w 5793717"/>
                  <a:gd name="connsiteY6" fmla="*/ 22541 h 774407"/>
                  <a:gd name="connsiteX7" fmla="*/ 5008878 w 5793717"/>
                  <a:gd name="connsiteY7" fmla="*/ 764221 h 774407"/>
                  <a:gd name="connsiteX8" fmla="*/ 5793717 w 5793717"/>
                  <a:gd name="connsiteY8" fmla="*/ 0 h 774407"/>
                  <a:gd name="connsiteX0" fmla="*/ -2 w 5793717"/>
                  <a:gd name="connsiteY0" fmla="*/ 42861 h 774407"/>
                  <a:gd name="connsiteX1" fmla="*/ 721358 w 5793717"/>
                  <a:gd name="connsiteY1" fmla="*/ 774381 h 774407"/>
                  <a:gd name="connsiteX2" fmla="*/ 1412238 w 5793717"/>
                  <a:gd name="connsiteY2" fmla="*/ 12381 h 774407"/>
                  <a:gd name="connsiteX3" fmla="*/ 2153918 w 5793717"/>
                  <a:gd name="connsiteY3" fmla="*/ 754061 h 774407"/>
                  <a:gd name="connsiteX4" fmla="*/ 2875278 w 5793717"/>
                  <a:gd name="connsiteY4" fmla="*/ 22541 h 774407"/>
                  <a:gd name="connsiteX5" fmla="*/ 3586478 w 5793717"/>
                  <a:gd name="connsiteY5" fmla="*/ 764221 h 774407"/>
                  <a:gd name="connsiteX6" fmla="*/ 4307838 w 5793717"/>
                  <a:gd name="connsiteY6" fmla="*/ 22541 h 774407"/>
                  <a:gd name="connsiteX7" fmla="*/ 5008878 w 5793717"/>
                  <a:gd name="connsiteY7" fmla="*/ 764221 h 774407"/>
                  <a:gd name="connsiteX8" fmla="*/ 5793717 w 5793717"/>
                  <a:gd name="connsiteY8" fmla="*/ 0 h 774407"/>
                  <a:gd name="connsiteX0" fmla="*/ -2 w 5688181"/>
                  <a:gd name="connsiteY0" fmla="*/ 30492 h 762038"/>
                  <a:gd name="connsiteX1" fmla="*/ 721358 w 5688181"/>
                  <a:gd name="connsiteY1" fmla="*/ 762012 h 762038"/>
                  <a:gd name="connsiteX2" fmla="*/ 1412238 w 5688181"/>
                  <a:gd name="connsiteY2" fmla="*/ 12 h 762038"/>
                  <a:gd name="connsiteX3" fmla="*/ 2153918 w 5688181"/>
                  <a:gd name="connsiteY3" fmla="*/ 741692 h 762038"/>
                  <a:gd name="connsiteX4" fmla="*/ 2875278 w 5688181"/>
                  <a:gd name="connsiteY4" fmla="*/ 10172 h 762038"/>
                  <a:gd name="connsiteX5" fmla="*/ 3586478 w 5688181"/>
                  <a:gd name="connsiteY5" fmla="*/ 751852 h 762038"/>
                  <a:gd name="connsiteX6" fmla="*/ 4307838 w 5688181"/>
                  <a:gd name="connsiteY6" fmla="*/ 10172 h 762038"/>
                  <a:gd name="connsiteX7" fmla="*/ 5008878 w 5688181"/>
                  <a:gd name="connsiteY7" fmla="*/ 751852 h 762038"/>
                  <a:gd name="connsiteX8" fmla="*/ 5688181 w 5688181"/>
                  <a:gd name="connsiteY8" fmla="*/ 11033 h 762038"/>
                  <a:gd name="connsiteX0" fmla="*/ 0 w 5434896"/>
                  <a:gd name="connsiteY0" fmla="*/ 1239 h 762013"/>
                  <a:gd name="connsiteX1" fmla="*/ 468073 w 5434896"/>
                  <a:gd name="connsiteY1" fmla="*/ 762012 h 762013"/>
                  <a:gd name="connsiteX2" fmla="*/ 1158953 w 5434896"/>
                  <a:gd name="connsiteY2" fmla="*/ 12 h 762013"/>
                  <a:gd name="connsiteX3" fmla="*/ 1900633 w 5434896"/>
                  <a:gd name="connsiteY3" fmla="*/ 741692 h 762013"/>
                  <a:gd name="connsiteX4" fmla="*/ 2621993 w 5434896"/>
                  <a:gd name="connsiteY4" fmla="*/ 10172 h 762013"/>
                  <a:gd name="connsiteX5" fmla="*/ 3333193 w 5434896"/>
                  <a:gd name="connsiteY5" fmla="*/ 751852 h 762013"/>
                  <a:gd name="connsiteX6" fmla="*/ 4054553 w 5434896"/>
                  <a:gd name="connsiteY6" fmla="*/ 10172 h 762013"/>
                  <a:gd name="connsiteX7" fmla="*/ 4755593 w 5434896"/>
                  <a:gd name="connsiteY7" fmla="*/ 751852 h 762013"/>
                  <a:gd name="connsiteX8" fmla="*/ 5434896 w 5434896"/>
                  <a:gd name="connsiteY8" fmla="*/ 11033 h 762013"/>
                  <a:gd name="connsiteX0" fmla="*/ 0 w 5434896"/>
                  <a:gd name="connsiteY0" fmla="*/ 1251 h 770800"/>
                  <a:gd name="connsiteX1" fmla="*/ 262277 w 5434896"/>
                  <a:gd name="connsiteY1" fmla="*/ 770801 h 770800"/>
                  <a:gd name="connsiteX2" fmla="*/ 1158953 w 5434896"/>
                  <a:gd name="connsiteY2" fmla="*/ 24 h 770800"/>
                  <a:gd name="connsiteX3" fmla="*/ 1900633 w 5434896"/>
                  <a:gd name="connsiteY3" fmla="*/ 741704 h 770800"/>
                  <a:gd name="connsiteX4" fmla="*/ 2621993 w 5434896"/>
                  <a:gd name="connsiteY4" fmla="*/ 10184 h 770800"/>
                  <a:gd name="connsiteX5" fmla="*/ 3333193 w 5434896"/>
                  <a:gd name="connsiteY5" fmla="*/ 751864 h 770800"/>
                  <a:gd name="connsiteX6" fmla="*/ 4054553 w 5434896"/>
                  <a:gd name="connsiteY6" fmla="*/ 10184 h 770800"/>
                  <a:gd name="connsiteX7" fmla="*/ 4755593 w 5434896"/>
                  <a:gd name="connsiteY7" fmla="*/ 751864 h 770800"/>
                  <a:gd name="connsiteX8" fmla="*/ 5434896 w 5434896"/>
                  <a:gd name="connsiteY8" fmla="*/ 11045 h 770800"/>
                  <a:gd name="connsiteX0" fmla="*/ 0 w 5172619"/>
                  <a:gd name="connsiteY0" fmla="*/ 770801 h 770800"/>
                  <a:gd name="connsiteX1" fmla="*/ 896676 w 5172619"/>
                  <a:gd name="connsiteY1" fmla="*/ 24 h 770800"/>
                  <a:gd name="connsiteX2" fmla="*/ 1638356 w 5172619"/>
                  <a:gd name="connsiteY2" fmla="*/ 741704 h 770800"/>
                  <a:gd name="connsiteX3" fmla="*/ 2359716 w 5172619"/>
                  <a:gd name="connsiteY3" fmla="*/ 10184 h 770800"/>
                  <a:gd name="connsiteX4" fmla="*/ 3070916 w 5172619"/>
                  <a:gd name="connsiteY4" fmla="*/ 751864 h 770800"/>
                  <a:gd name="connsiteX5" fmla="*/ 3792276 w 5172619"/>
                  <a:gd name="connsiteY5" fmla="*/ 10184 h 770800"/>
                  <a:gd name="connsiteX6" fmla="*/ 4493316 w 5172619"/>
                  <a:gd name="connsiteY6" fmla="*/ 751864 h 770800"/>
                  <a:gd name="connsiteX7" fmla="*/ 5172619 w 5172619"/>
                  <a:gd name="connsiteY7" fmla="*/ 11045 h 770800"/>
                  <a:gd name="connsiteX0" fmla="*/ 0 w 5299262"/>
                  <a:gd name="connsiteY0" fmla="*/ 744449 h 751843"/>
                  <a:gd name="connsiteX1" fmla="*/ 1023319 w 5299262"/>
                  <a:gd name="connsiteY1" fmla="*/ 1 h 751843"/>
                  <a:gd name="connsiteX2" fmla="*/ 1764999 w 5299262"/>
                  <a:gd name="connsiteY2" fmla="*/ 741681 h 751843"/>
                  <a:gd name="connsiteX3" fmla="*/ 2486359 w 5299262"/>
                  <a:gd name="connsiteY3" fmla="*/ 10161 h 751843"/>
                  <a:gd name="connsiteX4" fmla="*/ 3197559 w 5299262"/>
                  <a:gd name="connsiteY4" fmla="*/ 751841 h 751843"/>
                  <a:gd name="connsiteX5" fmla="*/ 3918919 w 5299262"/>
                  <a:gd name="connsiteY5" fmla="*/ 10161 h 751843"/>
                  <a:gd name="connsiteX6" fmla="*/ 4619959 w 5299262"/>
                  <a:gd name="connsiteY6" fmla="*/ 751841 h 751843"/>
                  <a:gd name="connsiteX7" fmla="*/ 5299262 w 5299262"/>
                  <a:gd name="connsiteY7" fmla="*/ 11022 h 751843"/>
                  <a:gd name="connsiteX0" fmla="*/ 0 w 5299262"/>
                  <a:gd name="connsiteY0" fmla="*/ 748837 h 756231"/>
                  <a:gd name="connsiteX1" fmla="*/ 865017 w 5299262"/>
                  <a:gd name="connsiteY1" fmla="*/ 0 h 756231"/>
                  <a:gd name="connsiteX2" fmla="*/ 1764999 w 5299262"/>
                  <a:gd name="connsiteY2" fmla="*/ 746069 h 756231"/>
                  <a:gd name="connsiteX3" fmla="*/ 2486359 w 5299262"/>
                  <a:gd name="connsiteY3" fmla="*/ 14549 h 756231"/>
                  <a:gd name="connsiteX4" fmla="*/ 3197559 w 5299262"/>
                  <a:gd name="connsiteY4" fmla="*/ 756229 h 756231"/>
                  <a:gd name="connsiteX5" fmla="*/ 3918919 w 5299262"/>
                  <a:gd name="connsiteY5" fmla="*/ 14549 h 756231"/>
                  <a:gd name="connsiteX6" fmla="*/ 4619959 w 5299262"/>
                  <a:gd name="connsiteY6" fmla="*/ 756229 h 756231"/>
                  <a:gd name="connsiteX7" fmla="*/ 5299262 w 5299262"/>
                  <a:gd name="connsiteY7" fmla="*/ 15410 h 756231"/>
                  <a:gd name="connsiteX0" fmla="*/ 0 w 5299262"/>
                  <a:gd name="connsiteY0" fmla="*/ 748837 h 756231"/>
                  <a:gd name="connsiteX1" fmla="*/ 865017 w 5299262"/>
                  <a:gd name="connsiteY1" fmla="*/ 0 h 756231"/>
                  <a:gd name="connsiteX2" fmla="*/ 1606699 w 5299262"/>
                  <a:gd name="connsiteY2" fmla="*/ 741681 h 756231"/>
                  <a:gd name="connsiteX3" fmla="*/ 2486359 w 5299262"/>
                  <a:gd name="connsiteY3" fmla="*/ 14549 h 756231"/>
                  <a:gd name="connsiteX4" fmla="*/ 3197559 w 5299262"/>
                  <a:gd name="connsiteY4" fmla="*/ 756229 h 756231"/>
                  <a:gd name="connsiteX5" fmla="*/ 3918919 w 5299262"/>
                  <a:gd name="connsiteY5" fmla="*/ 14549 h 756231"/>
                  <a:gd name="connsiteX6" fmla="*/ 4619959 w 5299262"/>
                  <a:gd name="connsiteY6" fmla="*/ 756229 h 756231"/>
                  <a:gd name="connsiteX7" fmla="*/ 5299262 w 5299262"/>
                  <a:gd name="connsiteY7" fmla="*/ 15410 h 756231"/>
                  <a:gd name="connsiteX0" fmla="*/ 0 w 5299262"/>
                  <a:gd name="connsiteY0" fmla="*/ 748837 h 756231"/>
                  <a:gd name="connsiteX1" fmla="*/ 865017 w 5299262"/>
                  <a:gd name="connsiteY1" fmla="*/ 0 h 756231"/>
                  <a:gd name="connsiteX2" fmla="*/ 1606699 w 5299262"/>
                  <a:gd name="connsiteY2" fmla="*/ 741681 h 756231"/>
                  <a:gd name="connsiteX3" fmla="*/ 2391376 w 5299262"/>
                  <a:gd name="connsiteY3" fmla="*/ 14548 h 756231"/>
                  <a:gd name="connsiteX4" fmla="*/ 3197559 w 5299262"/>
                  <a:gd name="connsiteY4" fmla="*/ 756229 h 756231"/>
                  <a:gd name="connsiteX5" fmla="*/ 3918919 w 5299262"/>
                  <a:gd name="connsiteY5" fmla="*/ 14549 h 756231"/>
                  <a:gd name="connsiteX6" fmla="*/ 4619959 w 5299262"/>
                  <a:gd name="connsiteY6" fmla="*/ 756229 h 756231"/>
                  <a:gd name="connsiteX7" fmla="*/ 5299262 w 5299262"/>
                  <a:gd name="connsiteY7" fmla="*/ 15410 h 756231"/>
                  <a:gd name="connsiteX0" fmla="*/ 0 w 5299262"/>
                  <a:gd name="connsiteY0" fmla="*/ 748837 h 760617"/>
                  <a:gd name="connsiteX1" fmla="*/ 865017 w 5299262"/>
                  <a:gd name="connsiteY1" fmla="*/ 0 h 760617"/>
                  <a:gd name="connsiteX2" fmla="*/ 1606699 w 5299262"/>
                  <a:gd name="connsiteY2" fmla="*/ 741681 h 760617"/>
                  <a:gd name="connsiteX3" fmla="*/ 2391376 w 5299262"/>
                  <a:gd name="connsiteY3" fmla="*/ 14548 h 760617"/>
                  <a:gd name="connsiteX4" fmla="*/ 3118408 w 5299262"/>
                  <a:gd name="connsiteY4" fmla="*/ 760617 h 760617"/>
                  <a:gd name="connsiteX5" fmla="*/ 3918919 w 5299262"/>
                  <a:gd name="connsiteY5" fmla="*/ 14549 h 760617"/>
                  <a:gd name="connsiteX6" fmla="*/ 4619959 w 5299262"/>
                  <a:gd name="connsiteY6" fmla="*/ 756229 h 760617"/>
                  <a:gd name="connsiteX7" fmla="*/ 5299262 w 5299262"/>
                  <a:gd name="connsiteY7" fmla="*/ 15410 h 760617"/>
                  <a:gd name="connsiteX0" fmla="*/ 0 w 5358680"/>
                  <a:gd name="connsiteY0" fmla="*/ 748837 h 760617"/>
                  <a:gd name="connsiteX1" fmla="*/ 865017 w 5358680"/>
                  <a:gd name="connsiteY1" fmla="*/ 0 h 760617"/>
                  <a:gd name="connsiteX2" fmla="*/ 1606699 w 5358680"/>
                  <a:gd name="connsiteY2" fmla="*/ 741681 h 760617"/>
                  <a:gd name="connsiteX3" fmla="*/ 2391376 w 5358680"/>
                  <a:gd name="connsiteY3" fmla="*/ 14548 h 760617"/>
                  <a:gd name="connsiteX4" fmla="*/ 3118408 w 5358680"/>
                  <a:gd name="connsiteY4" fmla="*/ 760617 h 760617"/>
                  <a:gd name="connsiteX5" fmla="*/ 3918919 w 5358680"/>
                  <a:gd name="connsiteY5" fmla="*/ 14549 h 760617"/>
                  <a:gd name="connsiteX6" fmla="*/ 4619959 w 5358680"/>
                  <a:gd name="connsiteY6" fmla="*/ 756229 h 760617"/>
                  <a:gd name="connsiteX7" fmla="*/ 5358680 w 5358680"/>
                  <a:gd name="connsiteY7" fmla="*/ 15410 h 760617"/>
                  <a:gd name="connsiteX0" fmla="*/ 0 w 5358680"/>
                  <a:gd name="connsiteY0" fmla="*/ 748837 h 760617"/>
                  <a:gd name="connsiteX1" fmla="*/ 865017 w 5358680"/>
                  <a:gd name="connsiteY1" fmla="*/ 0 h 760617"/>
                  <a:gd name="connsiteX2" fmla="*/ 1606699 w 5358680"/>
                  <a:gd name="connsiteY2" fmla="*/ 741681 h 760617"/>
                  <a:gd name="connsiteX3" fmla="*/ 2391376 w 5358680"/>
                  <a:gd name="connsiteY3" fmla="*/ 14548 h 760617"/>
                  <a:gd name="connsiteX4" fmla="*/ 3118408 w 5358680"/>
                  <a:gd name="connsiteY4" fmla="*/ 760617 h 760617"/>
                  <a:gd name="connsiteX5" fmla="*/ 3918919 w 5358680"/>
                  <a:gd name="connsiteY5" fmla="*/ 14549 h 760617"/>
                  <a:gd name="connsiteX6" fmla="*/ 4619959 w 5358680"/>
                  <a:gd name="connsiteY6" fmla="*/ 756229 h 760617"/>
                  <a:gd name="connsiteX7" fmla="*/ 5358680 w 5358680"/>
                  <a:gd name="connsiteY7" fmla="*/ 15410 h 76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8680" h="760617">
                    <a:moveTo>
                      <a:pt x="0" y="748837"/>
                    </a:moveTo>
                    <a:cubicBezTo>
                      <a:pt x="193159" y="748633"/>
                      <a:pt x="597234" y="1193"/>
                      <a:pt x="865017" y="0"/>
                    </a:cubicBezTo>
                    <a:cubicBezTo>
                      <a:pt x="1132800" y="-1193"/>
                      <a:pt x="1352306" y="739256"/>
                      <a:pt x="1606699" y="741681"/>
                    </a:cubicBezTo>
                    <a:cubicBezTo>
                      <a:pt x="1861092" y="744106"/>
                      <a:pt x="2139425" y="11392"/>
                      <a:pt x="2391376" y="14548"/>
                    </a:cubicBezTo>
                    <a:cubicBezTo>
                      <a:pt x="2643327" y="17704"/>
                      <a:pt x="2863818" y="760617"/>
                      <a:pt x="3118408" y="760617"/>
                    </a:cubicBezTo>
                    <a:cubicBezTo>
                      <a:pt x="3372998" y="760617"/>
                      <a:pt x="3668661" y="15280"/>
                      <a:pt x="3918919" y="14549"/>
                    </a:cubicBezTo>
                    <a:cubicBezTo>
                      <a:pt x="4169177" y="13818"/>
                      <a:pt x="4377812" y="754536"/>
                      <a:pt x="4619959" y="756229"/>
                    </a:cubicBezTo>
                    <a:cubicBezTo>
                      <a:pt x="4862106" y="757922"/>
                      <a:pt x="5122942" y="13067"/>
                      <a:pt x="5358680" y="15410"/>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4" name="任意多边形: 形状 33">
              <a:extLst>
                <a:ext uri="{FF2B5EF4-FFF2-40B4-BE49-F238E27FC236}">
                  <a16:creationId xmlns:a16="http://schemas.microsoft.com/office/drawing/2014/main" id="{77905416-C73F-EC9C-7529-3286E42A83D1}"/>
                </a:ext>
              </a:extLst>
            </p:cNvPr>
            <p:cNvSpPr/>
            <p:nvPr/>
          </p:nvSpPr>
          <p:spPr>
            <a:xfrm rot="10800000">
              <a:off x="8007056" y="1247200"/>
              <a:ext cx="654482" cy="330836"/>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4565" h="762038">
                  <a:moveTo>
                    <a:pt x="-2" y="30492"/>
                  </a:moveTo>
                  <a:cubicBezTo>
                    <a:pt x="238758" y="32185"/>
                    <a:pt x="485985" y="767092"/>
                    <a:pt x="721358" y="762012"/>
                  </a:cubicBezTo>
                  <a:cubicBezTo>
                    <a:pt x="956731" y="756932"/>
                    <a:pt x="1173478" y="3399"/>
                    <a:pt x="1412238" y="12"/>
                  </a:cubicBezTo>
                  <a:cubicBezTo>
                    <a:pt x="1650998" y="-3375"/>
                    <a:pt x="1910078" y="739999"/>
                    <a:pt x="2153918" y="741692"/>
                  </a:cubicBezTo>
                  <a:cubicBezTo>
                    <a:pt x="2397758" y="743385"/>
                    <a:pt x="2636518" y="8479"/>
                    <a:pt x="2875278" y="10172"/>
                  </a:cubicBezTo>
                  <a:cubicBezTo>
                    <a:pt x="3114038" y="11865"/>
                    <a:pt x="3347718" y="751852"/>
                    <a:pt x="3586478" y="751852"/>
                  </a:cubicBezTo>
                  <a:cubicBezTo>
                    <a:pt x="3825238" y="751852"/>
                    <a:pt x="4070771" y="10172"/>
                    <a:pt x="4307838" y="10172"/>
                  </a:cubicBezTo>
                  <a:cubicBezTo>
                    <a:pt x="4544905" y="10172"/>
                    <a:pt x="4766731" y="750159"/>
                    <a:pt x="5008878" y="751852"/>
                  </a:cubicBezTo>
                  <a:cubicBezTo>
                    <a:pt x="5251025" y="753545"/>
                    <a:pt x="5248426" y="656641"/>
                    <a:pt x="5714565" y="62226"/>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2" name="矩形 71">
            <a:extLst>
              <a:ext uri="{FF2B5EF4-FFF2-40B4-BE49-F238E27FC236}">
                <a16:creationId xmlns:a16="http://schemas.microsoft.com/office/drawing/2014/main" id="{D172B8B4-BF0A-8759-60F8-A25F49514666}"/>
              </a:ext>
            </a:extLst>
          </p:cNvPr>
          <p:cNvSpPr/>
          <p:nvPr/>
        </p:nvSpPr>
        <p:spPr>
          <a:xfrm>
            <a:off x="7004268" y="2923727"/>
            <a:ext cx="1096924" cy="58477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SHR</a:t>
            </a:r>
          </a:p>
        </p:txBody>
      </p:sp>
      <p:sp>
        <p:nvSpPr>
          <p:cNvPr id="73" name="矩形 72">
            <a:extLst>
              <a:ext uri="{FF2B5EF4-FFF2-40B4-BE49-F238E27FC236}">
                <a16:creationId xmlns:a16="http://schemas.microsoft.com/office/drawing/2014/main" id="{11D7EA8F-118C-1DA5-BF59-1EF94A5ACAAC}"/>
              </a:ext>
            </a:extLst>
          </p:cNvPr>
          <p:cNvSpPr/>
          <p:nvPr/>
        </p:nvSpPr>
        <p:spPr>
          <a:xfrm>
            <a:off x="8101193" y="2924954"/>
            <a:ext cx="1043728" cy="5847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PHR</a:t>
            </a:r>
          </a:p>
        </p:txBody>
      </p:sp>
      <p:sp>
        <p:nvSpPr>
          <p:cNvPr id="74" name="矩形 73">
            <a:extLst>
              <a:ext uri="{FF2B5EF4-FFF2-40B4-BE49-F238E27FC236}">
                <a16:creationId xmlns:a16="http://schemas.microsoft.com/office/drawing/2014/main" id="{CE344B54-28F1-AFAC-99E3-DE36C44E68C4}"/>
              </a:ext>
            </a:extLst>
          </p:cNvPr>
          <p:cNvSpPr/>
          <p:nvPr/>
        </p:nvSpPr>
        <p:spPr>
          <a:xfrm>
            <a:off x="9144918" y="2924954"/>
            <a:ext cx="1500121" cy="5847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PDU</a:t>
            </a:r>
          </a:p>
        </p:txBody>
      </p:sp>
      <p:grpSp>
        <p:nvGrpSpPr>
          <p:cNvPr id="76" name="组合 75">
            <a:extLst>
              <a:ext uri="{FF2B5EF4-FFF2-40B4-BE49-F238E27FC236}">
                <a16:creationId xmlns:a16="http://schemas.microsoft.com/office/drawing/2014/main" id="{F473F774-6730-DBC0-BEA3-40CF8680C84C}"/>
              </a:ext>
            </a:extLst>
          </p:cNvPr>
          <p:cNvGrpSpPr>
            <a:grpSpLocks noChangeAspect="1"/>
          </p:cNvGrpSpPr>
          <p:nvPr/>
        </p:nvGrpSpPr>
        <p:grpSpPr>
          <a:xfrm>
            <a:off x="6330925" y="2970067"/>
            <a:ext cx="415367" cy="446700"/>
            <a:chOff x="4453617" y="1890023"/>
            <a:chExt cx="705682" cy="666739"/>
          </a:xfrm>
        </p:grpSpPr>
        <p:sp>
          <p:nvSpPr>
            <p:cNvPr id="77" name="矩形 76">
              <a:extLst>
                <a:ext uri="{FF2B5EF4-FFF2-40B4-BE49-F238E27FC236}">
                  <a16:creationId xmlns:a16="http://schemas.microsoft.com/office/drawing/2014/main" id="{8087BD15-4B6A-6294-0C65-D82455DDB557}"/>
                </a:ext>
              </a:extLst>
            </p:cNvPr>
            <p:cNvSpPr/>
            <p:nvPr/>
          </p:nvSpPr>
          <p:spPr>
            <a:xfrm>
              <a:off x="4708151" y="2118991"/>
              <a:ext cx="237707" cy="220698"/>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9" dirty="0">
                <a:solidFill>
                  <a:srgbClr val="FF0000"/>
                </a:solidFill>
              </a:endParaRPr>
            </a:p>
          </p:txBody>
        </p:sp>
        <p:cxnSp>
          <p:nvCxnSpPr>
            <p:cNvPr id="78" name="直接连接符 77">
              <a:extLst>
                <a:ext uri="{FF2B5EF4-FFF2-40B4-BE49-F238E27FC236}">
                  <a16:creationId xmlns:a16="http://schemas.microsoft.com/office/drawing/2014/main" id="{A825F3E3-5042-E253-5F28-39CF40AF7E2B}"/>
                </a:ext>
              </a:extLst>
            </p:cNvPr>
            <p:cNvCxnSpPr>
              <a:cxnSpLocks/>
              <a:stCxn id="77" idx="3"/>
            </p:cNvCxnSpPr>
            <p:nvPr/>
          </p:nvCxnSpPr>
          <p:spPr>
            <a:xfrm>
              <a:off x="4945858" y="2229340"/>
              <a:ext cx="896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8C92A054-8956-6991-007D-7C6F56020A9C}"/>
                </a:ext>
              </a:extLst>
            </p:cNvPr>
            <p:cNvCxnSpPr>
              <a:cxnSpLocks/>
            </p:cNvCxnSpPr>
            <p:nvPr/>
          </p:nvCxnSpPr>
          <p:spPr>
            <a:xfrm>
              <a:off x="5035474" y="2033343"/>
              <a:ext cx="0" cy="1959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C79BEBA2-8A82-8D42-637E-151582F72601}"/>
                </a:ext>
              </a:extLst>
            </p:cNvPr>
            <p:cNvCxnSpPr>
              <a:cxnSpLocks/>
            </p:cNvCxnSpPr>
            <p:nvPr/>
          </p:nvCxnSpPr>
          <p:spPr>
            <a:xfrm>
              <a:off x="4614765" y="2035704"/>
              <a:ext cx="4207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4E6C3C2A-EE16-313C-67F6-8710A99A5E33}"/>
                </a:ext>
              </a:extLst>
            </p:cNvPr>
            <p:cNvCxnSpPr>
              <a:cxnSpLocks/>
            </p:cNvCxnSpPr>
            <p:nvPr/>
          </p:nvCxnSpPr>
          <p:spPr>
            <a:xfrm>
              <a:off x="4614765" y="2033343"/>
              <a:ext cx="0" cy="3957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47AD16C7-69C5-A174-946D-7B88B2989611}"/>
                </a:ext>
              </a:extLst>
            </p:cNvPr>
            <p:cNvCxnSpPr>
              <a:cxnSpLocks/>
            </p:cNvCxnSpPr>
            <p:nvPr/>
          </p:nvCxnSpPr>
          <p:spPr>
            <a:xfrm>
              <a:off x="4614765" y="2429127"/>
              <a:ext cx="5445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2D49BAC7-D59D-D7E4-DA40-DC27C82A5C09}"/>
                </a:ext>
              </a:extLst>
            </p:cNvPr>
            <p:cNvCxnSpPr>
              <a:cxnSpLocks/>
            </p:cNvCxnSpPr>
            <p:nvPr/>
          </p:nvCxnSpPr>
          <p:spPr>
            <a:xfrm>
              <a:off x="5159299" y="1890024"/>
              <a:ext cx="0" cy="5391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16750258-B20A-A469-B54B-BD2FD5B7A210}"/>
                </a:ext>
              </a:extLst>
            </p:cNvPr>
            <p:cNvCxnSpPr>
              <a:cxnSpLocks/>
            </p:cNvCxnSpPr>
            <p:nvPr/>
          </p:nvCxnSpPr>
          <p:spPr>
            <a:xfrm>
              <a:off x="4453618" y="1890024"/>
              <a:ext cx="7056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id="{C15CE972-4A65-6FC4-E1CA-F07B79528795}"/>
                </a:ext>
              </a:extLst>
            </p:cNvPr>
            <p:cNvCxnSpPr>
              <a:cxnSpLocks/>
            </p:cNvCxnSpPr>
            <p:nvPr/>
          </p:nvCxnSpPr>
          <p:spPr>
            <a:xfrm>
              <a:off x="4453618" y="1890023"/>
              <a:ext cx="0" cy="666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接连接符 85">
              <a:extLst>
                <a:ext uri="{FF2B5EF4-FFF2-40B4-BE49-F238E27FC236}">
                  <a16:creationId xmlns:a16="http://schemas.microsoft.com/office/drawing/2014/main" id="{4E4E1402-7425-098E-7175-CA3D65103694}"/>
                </a:ext>
              </a:extLst>
            </p:cNvPr>
            <p:cNvCxnSpPr>
              <a:cxnSpLocks/>
            </p:cNvCxnSpPr>
            <p:nvPr/>
          </p:nvCxnSpPr>
          <p:spPr>
            <a:xfrm>
              <a:off x="4453617" y="2556762"/>
              <a:ext cx="7056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008B7EC5-ABAC-D695-6C06-220EE86045AE}"/>
                </a:ext>
              </a:extLst>
            </p:cNvPr>
            <p:cNvCxnSpPr>
              <a:cxnSpLocks/>
            </p:cNvCxnSpPr>
            <p:nvPr/>
          </p:nvCxnSpPr>
          <p:spPr>
            <a:xfrm flipV="1">
              <a:off x="5159299" y="2429127"/>
              <a:ext cx="0" cy="1276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8" name="文本框 87">
            <a:extLst>
              <a:ext uri="{FF2B5EF4-FFF2-40B4-BE49-F238E27FC236}">
                <a16:creationId xmlns:a16="http://schemas.microsoft.com/office/drawing/2014/main" id="{FB72C0C7-4541-394A-7CE3-981411040CE3}"/>
              </a:ext>
            </a:extLst>
          </p:cNvPr>
          <p:cNvSpPr txBox="1"/>
          <p:nvPr/>
        </p:nvSpPr>
        <p:spPr>
          <a:xfrm>
            <a:off x="842921" y="3877964"/>
            <a:ext cx="1401605" cy="523220"/>
          </a:xfrm>
          <a:prstGeom prst="rect">
            <a:avLst/>
          </a:prstGeom>
          <a:noFill/>
        </p:spPr>
        <p:txBody>
          <a:bodyPr wrap="square" rtlCol="0">
            <a:spAutoFit/>
          </a:bodyPr>
          <a:lstStyle/>
          <a:p>
            <a:r>
              <a:rPr lang="en-US" altLang="zh-CN" sz="2800" dirty="0"/>
              <a:t>Excitor</a:t>
            </a:r>
            <a:endParaRPr lang="zh-CN" altLang="en-US" sz="2800" dirty="0"/>
          </a:p>
        </p:txBody>
      </p:sp>
      <p:grpSp>
        <p:nvGrpSpPr>
          <p:cNvPr id="97" name="组合 96">
            <a:extLst>
              <a:ext uri="{FF2B5EF4-FFF2-40B4-BE49-F238E27FC236}">
                <a16:creationId xmlns:a16="http://schemas.microsoft.com/office/drawing/2014/main" id="{82F829B3-45C4-C519-D87A-07F185DDCA4C}"/>
              </a:ext>
            </a:extLst>
          </p:cNvPr>
          <p:cNvGrpSpPr/>
          <p:nvPr/>
        </p:nvGrpSpPr>
        <p:grpSpPr>
          <a:xfrm>
            <a:off x="1200481" y="2674601"/>
            <a:ext cx="533853" cy="972000"/>
            <a:chOff x="1577768" y="4688384"/>
            <a:chExt cx="533853" cy="972000"/>
          </a:xfrm>
        </p:grpSpPr>
        <p:sp>
          <p:nvSpPr>
            <p:cNvPr id="90" name="矩形: 圆角 89">
              <a:extLst>
                <a:ext uri="{FF2B5EF4-FFF2-40B4-BE49-F238E27FC236}">
                  <a16:creationId xmlns:a16="http://schemas.microsoft.com/office/drawing/2014/main" id="{63DCA1CC-4149-030A-C172-7CEF7AD60DD6}"/>
                </a:ext>
              </a:extLst>
            </p:cNvPr>
            <p:cNvSpPr/>
            <p:nvPr/>
          </p:nvSpPr>
          <p:spPr>
            <a:xfrm>
              <a:off x="1684939" y="4688384"/>
              <a:ext cx="319513" cy="972000"/>
            </a:xfrm>
            <a:prstGeom prst="roundRect">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0">
              <a:extLst>
                <a:ext uri="{FF2B5EF4-FFF2-40B4-BE49-F238E27FC236}">
                  <a16:creationId xmlns:a16="http://schemas.microsoft.com/office/drawing/2014/main" id="{122E4EE1-C8C9-1932-02E4-9FDA0A530E93}"/>
                </a:ext>
              </a:extLst>
            </p:cNvPr>
            <p:cNvSpPr/>
            <p:nvPr/>
          </p:nvSpPr>
          <p:spPr>
            <a:xfrm>
              <a:off x="1696269" y="4810930"/>
              <a:ext cx="300207" cy="703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6" name="图片 95">
              <a:extLst>
                <a:ext uri="{FF2B5EF4-FFF2-40B4-BE49-F238E27FC236}">
                  <a16:creationId xmlns:a16="http://schemas.microsoft.com/office/drawing/2014/main" id="{5B5FBBE7-955A-8027-686A-4C5E3F26FB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7768" y="4853775"/>
              <a:ext cx="533853" cy="641218"/>
            </a:xfrm>
            <a:prstGeom prst="rect">
              <a:avLst/>
            </a:prstGeom>
          </p:spPr>
        </p:pic>
      </p:grpSp>
      <p:grpSp>
        <p:nvGrpSpPr>
          <p:cNvPr id="130" name="组合 129">
            <a:extLst>
              <a:ext uri="{FF2B5EF4-FFF2-40B4-BE49-F238E27FC236}">
                <a16:creationId xmlns:a16="http://schemas.microsoft.com/office/drawing/2014/main" id="{5BF1254C-17BD-792A-B38B-6FD566C0AB17}"/>
              </a:ext>
            </a:extLst>
          </p:cNvPr>
          <p:cNvGrpSpPr>
            <a:grpSpLocks/>
          </p:cNvGrpSpPr>
          <p:nvPr/>
        </p:nvGrpSpPr>
        <p:grpSpPr>
          <a:xfrm>
            <a:off x="10916954" y="2696047"/>
            <a:ext cx="319513" cy="972000"/>
            <a:chOff x="1288835" y="2232996"/>
            <a:chExt cx="509131" cy="1231324"/>
          </a:xfrm>
        </p:grpSpPr>
        <p:sp>
          <p:nvSpPr>
            <p:cNvPr id="131" name="矩形: 圆角 130">
              <a:extLst>
                <a:ext uri="{FF2B5EF4-FFF2-40B4-BE49-F238E27FC236}">
                  <a16:creationId xmlns:a16="http://schemas.microsoft.com/office/drawing/2014/main" id="{D7171FDC-0BB2-0DBD-7CB9-885090F9D1E9}"/>
                </a:ext>
              </a:extLst>
            </p:cNvPr>
            <p:cNvSpPr/>
            <p:nvPr/>
          </p:nvSpPr>
          <p:spPr>
            <a:xfrm>
              <a:off x="1288835" y="2232996"/>
              <a:ext cx="509131" cy="1231324"/>
            </a:xfrm>
            <a:prstGeom prst="roundRect">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矩形 131">
              <a:extLst>
                <a:ext uri="{FF2B5EF4-FFF2-40B4-BE49-F238E27FC236}">
                  <a16:creationId xmlns:a16="http://schemas.microsoft.com/office/drawing/2014/main" id="{ED0BCD38-F0A5-CEB6-C3F6-4B0A30F86C72}"/>
                </a:ext>
              </a:extLst>
            </p:cNvPr>
            <p:cNvSpPr/>
            <p:nvPr/>
          </p:nvSpPr>
          <p:spPr>
            <a:xfrm>
              <a:off x="1306889" y="2388236"/>
              <a:ext cx="478368" cy="890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3" name="图片 132">
              <a:extLst>
                <a:ext uri="{FF2B5EF4-FFF2-40B4-BE49-F238E27FC236}">
                  <a16:creationId xmlns:a16="http://schemas.microsoft.com/office/drawing/2014/main" id="{9B98D397-7250-82EB-FC61-02B369A447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91976" y="2570920"/>
              <a:ext cx="492401" cy="512331"/>
            </a:xfrm>
            <a:prstGeom prst="rect">
              <a:avLst/>
            </a:prstGeom>
          </p:spPr>
        </p:pic>
      </p:grpSp>
      <p:cxnSp>
        <p:nvCxnSpPr>
          <p:cNvPr id="151" name="直接箭头连接符 150">
            <a:extLst>
              <a:ext uri="{FF2B5EF4-FFF2-40B4-BE49-F238E27FC236}">
                <a16:creationId xmlns:a16="http://schemas.microsoft.com/office/drawing/2014/main" id="{2B58704D-54E7-8D7C-7457-2E23D0C7ADA9}"/>
              </a:ext>
            </a:extLst>
          </p:cNvPr>
          <p:cNvCxnSpPr>
            <a:cxnSpLocks/>
          </p:cNvCxnSpPr>
          <p:nvPr/>
        </p:nvCxnSpPr>
        <p:spPr>
          <a:xfrm>
            <a:off x="3462602" y="4352612"/>
            <a:ext cx="307165" cy="0"/>
          </a:xfrm>
          <a:prstGeom prst="straightConnector1">
            <a:avLst/>
          </a:prstGeom>
          <a:ln w="28575">
            <a:solidFill>
              <a:srgbClr val="0060A9"/>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直接连接符 151">
            <a:extLst>
              <a:ext uri="{FF2B5EF4-FFF2-40B4-BE49-F238E27FC236}">
                <a16:creationId xmlns:a16="http://schemas.microsoft.com/office/drawing/2014/main" id="{99D36CD2-AB02-C0DE-6BFF-B4DB1EF82E83}"/>
              </a:ext>
            </a:extLst>
          </p:cNvPr>
          <p:cNvCxnSpPr>
            <a:cxnSpLocks/>
          </p:cNvCxnSpPr>
          <p:nvPr/>
        </p:nvCxnSpPr>
        <p:spPr>
          <a:xfrm>
            <a:off x="3462602" y="3812800"/>
            <a:ext cx="0" cy="539812"/>
          </a:xfrm>
          <a:prstGeom prst="line">
            <a:avLst/>
          </a:prstGeom>
          <a:ln w="28575">
            <a:solidFill>
              <a:srgbClr val="0060A9"/>
            </a:solidFill>
          </a:ln>
        </p:spPr>
        <p:style>
          <a:lnRef idx="1">
            <a:schemeClr val="accent1"/>
          </a:lnRef>
          <a:fillRef idx="0">
            <a:schemeClr val="accent1"/>
          </a:fillRef>
          <a:effectRef idx="0">
            <a:schemeClr val="accent1"/>
          </a:effectRef>
          <a:fontRef idx="minor">
            <a:schemeClr val="tx1"/>
          </a:fontRef>
        </p:style>
      </p:cxnSp>
      <p:cxnSp>
        <p:nvCxnSpPr>
          <p:cNvPr id="155" name="直接箭头连接符 154">
            <a:extLst>
              <a:ext uri="{FF2B5EF4-FFF2-40B4-BE49-F238E27FC236}">
                <a16:creationId xmlns:a16="http://schemas.microsoft.com/office/drawing/2014/main" id="{983D8D33-7DBA-898A-16C5-CDCCB9C5ADBF}"/>
              </a:ext>
            </a:extLst>
          </p:cNvPr>
          <p:cNvCxnSpPr>
            <a:cxnSpLocks/>
            <a:endCxn id="38" idx="3"/>
          </p:cNvCxnSpPr>
          <p:nvPr/>
        </p:nvCxnSpPr>
        <p:spPr>
          <a:xfrm flipH="1">
            <a:off x="5661326" y="4347601"/>
            <a:ext cx="249836" cy="0"/>
          </a:xfrm>
          <a:prstGeom prst="straightConnector1">
            <a:avLst/>
          </a:prstGeom>
          <a:ln w="28575">
            <a:solidFill>
              <a:srgbClr val="0060A9"/>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9111FBA0-6AFE-6097-9EB6-957E1BA6A98A}"/>
              </a:ext>
            </a:extLst>
          </p:cNvPr>
          <p:cNvCxnSpPr>
            <a:cxnSpLocks/>
          </p:cNvCxnSpPr>
          <p:nvPr/>
        </p:nvCxnSpPr>
        <p:spPr>
          <a:xfrm>
            <a:off x="5911162" y="3778078"/>
            <a:ext cx="0" cy="569523"/>
          </a:xfrm>
          <a:prstGeom prst="line">
            <a:avLst/>
          </a:prstGeom>
          <a:ln w="28575">
            <a:solidFill>
              <a:srgbClr val="0060A9"/>
            </a:solidFill>
          </a:ln>
        </p:spPr>
        <p:style>
          <a:lnRef idx="1">
            <a:schemeClr val="accent1"/>
          </a:lnRef>
          <a:fillRef idx="0">
            <a:schemeClr val="accent1"/>
          </a:fillRef>
          <a:effectRef idx="0">
            <a:schemeClr val="accent1"/>
          </a:effectRef>
          <a:fontRef idx="minor">
            <a:schemeClr val="tx1"/>
          </a:fontRef>
        </p:style>
      </p:cxnSp>
      <p:cxnSp>
        <p:nvCxnSpPr>
          <p:cNvPr id="2" name="直接箭头连接符 1">
            <a:extLst>
              <a:ext uri="{FF2B5EF4-FFF2-40B4-BE49-F238E27FC236}">
                <a16:creationId xmlns:a16="http://schemas.microsoft.com/office/drawing/2014/main" id="{C00D5D14-8024-C952-CE09-ED0F011F13DE}"/>
              </a:ext>
            </a:extLst>
          </p:cNvPr>
          <p:cNvCxnSpPr>
            <a:cxnSpLocks/>
          </p:cNvCxnSpPr>
          <p:nvPr/>
        </p:nvCxnSpPr>
        <p:spPr>
          <a:xfrm>
            <a:off x="4714647" y="3778078"/>
            <a:ext cx="0" cy="409309"/>
          </a:xfrm>
          <a:prstGeom prst="straightConnector1">
            <a:avLst/>
          </a:prstGeom>
          <a:ln w="28575">
            <a:solidFill>
              <a:srgbClr val="0060A9"/>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068E2C7E-D47A-2528-8B47-6F2921817698}"/>
              </a:ext>
            </a:extLst>
          </p:cNvPr>
          <p:cNvSpPr txBox="1"/>
          <p:nvPr/>
        </p:nvSpPr>
        <p:spPr>
          <a:xfrm>
            <a:off x="1492316" y="5090661"/>
            <a:ext cx="3958190" cy="461665"/>
          </a:xfrm>
          <a:prstGeom prst="rect">
            <a:avLst/>
          </a:prstGeom>
          <a:noFill/>
        </p:spPr>
        <p:txBody>
          <a:bodyPr wrap="square" rtlCol="0">
            <a:spAutoFit/>
          </a:bodyPr>
          <a:lstStyle/>
          <a:p>
            <a:r>
              <a:rPr lang="en-US" altLang="zh-CN" sz="2400" b="1" dirty="0">
                <a:solidFill>
                  <a:srgbClr val="FF0000"/>
                </a:solidFill>
              </a:rPr>
              <a:t>1. Productive BLE Excitor</a:t>
            </a:r>
            <a:endParaRPr lang="zh-CN" altLang="en-US" sz="2400" b="1" dirty="0">
              <a:solidFill>
                <a:srgbClr val="FF0000"/>
              </a:solidFill>
            </a:endParaRPr>
          </a:p>
        </p:txBody>
      </p:sp>
      <p:sp>
        <p:nvSpPr>
          <p:cNvPr id="11" name="矩形 10">
            <a:extLst>
              <a:ext uri="{FF2B5EF4-FFF2-40B4-BE49-F238E27FC236}">
                <a16:creationId xmlns:a16="http://schemas.microsoft.com/office/drawing/2014/main" id="{DAA4C9AB-DCC1-6C15-F1D2-497762A564E4}"/>
              </a:ext>
            </a:extLst>
          </p:cNvPr>
          <p:cNvSpPr/>
          <p:nvPr/>
        </p:nvSpPr>
        <p:spPr>
          <a:xfrm>
            <a:off x="1492316" y="5058621"/>
            <a:ext cx="4136442" cy="525747"/>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BC2B17C8-6DFF-9A7C-8A7F-A1D9FE11C81E}"/>
              </a:ext>
            </a:extLst>
          </p:cNvPr>
          <p:cNvSpPr txBox="1"/>
          <p:nvPr/>
        </p:nvSpPr>
        <p:spPr>
          <a:xfrm>
            <a:off x="6830486" y="1377689"/>
            <a:ext cx="3958190" cy="461665"/>
          </a:xfrm>
          <a:prstGeom prst="rect">
            <a:avLst/>
          </a:prstGeom>
          <a:noFill/>
        </p:spPr>
        <p:txBody>
          <a:bodyPr wrap="square" rtlCol="0">
            <a:spAutoFit/>
          </a:bodyPr>
          <a:lstStyle/>
          <a:p>
            <a:r>
              <a:rPr lang="en-US" altLang="zh-CN" sz="2400" b="1" dirty="0">
                <a:solidFill>
                  <a:srgbClr val="FF0000"/>
                </a:solidFill>
              </a:rPr>
              <a:t>2. High Carrier Utilization</a:t>
            </a:r>
            <a:endParaRPr lang="zh-CN" altLang="en-US" sz="2400" b="1" dirty="0">
              <a:solidFill>
                <a:srgbClr val="FF0000"/>
              </a:solidFill>
            </a:endParaRPr>
          </a:p>
        </p:txBody>
      </p:sp>
      <p:sp>
        <p:nvSpPr>
          <p:cNvPr id="13" name="矩形 12">
            <a:extLst>
              <a:ext uri="{FF2B5EF4-FFF2-40B4-BE49-F238E27FC236}">
                <a16:creationId xmlns:a16="http://schemas.microsoft.com/office/drawing/2014/main" id="{4AB21A80-8D63-831D-40BC-9C03EB0A5E6F}"/>
              </a:ext>
            </a:extLst>
          </p:cNvPr>
          <p:cNvSpPr/>
          <p:nvPr/>
        </p:nvSpPr>
        <p:spPr>
          <a:xfrm>
            <a:off x="6830486" y="1345649"/>
            <a:ext cx="4136442" cy="525747"/>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8BE9D43D-11BA-B26D-1442-28D40D86AD0B}"/>
              </a:ext>
            </a:extLst>
          </p:cNvPr>
          <p:cNvSpPr txBox="1"/>
          <p:nvPr/>
        </p:nvSpPr>
        <p:spPr>
          <a:xfrm>
            <a:off x="6620660" y="5057041"/>
            <a:ext cx="4638158" cy="461665"/>
          </a:xfrm>
          <a:prstGeom prst="rect">
            <a:avLst/>
          </a:prstGeom>
          <a:noFill/>
        </p:spPr>
        <p:txBody>
          <a:bodyPr wrap="square" rtlCol="0">
            <a:spAutoFit/>
          </a:bodyPr>
          <a:lstStyle/>
          <a:p>
            <a:r>
              <a:rPr lang="en-US" altLang="zh-CN" sz="2400" b="1" dirty="0">
                <a:solidFill>
                  <a:srgbClr val="FF0000"/>
                </a:solidFill>
              </a:rPr>
              <a:t>3. One commodity ZigBee Receiver</a:t>
            </a:r>
            <a:endParaRPr lang="zh-CN" altLang="en-US" sz="2400" b="1" dirty="0">
              <a:solidFill>
                <a:srgbClr val="FF0000"/>
              </a:solidFill>
            </a:endParaRPr>
          </a:p>
        </p:txBody>
      </p:sp>
      <p:sp>
        <p:nvSpPr>
          <p:cNvPr id="15" name="矩形 14">
            <a:extLst>
              <a:ext uri="{FF2B5EF4-FFF2-40B4-BE49-F238E27FC236}">
                <a16:creationId xmlns:a16="http://schemas.microsoft.com/office/drawing/2014/main" id="{CE738E72-421C-D28B-CAB2-A227EC568E85}"/>
              </a:ext>
            </a:extLst>
          </p:cNvPr>
          <p:cNvSpPr/>
          <p:nvPr/>
        </p:nvSpPr>
        <p:spPr>
          <a:xfrm>
            <a:off x="6620660" y="5025001"/>
            <a:ext cx="4638158" cy="525747"/>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709926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DAC962B-9BF9-2550-C69D-F261ADB422DE}"/>
              </a:ext>
            </a:extLst>
          </p:cNvPr>
          <p:cNvSpPr/>
          <p:nvPr/>
        </p:nvSpPr>
        <p:spPr>
          <a:xfrm>
            <a:off x="0" y="0"/>
            <a:ext cx="12192000" cy="1046746"/>
          </a:xfrm>
          <a:prstGeom prst="rect">
            <a:avLst/>
          </a:prstGeom>
          <a:solidFill>
            <a:srgbClr val="02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Times New Roman" panose="02020603050405020304" pitchFamily="18" charset="0"/>
                <a:cs typeface="Times New Roman" panose="02020603050405020304" pitchFamily="18" charset="0"/>
              </a:rPr>
              <a:t>Future</a:t>
            </a:r>
            <a:endParaRPr lang="zh-CN" altLang="en-US" sz="4000" b="1" dirty="0">
              <a:latin typeface="Times New Roman" panose="02020603050405020304" pitchFamily="18" charset="0"/>
              <a:cs typeface="Times New Roman" panose="02020603050405020304" pitchFamily="18" charset="0"/>
            </a:endParaRPr>
          </a:p>
        </p:txBody>
      </p:sp>
      <p:sp>
        <p:nvSpPr>
          <p:cNvPr id="64" name="灯片编号占位符 63">
            <a:extLst>
              <a:ext uri="{FF2B5EF4-FFF2-40B4-BE49-F238E27FC236}">
                <a16:creationId xmlns:a16="http://schemas.microsoft.com/office/drawing/2014/main" id="{3A43E23C-B7DF-F71F-3765-CE097905A20C}"/>
              </a:ext>
            </a:extLst>
          </p:cNvPr>
          <p:cNvSpPr>
            <a:spLocks noGrp="1"/>
          </p:cNvSpPr>
          <p:nvPr>
            <p:ph type="sldNum" sz="quarter" idx="12"/>
          </p:nvPr>
        </p:nvSpPr>
        <p:spPr/>
        <p:txBody>
          <a:bodyPr/>
          <a:lstStyle/>
          <a:p>
            <a:fld id="{35441232-94F7-4C55-9570-79805E345113}" type="slidenum">
              <a:rPr lang="zh-CN" altLang="en-US" smtClean="0"/>
              <a:pPr/>
              <a:t>9</a:t>
            </a:fld>
            <a:r>
              <a:rPr lang="en-US" altLang="zh-CN" dirty="0"/>
              <a:t>/24</a:t>
            </a:r>
            <a:endParaRPr lang="zh-CN" altLang="en-US" dirty="0"/>
          </a:p>
        </p:txBody>
      </p:sp>
      <p:pic>
        <p:nvPicPr>
          <p:cNvPr id="228" name="图片 227">
            <a:extLst>
              <a:ext uri="{FF2B5EF4-FFF2-40B4-BE49-F238E27FC236}">
                <a16:creationId xmlns:a16="http://schemas.microsoft.com/office/drawing/2014/main" id="{F040803A-A74F-EE47-1D84-2C1607514625}"/>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3328581">
            <a:off x="2214194" y="3303646"/>
            <a:ext cx="847707" cy="842462"/>
          </a:xfrm>
          <a:prstGeom prst="rect">
            <a:avLst/>
          </a:prstGeom>
        </p:spPr>
      </p:pic>
      <p:pic>
        <p:nvPicPr>
          <p:cNvPr id="159" name="图片 158">
            <a:extLst>
              <a:ext uri="{FF2B5EF4-FFF2-40B4-BE49-F238E27FC236}">
                <a16:creationId xmlns:a16="http://schemas.microsoft.com/office/drawing/2014/main" id="{B63E68BC-F517-C802-9815-F4BA711E21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8128" y="3060050"/>
            <a:ext cx="1519649" cy="1519643"/>
          </a:xfrm>
          <a:prstGeom prst="rect">
            <a:avLst/>
          </a:prstGeom>
        </p:spPr>
      </p:pic>
      <p:pic>
        <p:nvPicPr>
          <p:cNvPr id="160" name="图片 159">
            <a:extLst>
              <a:ext uri="{FF2B5EF4-FFF2-40B4-BE49-F238E27FC236}">
                <a16:creationId xmlns:a16="http://schemas.microsoft.com/office/drawing/2014/main" id="{0B06F8FC-CF4C-CF2E-382F-3179BD952F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2693" b="30418"/>
          <a:stretch/>
        </p:blipFill>
        <p:spPr>
          <a:xfrm>
            <a:off x="7397823" y="1634030"/>
            <a:ext cx="3068544" cy="1131960"/>
          </a:xfrm>
          <a:prstGeom prst="rect">
            <a:avLst/>
          </a:prstGeom>
        </p:spPr>
      </p:pic>
      <p:sp>
        <p:nvSpPr>
          <p:cNvPr id="161" name="任意多边形: 形状 160">
            <a:extLst>
              <a:ext uri="{FF2B5EF4-FFF2-40B4-BE49-F238E27FC236}">
                <a16:creationId xmlns:a16="http://schemas.microsoft.com/office/drawing/2014/main" id="{E8736E71-5DE5-4DA6-779C-C44994434E66}"/>
              </a:ext>
            </a:extLst>
          </p:cNvPr>
          <p:cNvSpPr>
            <a:spLocks noChangeAspect="1"/>
          </p:cNvSpPr>
          <p:nvPr/>
        </p:nvSpPr>
        <p:spPr>
          <a:xfrm rot="11107767">
            <a:off x="7082550" y="2388827"/>
            <a:ext cx="518233" cy="516951"/>
          </a:xfrm>
          <a:custGeom>
            <a:avLst/>
            <a:gdLst>
              <a:gd name="connsiteX0" fmla="*/ 0 w 1800000"/>
              <a:gd name="connsiteY0" fmla="*/ 1536597 h 1916511"/>
              <a:gd name="connsiteX1" fmla="*/ 359680 w 1800000"/>
              <a:gd name="connsiteY1" fmla="*/ 1896597 h 1916511"/>
              <a:gd name="connsiteX2" fmla="*/ 357675 w 1800000"/>
              <a:gd name="connsiteY2" fmla="*/ 1916511 h 1916511"/>
              <a:gd name="connsiteX3" fmla="*/ 195983 w 1800000"/>
              <a:gd name="connsiteY3" fmla="*/ 1916511 h 1916511"/>
              <a:gd name="connsiteX4" fmla="*/ 198000 w 1800000"/>
              <a:gd name="connsiteY4" fmla="*/ 1896598 h 1916511"/>
              <a:gd name="connsiteX5" fmla="*/ 0 w 1800000"/>
              <a:gd name="connsiteY5" fmla="*/ 1699576 h 1916511"/>
              <a:gd name="connsiteX6" fmla="*/ 0 w 1800000"/>
              <a:gd name="connsiteY6" fmla="*/ 816597 h 1916511"/>
              <a:gd name="connsiteX7" fmla="*/ 1080000 w 1800000"/>
              <a:gd name="connsiteY7" fmla="*/ 1896597 h 1916511"/>
              <a:gd name="connsiteX8" fmla="*/ 1078995 w 1800000"/>
              <a:gd name="connsiteY8" fmla="*/ 1916511 h 1916511"/>
              <a:gd name="connsiteX9" fmla="*/ 717993 w 1800000"/>
              <a:gd name="connsiteY9" fmla="*/ 1916511 h 1916511"/>
              <a:gd name="connsiteX10" fmla="*/ 720000 w 1800000"/>
              <a:gd name="connsiteY10" fmla="*/ 1896597 h 1916511"/>
              <a:gd name="connsiteX11" fmla="*/ 0 w 1800000"/>
              <a:gd name="connsiteY11" fmla="*/ 1176597 h 1916511"/>
              <a:gd name="connsiteX12" fmla="*/ 0 w 1800000"/>
              <a:gd name="connsiteY12" fmla="*/ 0 h 1916511"/>
              <a:gd name="connsiteX13" fmla="*/ 1800000 w 1800000"/>
              <a:gd name="connsiteY13" fmla="*/ 1800000 h 1916511"/>
              <a:gd name="connsiteX14" fmla="*/ 1794117 w 1800000"/>
              <a:gd name="connsiteY14" fmla="*/ 1916511 h 1916511"/>
              <a:gd name="connsiteX15" fmla="*/ 1438995 w 1800000"/>
              <a:gd name="connsiteY15" fmla="*/ 1916511 h 1916511"/>
              <a:gd name="connsiteX16" fmla="*/ 1440000 w 1800000"/>
              <a:gd name="connsiteY16" fmla="*/ 1896597 h 1916511"/>
              <a:gd name="connsiteX17" fmla="*/ 0 w 1800000"/>
              <a:gd name="connsiteY17" fmla="*/ 456597 h 19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0000" h="1916511">
                <a:moveTo>
                  <a:pt x="0" y="1536597"/>
                </a:moveTo>
                <a:cubicBezTo>
                  <a:pt x="198646" y="1536597"/>
                  <a:pt x="359680" y="1697774"/>
                  <a:pt x="359680" y="1896597"/>
                </a:cubicBezTo>
                <a:lnTo>
                  <a:pt x="357675" y="1916511"/>
                </a:lnTo>
                <a:lnTo>
                  <a:pt x="195983" y="1916511"/>
                </a:lnTo>
                <a:lnTo>
                  <a:pt x="198000" y="1896598"/>
                </a:lnTo>
                <a:cubicBezTo>
                  <a:pt x="198000" y="1787786"/>
                  <a:pt x="109352" y="1699576"/>
                  <a:pt x="0" y="1699576"/>
                </a:cubicBezTo>
                <a:close/>
                <a:moveTo>
                  <a:pt x="0" y="816597"/>
                </a:moveTo>
                <a:cubicBezTo>
                  <a:pt x="596468" y="816597"/>
                  <a:pt x="1080000" y="1300129"/>
                  <a:pt x="1080000" y="1896597"/>
                </a:cubicBezTo>
                <a:lnTo>
                  <a:pt x="1078995" y="1916511"/>
                </a:lnTo>
                <a:lnTo>
                  <a:pt x="717993" y="1916511"/>
                </a:lnTo>
                <a:lnTo>
                  <a:pt x="720000" y="1896597"/>
                </a:lnTo>
                <a:cubicBezTo>
                  <a:pt x="720000" y="1498952"/>
                  <a:pt x="397645" y="1176597"/>
                  <a:pt x="0" y="1176597"/>
                </a:cubicBezTo>
                <a:close/>
                <a:moveTo>
                  <a:pt x="0" y="0"/>
                </a:moveTo>
                <a:cubicBezTo>
                  <a:pt x="994113" y="0"/>
                  <a:pt x="1800000" y="805887"/>
                  <a:pt x="1800000" y="1800000"/>
                </a:cubicBezTo>
                <a:lnTo>
                  <a:pt x="1794117" y="1916511"/>
                </a:lnTo>
                <a:lnTo>
                  <a:pt x="1438995" y="1916511"/>
                </a:lnTo>
                <a:lnTo>
                  <a:pt x="1440000" y="1896597"/>
                </a:lnTo>
                <a:cubicBezTo>
                  <a:pt x="1440000" y="1101307"/>
                  <a:pt x="795290" y="456597"/>
                  <a:pt x="0" y="456597"/>
                </a:cubicBez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873">
              <a:solidFill>
                <a:srgbClr val="FF0000"/>
              </a:solidFill>
            </a:endParaRPr>
          </a:p>
        </p:txBody>
      </p:sp>
      <p:sp>
        <p:nvSpPr>
          <p:cNvPr id="163" name="矩形: 圆角 162">
            <a:extLst>
              <a:ext uri="{FF2B5EF4-FFF2-40B4-BE49-F238E27FC236}">
                <a16:creationId xmlns:a16="http://schemas.microsoft.com/office/drawing/2014/main" id="{35CCCD48-D43F-73A3-540D-5E7AE0AA00BD}"/>
              </a:ext>
            </a:extLst>
          </p:cNvPr>
          <p:cNvSpPr/>
          <p:nvPr/>
        </p:nvSpPr>
        <p:spPr>
          <a:xfrm>
            <a:off x="8341512" y="5067265"/>
            <a:ext cx="1400262" cy="997738"/>
          </a:xfrm>
          <a:prstGeom prst="roundRect">
            <a:avLst>
              <a:gd name="adj" fmla="val 11082"/>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4" name="直接连接符 163">
            <a:extLst>
              <a:ext uri="{FF2B5EF4-FFF2-40B4-BE49-F238E27FC236}">
                <a16:creationId xmlns:a16="http://schemas.microsoft.com/office/drawing/2014/main" id="{B80E9AD7-BA0B-12F9-6229-842ECBABB17C}"/>
              </a:ext>
            </a:extLst>
          </p:cNvPr>
          <p:cNvCxnSpPr>
            <a:cxnSpLocks/>
          </p:cNvCxnSpPr>
          <p:nvPr/>
        </p:nvCxnSpPr>
        <p:spPr>
          <a:xfrm>
            <a:off x="8765479" y="5066744"/>
            <a:ext cx="0" cy="99825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矩形: 圆角 164">
            <a:extLst>
              <a:ext uri="{FF2B5EF4-FFF2-40B4-BE49-F238E27FC236}">
                <a16:creationId xmlns:a16="http://schemas.microsoft.com/office/drawing/2014/main" id="{15DC33BF-7608-2F6C-CAD2-3D8CF38CEC71}"/>
              </a:ext>
            </a:extLst>
          </p:cNvPr>
          <p:cNvSpPr/>
          <p:nvPr/>
        </p:nvSpPr>
        <p:spPr>
          <a:xfrm>
            <a:off x="8825679" y="5118393"/>
            <a:ext cx="855895" cy="668013"/>
          </a:xfrm>
          <a:prstGeom prst="roundRect">
            <a:avLst>
              <a:gd name="adj" fmla="val 6411"/>
            </a:avLst>
          </a:prstGeom>
          <a:solidFill>
            <a:srgbClr val="FF0000">
              <a:alpha val="55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任意多边形: 形状 165">
            <a:extLst>
              <a:ext uri="{FF2B5EF4-FFF2-40B4-BE49-F238E27FC236}">
                <a16:creationId xmlns:a16="http://schemas.microsoft.com/office/drawing/2014/main" id="{AEADBEBD-172C-2659-6FF1-8C943D5D2DF9}"/>
              </a:ext>
            </a:extLst>
          </p:cNvPr>
          <p:cNvSpPr/>
          <p:nvPr/>
        </p:nvSpPr>
        <p:spPr>
          <a:xfrm>
            <a:off x="8825679" y="5272465"/>
            <a:ext cx="855894" cy="165814"/>
          </a:xfrm>
          <a:custGeom>
            <a:avLst/>
            <a:gdLst>
              <a:gd name="connsiteX0" fmla="*/ 0 w 1015365"/>
              <a:gd name="connsiteY0" fmla="*/ 135255 h 297180"/>
              <a:gd name="connsiteX1" fmla="*/ 72390 w 1015365"/>
              <a:gd name="connsiteY1" fmla="*/ 131445 h 297180"/>
              <a:gd name="connsiteX2" fmla="*/ 106680 w 1015365"/>
              <a:gd name="connsiteY2" fmla="*/ 203835 h 297180"/>
              <a:gd name="connsiteX3" fmla="*/ 152400 w 1015365"/>
              <a:gd name="connsiteY3" fmla="*/ 49530 h 297180"/>
              <a:gd name="connsiteX4" fmla="*/ 182880 w 1015365"/>
              <a:gd name="connsiteY4" fmla="*/ 295275 h 297180"/>
              <a:gd name="connsiteX5" fmla="*/ 230505 w 1015365"/>
              <a:gd name="connsiteY5" fmla="*/ 112395 h 297180"/>
              <a:gd name="connsiteX6" fmla="*/ 257175 w 1015365"/>
              <a:gd name="connsiteY6" fmla="*/ 200025 h 297180"/>
              <a:gd name="connsiteX7" fmla="*/ 289560 w 1015365"/>
              <a:gd name="connsiteY7" fmla="*/ 133350 h 297180"/>
              <a:gd name="connsiteX8" fmla="*/ 407670 w 1015365"/>
              <a:gd name="connsiteY8" fmla="*/ 133350 h 297180"/>
              <a:gd name="connsiteX9" fmla="*/ 436245 w 1015365"/>
              <a:gd name="connsiteY9" fmla="*/ 192405 h 297180"/>
              <a:gd name="connsiteX10" fmla="*/ 468630 w 1015365"/>
              <a:gd name="connsiteY10" fmla="*/ 0 h 297180"/>
              <a:gd name="connsiteX11" fmla="*/ 512445 w 1015365"/>
              <a:gd name="connsiteY11" fmla="*/ 297180 h 297180"/>
              <a:gd name="connsiteX12" fmla="*/ 552450 w 1015365"/>
              <a:gd name="connsiteY12" fmla="*/ 78105 h 297180"/>
              <a:gd name="connsiteX13" fmla="*/ 584835 w 1015365"/>
              <a:gd name="connsiteY13" fmla="*/ 234315 h 297180"/>
              <a:gd name="connsiteX14" fmla="*/ 611505 w 1015365"/>
              <a:gd name="connsiteY14" fmla="*/ 139065 h 297180"/>
              <a:gd name="connsiteX15" fmla="*/ 750570 w 1015365"/>
              <a:gd name="connsiteY15" fmla="*/ 135255 h 297180"/>
              <a:gd name="connsiteX16" fmla="*/ 771525 w 1015365"/>
              <a:gd name="connsiteY16" fmla="*/ 184785 h 297180"/>
              <a:gd name="connsiteX17" fmla="*/ 805815 w 1015365"/>
              <a:gd name="connsiteY17" fmla="*/ 66675 h 297180"/>
              <a:gd name="connsiteX18" fmla="*/ 832485 w 1015365"/>
              <a:gd name="connsiteY18" fmla="*/ 230505 h 297180"/>
              <a:gd name="connsiteX19" fmla="*/ 859155 w 1015365"/>
              <a:gd name="connsiteY19" fmla="*/ 91440 h 297180"/>
              <a:gd name="connsiteX20" fmla="*/ 876300 w 1015365"/>
              <a:gd name="connsiteY20" fmla="*/ 137160 h 297180"/>
              <a:gd name="connsiteX21" fmla="*/ 1015365 w 1015365"/>
              <a:gd name="connsiteY21" fmla="*/ 135255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15365" h="297180">
                <a:moveTo>
                  <a:pt x="0" y="135255"/>
                </a:moveTo>
                <a:lnTo>
                  <a:pt x="72390" y="131445"/>
                </a:lnTo>
                <a:lnTo>
                  <a:pt x="106680" y="203835"/>
                </a:lnTo>
                <a:lnTo>
                  <a:pt x="152400" y="49530"/>
                </a:lnTo>
                <a:lnTo>
                  <a:pt x="182880" y="295275"/>
                </a:lnTo>
                <a:lnTo>
                  <a:pt x="230505" y="112395"/>
                </a:lnTo>
                <a:lnTo>
                  <a:pt x="257175" y="200025"/>
                </a:lnTo>
                <a:lnTo>
                  <a:pt x="289560" y="133350"/>
                </a:lnTo>
                <a:lnTo>
                  <a:pt x="407670" y="133350"/>
                </a:lnTo>
                <a:lnTo>
                  <a:pt x="436245" y="192405"/>
                </a:lnTo>
                <a:lnTo>
                  <a:pt x="468630" y="0"/>
                </a:lnTo>
                <a:lnTo>
                  <a:pt x="512445" y="297180"/>
                </a:lnTo>
                <a:lnTo>
                  <a:pt x="552450" y="78105"/>
                </a:lnTo>
                <a:lnTo>
                  <a:pt x="584835" y="234315"/>
                </a:lnTo>
                <a:lnTo>
                  <a:pt x="611505" y="139065"/>
                </a:lnTo>
                <a:lnTo>
                  <a:pt x="750570" y="135255"/>
                </a:lnTo>
                <a:lnTo>
                  <a:pt x="771525" y="184785"/>
                </a:lnTo>
                <a:lnTo>
                  <a:pt x="805815" y="66675"/>
                </a:lnTo>
                <a:lnTo>
                  <a:pt x="832485" y="230505"/>
                </a:lnTo>
                <a:lnTo>
                  <a:pt x="859155" y="91440"/>
                </a:lnTo>
                <a:lnTo>
                  <a:pt x="876300" y="137160"/>
                </a:lnTo>
                <a:lnTo>
                  <a:pt x="1015365" y="135255"/>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7" name="组合 166">
            <a:extLst>
              <a:ext uri="{FF2B5EF4-FFF2-40B4-BE49-F238E27FC236}">
                <a16:creationId xmlns:a16="http://schemas.microsoft.com/office/drawing/2014/main" id="{CFCEE2DB-C96E-9AA2-C1B1-70C05CC11FF4}"/>
              </a:ext>
            </a:extLst>
          </p:cNvPr>
          <p:cNvGrpSpPr/>
          <p:nvPr/>
        </p:nvGrpSpPr>
        <p:grpSpPr>
          <a:xfrm>
            <a:off x="8839567" y="5529516"/>
            <a:ext cx="828120" cy="125672"/>
            <a:chOff x="6386557" y="1227874"/>
            <a:chExt cx="2274981" cy="350162"/>
          </a:xfrm>
        </p:grpSpPr>
        <p:grpSp>
          <p:nvGrpSpPr>
            <p:cNvPr id="179" name="组合 178">
              <a:extLst>
                <a:ext uri="{FF2B5EF4-FFF2-40B4-BE49-F238E27FC236}">
                  <a16:creationId xmlns:a16="http://schemas.microsoft.com/office/drawing/2014/main" id="{055DC352-4AFC-A6E8-BF67-DF8303C65F3F}"/>
                </a:ext>
              </a:extLst>
            </p:cNvPr>
            <p:cNvGrpSpPr/>
            <p:nvPr/>
          </p:nvGrpSpPr>
          <p:grpSpPr>
            <a:xfrm>
              <a:off x="6386557" y="1227874"/>
              <a:ext cx="1692000" cy="340596"/>
              <a:chOff x="6410404" y="1233644"/>
              <a:chExt cx="2100036" cy="340596"/>
            </a:xfrm>
          </p:grpSpPr>
          <p:sp>
            <p:nvSpPr>
              <p:cNvPr id="181" name="任意多边形: 形状 180">
                <a:extLst>
                  <a:ext uri="{FF2B5EF4-FFF2-40B4-BE49-F238E27FC236}">
                    <a16:creationId xmlns:a16="http://schemas.microsoft.com/office/drawing/2014/main" id="{F97A85EB-58CE-1087-8520-32A96426EC92}"/>
                  </a:ext>
                </a:extLst>
              </p:cNvPr>
              <p:cNvSpPr/>
              <p:nvPr/>
            </p:nvSpPr>
            <p:spPr>
              <a:xfrm rot="10800000">
                <a:off x="6410404" y="1233644"/>
                <a:ext cx="732858" cy="330836"/>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4565" h="762038">
                    <a:moveTo>
                      <a:pt x="-2" y="30492"/>
                    </a:moveTo>
                    <a:cubicBezTo>
                      <a:pt x="238758" y="32185"/>
                      <a:pt x="485985" y="767092"/>
                      <a:pt x="721358" y="762012"/>
                    </a:cubicBezTo>
                    <a:cubicBezTo>
                      <a:pt x="956731" y="756932"/>
                      <a:pt x="1173478" y="3399"/>
                      <a:pt x="1412238" y="12"/>
                    </a:cubicBezTo>
                    <a:cubicBezTo>
                      <a:pt x="1650998" y="-3375"/>
                      <a:pt x="1910078" y="739999"/>
                      <a:pt x="2153918" y="741692"/>
                    </a:cubicBezTo>
                    <a:cubicBezTo>
                      <a:pt x="2397758" y="743385"/>
                      <a:pt x="2636518" y="8479"/>
                      <a:pt x="2875278" y="10172"/>
                    </a:cubicBezTo>
                    <a:cubicBezTo>
                      <a:pt x="3114038" y="11865"/>
                      <a:pt x="3347718" y="751852"/>
                      <a:pt x="3586478" y="751852"/>
                    </a:cubicBezTo>
                    <a:cubicBezTo>
                      <a:pt x="3825238" y="751852"/>
                      <a:pt x="4070771" y="10172"/>
                      <a:pt x="4307838" y="10172"/>
                    </a:cubicBezTo>
                    <a:cubicBezTo>
                      <a:pt x="4544905" y="10172"/>
                      <a:pt x="4766731" y="750159"/>
                      <a:pt x="5008878" y="751852"/>
                    </a:cubicBezTo>
                    <a:cubicBezTo>
                      <a:pt x="5251025" y="753545"/>
                      <a:pt x="5248426" y="656641"/>
                      <a:pt x="5714565" y="62226"/>
                    </a:cubicBez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2" name="任意多边形: 形状 181">
                <a:extLst>
                  <a:ext uri="{FF2B5EF4-FFF2-40B4-BE49-F238E27FC236}">
                    <a16:creationId xmlns:a16="http://schemas.microsoft.com/office/drawing/2014/main" id="{A21CAF1E-F22E-864A-4188-F8F821679E49}"/>
                  </a:ext>
                </a:extLst>
              </p:cNvPr>
              <p:cNvSpPr/>
              <p:nvPr/>
            </p:nvSpPr>
            <p:spPr>
              <a:xfrm rot="10800000">
                <a:off x="7141423" y="1247941"/>
                <a:ext cx="687378" cy="324752"/>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 name="connsiteX0" fmla="*/ 2 w 4993209"/>
                  <a:gd name="connsiteY0" fmla="*/ 762012 h 762012"/>
                  <a:gd name="connsiteX1" fmla="*/ 690882 w 4993209"/>
                  <a:gd name="connsiteY1" fmla="*/ 12 h 762012"/>
                  <a:gd name="connsiteX2" fmla="*/ 1432562 w 4993209"/>
                  <a:gd name="connsiteY2" fmla="*/ 741692 h 762012"/>
                  <a:gd name="connsiteX3" fmla="*/ 2153922 w 4993209"/>
                  <a:gd name="connsiteY3" fmla="*/ 10172 h 762012"/>
                  <a:gd name="connsiteX4" fmla="*/ 2865122 w 4993209"/>
                  <a:gd name="connsiteY4" fmla="*/ 751852 h 762012"/>
                  <a:gd name="connsiteX5" fmla="*/ 3586482 w 4993209"/>
                  <a:gd name="connsiteY5" fmla="*/ 10172 h 762012"/>
                  <a:gd name="connsiteX6" fmla="*/ 4287522 w 4993209"/>
                  <a:gd name="connsiteY6" fmla="*/ 751852 h 762012"/>
                  <a:gd name="connsiteX7" fmla="*/ 4993209 w 4993209"/>
                  <a:gd name="connsiteY7" fmla="*/ 62226 h 762012"/>
                  <a:gd name="connsiteX0" fmla="*/ -2 w 4302325"/>
                  <a:gd name="connsiteY0" fmla="*/ 12 h 751872"/>
                  <a:gd name="connsiteX1" fmla="*/ 741678 w 4302325"/>
                  <a:gd name="connsiteY1" fmla="*/ 741692 h 751872"/>
                  <a:gd name="connsiteX2" fmla="*/ 1463038 w 4302325"/>
                  <a:gd name="connsiteY2" fmla="*/ 10172 h 751872"/>
                  <a:gd name="connsiteX3" fmla="*/ 2174238 w 4302325"/>
                  <a:gd name="connsiteY3" fmla="*/ 751852 h 751872"/>
                  <a:gd name="connsiteX4" fmla="*/ 2895598 w 4302325"/>
                  <a:gd name="connsiteY4" fmla="*/ 10172 h 751872"/>
                  <a:gd name="connsiteX5" fmla="*/ 3596638 w 4302325"/>
                  <a:gd name="connsiteY5" fmla="*/ 751852 h 751872"/>
                  <a:gd name="connsiteX6" fmla="*/ 4302325 w 4302325"/>
                  <a:gd name="connsiteY6" fmla="*/ 62226 h 751872"/>
                  <a:gd name="connsiteX0" fmla="*/ 1 w 3560648"/>
                  <a:gd name="connsiteY0" fmla="*/ 731523 h 741704"/>
                  <a:gd name="connsiteX1" fmla="*/ 721361 w 3560648"/>
                  <a:gd name="connsiteY1" fmla="*/ 3 h 741704"/>
                  <a:gd name="connsiteX2" fmla="*/ 1432561 w 3560648"/>
                  <a:gd name="connsiteY2" fmla="*/ 741683 h 741704"/>
                  <a:gd name="connsiteX3" fmla="*/ 2153921 w 3560648"/>
                  <a:gd name="connsiteY3" fmla="*/ 3 h 741704"/>
                  <a:gd name="connsiteX4" fmla="*/ 2854961 w 3560648"/>
                  <a:gd name="connsiteY4" fmla="*/ 741683 h 741704"/>
                  <a:gd name="connsiteX5" fmla="*/ 3560648 w 3560648"/>
                  <a:gd name="connsiteY5" fmla="*/ 52057 h 741704"/>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0 h 741701"/>
                  <a:gd name="connsiteX1" fmla="*/ 711201 w 2839288"/>
                  <a:gd name="connsiteY1" fmla="*/ 741680 h 741701"/>
                  <a:gd name="connsiteX2" fmla="*/ 1432561 w 2839288"/>
                  <a:gd name="connsiteY2" fmla="*/ 0 h 741701"/>
                  <a:gd name="connsiteX3" fmla="*/ 2133601 w 2839288"/>
                  <a:gd name="connsiteY3" fmla="*/ 741680 h 741701"/>
                  <a:gd name="connsiteX4" fmla="*/ 2839288 w 2839288"/>
                  <a:gd name="connsiteY4" fmla="*/ 52054 h 741701"/>
                  <a:gd name="connsiteX0" fmla="*/ 1 w 2839288"/>
                  <a:gd name="connsiteY0" fmla="*/ 571 h 742272"/>
                  <a:gd name="connsiteX1" fmla="*/ 711201 w 2839288"/>
                  <a:gd name="connsiteY1" fmla="*/ 742251 h 742272"/>
                  <a:gd name="connsiteX2" fmla="*/ 1432561 w 2839288"/>
                  <a:gd name="connsiteY2" fmla="*/ 571 h 742272"/>
                  <a:gd name="connsiteX3" fmla="*/ 2133601 w 2839288"/>
                  <a:gd name="connsiteY3" fmla="*/ 742251 h 742272"/>
                  <a:gd name="connsiteX4" fmla="*/ 2839288 w 2839288"/>
                  <a:gd name="connsiteY4" fmla="*/ 52625 h 742272"/>
                  <a:gd name="connsiteX0" fmla="*/ 1 w 2839288"/>
                  <a:gd name="connsiteY0" fmla="*/ 1030 h 742731"/>
                  <a:gd name="connsiteX1" fmla="*/ 711201 w 2839288"/>
                  <a:gd name="connsiteY1" fmla="*/ 742710 h 742731"/>
                  <a:gd name="connsiteX2" fmla="*/ 1432561 w 2839288"/>
                  <a:gd name="connsiteY2" fmla="*/ 1030 h 742731"/>
                  <a:gd name="connsiteX3" fmla="*/ 2133601 w 2839288"/>
                  <a:gd name="connsiteY3" fmla="*/ 742710 h 742731"/>
                  <a:gd name="connsiteX4" fmla="*/ 2839288 w 2839288"/>
                  <a:gd name="connsiteY4" fmla="*/ 53084 h 742731"/>
                  <a:gd name="connsiteX0" fmla="*/ 1 w 2839288"/>
                  <a:gd name="connsiteY0" fmla="*/ 1030 h 742713"/>
                  <a:gd name="connsiteX1" fmla="*/ 711201 w 2839288"/>
                  <a:gd name="connsiteY1" fmla="*/ 742710 h 742713"/>
                  <a:gd name="connsiteX2" fmla="*/ 1432561 w 2839288"/>
                  <a:gd name="connsiteY2" fmla="*/ 1030 h 742713"/>
                  <a:gd name="connsiteX3" fmla="*/ 2133601 w 2839288"/>
                  <a:gd name="connsiteY3" fmla="*/ 742710 h 742713"/>
                  <a:gd name="connsiteX4" fmla="*/ 2839288 w 2839288"/>
                  <a:gd name="connsiteY4" fmla="*/ 53084 h 742713"/>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 name="connsiteX0" fmla="*/ 0 w 2861827"/>
                  <a:gd name="connsiteY0" fmla="*/ 17403 h 741688"/>
                  <a:gd name="connsiteX1" fmla="*/ 733740 w 2861827"/>
                  <a:gd name="connsiteY1" fmla="*/ 741680 h 741688"/>
                  <a:gd name="connsiteX2" fmla="*/ 1455100 w 2861827"/>
                  <a:gd name="connsiteY2" fmla="*/ 0 h 741688"/>
                  <a:gd name="connsiteX3" fmla="*/ 2156140 w 2861827"/>
                  <a:gd name="connsiteY3" fmla="*/ 741680 h 741688"/>
                  <a:gd name="connsiteX4" fmla="*/ 2861827 w 2861827"/>
                  <a:gd name="connsiteY4" fmla="*/ 52054 h 741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827" h="741688">
                    <a:moveTo>
                      <a:pt x="0" y="17403"/>
                    </a:moveTo>
                    <a:cubicBezTo>
                      <a:pt x="351460" y="-21512"/>
                      <a:pt x="491223" y="744581"/>
                      <a:pt x="733740" y="741680"/>
                    </a:cubicBezTo>
                    <a:cubicBezTo>
                      <a:pt x="976257" y="738780"/>
                      <a:pt x="1218033" y="0"/>
                      <a:pt x="1455100" y="0"/>
                    </a:cubicBezTo>
                    <a:cubicBezTo>
                      <a:pt x="1692167" y="0"/>
                      <a:pt x="1913993" y="739987"/>
                      <a:pt x="2156140" y="741680"/>
                    </a:cubicBezTo>
                    <a:cubicBezTo>
                      <a:pt x="2398287" y="743373"/>
                      <a:pt x="2733778" y="60568"/>
                      <a:pt x="2861827" y="52054"/>
                    </a:cubicBez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3" name="任意多边形: 形状 182">
                <a:extLst>
                  <a:ext uri="{FF2B5EF4-FFF2-40B4-BE49-F238E27FC236}">
                    <a16:creationId xmlns:a16="http://schemas.microsoft.com/office/drawing/2014/main" id="{5F6018A5-F151-7A60-7876-4BF8CB7CFFBC}"/>
                  </a:ext>
                </a:extLst>
              </p:cNvPr>
              <p:cNvSpPr/>
              <p:nvPr/>
            </p:nvSpPr>
            <p:spPr>
              <a:xfrm rot="10800000">
                <a:off x="7823222" y="1244021"/>
                <a:ext cx="687218" cy="330219"/>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 name="connsiteX0" fmla="*/ -2 w 5793717"/>
                  <a:gd name="connsiteY0" fmla="*/ 42861 h 774407"/>
                  <a:gd name="connsiteX1" fmla="*/ 721358 w 5793717"/>
                  <a:gd name="connsiteY1" fmla="*/ 774381 h 774407"/>
                  <a:gd name="connsiteX2" fmla="*/ 1412238 w 5793717"/>
                  <a:gd name="connsiteY2" fmla="*/ 12381 h 774407"/>
                  <a:gd name="connsiteX3" fmla="*/ 2153918 w 5793717"/>
                  <a:gd name="connsiteY3" fmla="*/ 754061 h 774407"/>
                  <a:gd name="connsiteX4" fmla="*/ 2875278 w 5793717"/>
                  <a:gd name="connsiteY4" fmla="*/ 22541 h 774407"/>
                  <a:gd name="connsiteX5" fmla="*/ 3586478 w 5793717"/>
                  <a:gd name="connsiteY5" fmla="*/ 764221 h 774407"/>
                  <a:gd name="connsiteX6" fmla="*/ 4307838 w 5793717"/>
                  <a:gd name="connsiteY6" fmla="*/ 22541 h 774407"/>
                  <a:gd name="connsiteX7" fmla="*/ 5008878 w 5793717"/>
                  <a:gd name="connsiteY7" fmla="*/ 764221 h 774407"/>
                  <a:gd name="connsiteX8" fmla="*/ 5793717 w 5793717"/>
                  <a:gd name="connsiteY8" fmla="*/ 0 h 774407"/>
                  <a:gd name="connsiteX0" fmla="*/ -2 w 5793717"/>
                  <a:gd name="connsiteY0" fmla="*/ 42861 h 774407"/>
                  <a:gd name="connsiteX1" fmla="*/ 721358 w 5793717"/>
                  <a:gd name="connsiteY1" fmla="*/ 774381 h 774407"/>
                  <a:gd name="connsiteX2" fmla="*/ 1412238 w 5793717"/>
                  <a:gd name="connsiteY2" fmla="*/ 12381 h 774407"/>
                  <a:gd name="connsiteX3" fmla="*/ 2153918 w 5793717"/>
                  <a:gd name="connsiteY3" fmla="*/ 754061 h 774407"/>
                  <a:gd name="connsiteX4" fmla="*/ 2875278 w 5793717"/>
                  <a:gd name="connsiteY4" fmla="*/ 22541 h 774407"/>
                  <a:gd name="connsiteX5" fmla="*/ 3586478 w 5793717"/>
                  <a:gd name="connsiteY5" fmla="*/ 764221 h 774407"/>
                  <a:gd name="connsiteX6" fmla="*/ 4307838 w 5793717"/>
                  <a:gd name="connsiteY6" fmla="*/ 22541 h 774407"/>
                  <a:gd name="connsiteX7" fmla="*/ 5008878 w 5793717"/>
                  <a:gd name="connsiteY7" fmla="*/ 764221 h 774407"/>
                  <a:gd name="connsiteX8" fmla="*/ 5793717 w 5793717"/>
                  <a:gd name="connsiteY8" fmla="*/ 0 h 774407"/>
                  <a:gd name="connsiteX0" fmla="*/ -2 w 5688181"/>
                  <a:gd name="connsiteY0" fmla="*/ 30492 h 762038"/>
                  <a:gd name="connsiteX1" fmla="*/ 721358 w 5688181"/>
                  <a:gd name="connsiteY1" fmla="*/ 762012 h 762038"/>
                  <a:gd name="connsiteX2" fmla="*/ 1412238 w 5688181"/>
                  <a:gd name="connsiteY2" fmla="*/ 12 h 762038"/>
                  <a:gd name="connsiteX3" fmla="*/ 2153918 w 5688181"/>
                  <a:gd name="connsiteY3" fmla="*/ 741692 h 762038"/>
                  <a:gd name="connsiteX4" fmla="*/ 2875278 w 5688181"/>
                  <a:gd name="connsiteY4" fmla="*/ 10172 h 762038"/>
                  <a:gd name="connsiteX5" fmla="*/ 3586478 w 5688181"/>
                  <a:gd name="connsiteY5" fmla="*/ 751852 h 762038"/>
                  <a:gd name="connsiteX6" fmla="*/ 4307838 w 5688181"/>
                  <a:gd name="connsiteY6" fmla="*/ 10172 h 762038"/>
                  <a:gd name="connsiteX7" fmla="*/ 5008878 w 5688181"/>
                  <a:gd name="connsiteY7" fmla="*/ 751852 h 762038"/>
                  <a:gd name="connsiteX8" fmla="*/ 5688181 w 5688181"/>
                  <a:gd name="connsiteY8" fmla="*/ 11033 h 762038"/>
                  <a:gd name="connsiteX0" fmla="*/ 0 w 5434896"/>
                  <a:gd name="connsiteY0" fmla="*/ 1239 h 762013"/>
                  <a:gd name="connsiteX1" fmla="*/ 468073 w 5434896"/>
                  <a:gd name="connsiteY1" fmla="*/ 762012 h 762013"/>
                  <a:gd name="connsiteX2" fmla="*/ 1158953 w 5434896"/>
                  <a:gd name="connsiteY2" fmla="*/ 12 h 762013"/>
                  <a:gd name="connsiteX3" fmla="*/ 1900633 w 5434896"/>
                  <a:gd name="connsiteY3" fmla="*/ 741692 h 762013"/>
                  <a:gd name="connsiteX4" fmla="*/ 2621993 w 5434896"/>
                  <a:gd name="connsiteY4" fmla="*/ 10172 h 762013"/>
                  <a:gd name="connsiteX5" fmla="*/ 3333193 w 5434896"/>
                  <a:gd name="connsiteY5" fmla="*/ 751852 h 762013"/>
                  <a:gd name="connsiteX6" fmla="*/ 4054553 w 5434896"/>
                  <a:gd name="connsiteY6" fmla="*/ 10172 h 762013"/>
                  <a:gd name="connsiteX7" fmla="*/ 4755593 w 5434896"/>
                  <a:gd name="connsiteY7" fmla="*/ 751852 h 762013"/>
                  <a:gd name="connsiteX8" fmla="*/ 5434896 w 5434896"/>
                  <a:gd name="connsiteY8" fmla="*/ 11033 h 762013"/>
                  <a:gd name="connsiteX0" fmla="*/ 0 w 5434896"/>
                  <a:gd name="connsiteY0" fmla="*/ 1251 h 770800"/>
                  <a:gd name="connsiteX1" fmla="*/ 262277 w 5434896"/>
                  <a:gd name="connsiteY1" fmla="*/ 770801 h 770800"/>
                  <a:gd name="connsiteX2" fmla="*/ 1158953 w 5434896"/>
                  <a:gd name="connsiteY2" fmla="*/ 24 h 770800"/>
                  <a:gd name="connsiteX3" fmla="*/ 1900633 w 5434896"/>
                  <a:gd name="connsiteY3" fmla="*/ 741704 h 770800"/>
                  <a:gd name="connsiteX4" fmla="*/ 2621993 w 5434896"/>
                  <a:gd name="connsiteY4" fmla="*/ 10184 h 770800"/>
                  <a:gd name="connsiteX5" fmla="*/ 3333193 w 5434896"/>
                  <a:gd name="connsiteY5" fmla="*/ 751864 h 770800"/>
                  <a:gd name="connsiteX6" fmla="*/ 4054553 w 5434896"/>
                  <a:gd name="connsiteY6" fmla="*/ 10184 h 770800"/>
                  <a:gd name="connsiteX7" fmla="*/ 4755593 w 5434896"/>
                  <a:gd name="connsiteY7" fmla="*/ 751864 h 770800"/>
                  <a:gd name="connsiteX8" fmla="*/ 5434896 w 5434896"/>
                  <a:gd name="connsiteY8" fmla="*/ 11045 h 770800"/>
                  <a:gd name="connsiteX0" fmla="*/ 0 w 5172619"/>
                  <a:gd name="connsiteY0" fmla="*/ 770801 h 770800"/>
                  <a:gd name="connsiteX1" fmla="*/ 896676 w 5172619"/>
                  <a:gd name="connsiteY1" fmla="*/ 24 h 770800"/>
                  <a:gd name="connsiteX2" fmla="*/ 1638356 w 5172619"/>
                  <a:gd name="connsiteY2" fmla="*/ 741704 h 770800"/>
                  <a:gd name="connsiteX3" fmla="*/ 2359716 w 5172619"/>
                  <a:gd name="connsiteY3" fmla="*/ 10184 h 770800"/>
                  <a:gd name="connsiteX4" fmla="*/ 3070916 w 5172619"/>
                  <a:gd name="connsiteY4" fmla="*/ 751864 h 770800"/>
                  <a:gd name="connsiteX5" fmla="*/ 3792276 w 5172619"/>
                  <a:gd name="connsiteY5" fmla="*/ 10184 h 770800"/>
                  <a:gd name="connsiteX6" fmla="*/ 4493316 w 5172619"/>
                  <a:gd name="connsiteY6" fmla="*/ 751864 h 770800"/>
                  <a:gd name="connsiteX7" fmla="*/ 5172619 w 5172619"/>
                  <a:gd name="connsiteY7" fmla="*/ 11045 h 770800"/>
                  <a:gd name="connsiteX0" fmla="*/ 0 w 5299262"/>
                  <a:gd name="connsiteY0" fmla="*/ 744449 h 751843"/>
                  <a:gd name="connsiteX1" fmla="*/ 1023319 w 5299262"/>
                  <a:gd name="connsiteY1" fmla="*/ 1 h 751843"/>
                  <a:gd name="connsiteX2" fmla="*/ 1764999 w 5299262"/>
                  <a:gd name="connsiteY2" fmla="*/ 741681 h 751843"/>
                  <a:gd name="connsiteX3" fmla="*/ 2486359 w 5299262"/>
                  <a:gd name="connsiteY3" fmla="*/ 10161 h 751843"/>
                  <a:gd name="connsiteX4" fmla="*/ 3197559 w 5299262"/>
                  <a:gd name="connsiteY4" fmla="*/ 751841 h 751843"/>
                  <a:gd name="connsiteX5" fmla="*/ 3918919 w 5299262"/>
                  <a:gd name="connsiteY5" fmla="*/ 10161 h 751843"/>
                  <a:gd name="connsiteX6" fmla="*/ 4619959 w 5299262"/>
                  <a:gd name="connsiteY6" fmla="*/ 751841 h 751843"/>
                  <a:gd name="connsiteX7" fmla="*/ 5299262 w 5299262"/>
                  <a:gd name="connsiteY7" fmla="*/ 11022 h 751843"/>
                  <a:gd name="connsiteX0" fmla="*/ 0 w 5299262"/>
                  <a:gd name="connsiteY0" fmla="*/ 748837 h 756231"/>
                  <a:gd name="connsiteX1" fmla="*/ 865017 w 5299262"/>
                  <a:gd name="connsiteY1" fmla="*/ 0 h 756231"/>
                  <a:gd name="connsiteX2" fmla="*/ 1764999 w 5299262"/>
                  <a:gd name="connsiteY2" fmla="*/ 746069 h 756231"/>
                  <a:gd name="connsiteX3" fmla="*/ 2486359 w 5299262"/>
                  <a:gd name="connsiteY3" fmla="*/ 14549 h 756231"/>
                  <a:gd name="connsiteX4" fmla="*/ 3197559 w 5299262"/>
                  <a:gd name="connsiteY4" fmla="*/ 756229 h 756231"/>
                  <a:gd name="connsiteX5" fmla="*/ 3918919 w 5299262"/>
                  <a:gd name="connsiteY5" fmla="*/ 14549 h 756231"/>
                  <a:gd name="connsiteX6" fmla="*/ 4619959 w 5299262"/>
                  <a:gd name="connsiteY6" fmla="*/ 756229 h 756231"/>
                  <a:gd name="connsiteX7" fmla="*/ 5299262 w 5299262"/>
                  <a:gd name="connsiteY7" fmla="*/ 15410 h 756231"/>
                  <a:gd name="connsiteX0" fmla="*/ 0 w 5299262"/>
                  <a:gd name="connsiteY0" fmla="*/ 748837 h 756231"/>
                  <a:gd name="connsiteX1" fmla="*/ 865017 w 5299262"/>
                  <a:gd name="connsiteY1" fmla="*/ 0 h 756231"/>
                  <a:gd name="connsiteX2" fmla="*/ 1606699 w 5299262"/>
                  <a:gd name="connsiteY2" fmla="*/ 741681 h 756231"/>
                  <a:gd name="connsiteX3" fmla="*/ 2486359 w 5299262"/>
                  <a:gd name="connsiteY3" fmla="*/ 14549 h 756231"/>
                  <a:gd name="connsiteX4" fmla="*/ 3197559 w 5299262"/>
                  <a:gd name="connsiteY4" fmla="*/ 756229 h 756231"/>
                  <a:gd name="connsiteX5" fmla="*/ 3918919 w 5299262"/>
                  <a:gd name="connsiteY5" fmla="*/ 14549 h 756231"/>
                  <a:gd name="connsiteX6" fmla="*/ 4619959 w 5299262"/>
                  <a:gd name="connsiteY6" fmla="*/ 756229 h 756231"/>
                  <a:gd name="connsiteX7" fmla="*/ 5299262 w 5299262"/>
                  <a:gd name="connsiteY7" fmla="*/ 15410 h 756231"/>
                  <a:gd name="connsiteX0" fmla="*/ 0 w 5299262"/>
                  <a:gd name="connsiteY0" fmla="*/ 748837 h 756231"/>
                  <a:gd name="connsiteX1" fmla="*/ 865017 w 5299262"/>
                  <a:gd name="connsiteY1" fmla="*/ 0 h 756231"/>
                  <a:gd name="connsiteX2" fmla="*/ 1606699 w 5299262"/>
                  <a:gd name="connsiteY2" fmla="*/ 741681 h 756231"/>
                  <a:gd name="connsiteX3" fmla="*/ 2391376 w 5299262"/>
                  <a:gd name="connsiteY3" fmla="*/ 14548 h 756231"/>
                  <a:gd name="connsiteX4" fmla="*/ 3197559 w 5299262"/>
                  <a:gd name="connsiteY4" fmla="*/ 756229 h 756231"/>
                  <a:gd name="connsiteX5" fmla="*/ 3918919 w 5299262"/>
                  <a:gd name="connsiteY5" fmla="*/ 14549 h 756231"/>
                  <a:gd name="connsiteX6" fmla="*/ 4619959 w 5299262"/>
                  <a:gd name="connsiteY6" fmla="*/ 756229 h 756231"/>
                  <a:gd name="connsiteX7" fmla="*/ 5299262 w 5299262"/>
                  <a:gd name="connsiteY7" fmla="*/ 15410 h 756231"/>
                  <a:gd name="connsiteX0" fmla="*/ 0 w 5299262"/>
                  <a:gd name="connsiteY0" fmla="*/ 748837 h 760617"/>
                  <a:gd name="connsiteX1" fmla="*/ 865017 w 5299262"/>
                  <a:gd name="connsiteY1" fmla="*/ 0 h 760617"/>
                  <a:gd name="connsiteX2" fmla="*/ 1606699 w 5299262"/>
                  <a:gd name="connsiteY2" fmla="*/ 741681 h 760617"/>
                  <a:gd name="connsiteX3" fmla="*/ 2391376 w 5299262"/>
                  <a:gd name="connsiteY3" fmla="*/ 14548 h 760617"/>
                  <a:gd name="connsiteX4" fmla="*/ 3118408 w 5299262"/>
                  <a:gd name="connsiteY4" fmla="*/ 760617 h 760617"/>
                  <a:gd name="connsiteX5" fmla="*/ 3918919 w 5299262"/>
                  <a:gd name="connsiteY5" fmla="*/ 14549 h 760617"/>
                  <a:gd name="connsiteX6" fmla="*/ 4619959 w 5299262"/>
                  <a:gd name="connsiteY6" fmla="*/ 756229 h 760617"/>
                  <a:gd name="connsiteX7" fmla="*/ 5299262 w 5299262"/>
                  <a:gd name="connsiteY7" fmla="*/ 15410 h 760617"/>
                  <a:gd name="connsiteX0" fmla="*/ 0 w 5358680"/>
                  <a:gd name="connsiteY0" fmla="*/ 748837 h 760617"/>
                  <a:gd name="connsiteX1" fmla="*/ 865017 w 5358680"/>
                  <a:gd name="connsiteY1" fmla="*/ 0 h 760617"/>
                  <a:gd name="connsiteX2" fmla="*/ 1606699 w 5358680"/>
                  <a:gd name="connsiteY2" fmla="*/ 741681 h 760617"/>
                  <a:gd name="connsiteX3" fmla="*/ 2391376 w 5358680"/>
                  <a:gd name="connsiteY3" fmla="*/ 14548 h 760617"/>
                  <a:gd name="connsiteX4" fmla="*/ 3118408 w 5358680"/>
                  <a:gd name="connsiteY4" fmla="*/ 760617 h 760617"/>
                  <a:gd name="connsiteX5" fmla="*/ 3918919 w 5358680"/>
                  <a:gd name="connsiteY5" fmla="*/ 14549 h 760617"/>
                  <a:gd name="connsiteX6" fmla="*/ 4619959 w 5358680"/>
                  <a:gd name="connsiteY6" fmla="*/ 756229 h 760617"/>
                  <a:gd name="connsiteX7" fmla="*/ 5358680 w 5358680"/>
                  <a:gd name="connsiteY7" fmla="*/ 15410 h 760617"/>
                  <a:gd name="connsiteX0" fmla="*/ 0 w 5358680"/>
                  <a:gd name="connsiteY0" fmla="*/ 748837 h 760617"/>
                  <a:gd name="connsiteX1" fmla="*/ 865017 w 5358680"/>
                  <a:gd name="connsiteY1" fmla="*/ 0 h 760617"/>
                  <a:gd name="connsiteX2" fmla="*/ 1606699 w 5358680"/>
                  <a:gd name="connsiteY2" fmla="*/ 741681 h 760617"/>
                  <a:gd name="connsiteX3" fmla="*/ 2391376 w 5358680"/>
                  <a:gd name="connsiteY3" fmla="*/ 14548 h 760617"/>
                  <a:gd name="connsiteX4" fmla="*/ 3118408 w 5358680"/>
                  <a:gd name="connsiteY4" fmla="*/ 760617 h 760617"/>
                  <a:gd name="connsiteX5" fmla="*/ 3918919 w 5358680"/>
                  <a:gd name="connsiteY5" fmla="*/ 14549 h 760617"/>
                  <a:gd name="connsiteX6" fmla="*/ 4619959 w 5358680"/>
                  <a:gd name="connsiteY6" fmla="*/ 756229 h 760617"/>
                  <a:gd name="connsiteX7" fmla="*/ 5358680 w 5358680"/>
                  <a:gd name="connsiteY7" fmla="*/ 15410 h 76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8680" h="760617">
                    <a:moveTo>
                      <a:pt x="0" y="748837"/>
                    </a:moveTo>
                    <a:cubicBezTo>
                      <a:pt x="193159" y="748633"/>
                      <a:pt x="597234" y="1193"/>
                      <a:pt x="865017" y="0"/>
                    </a:cubicBezTo>
                    <a:cubicBezTo>
                      <a:pt x="1132800" y="-1193"/>
                      <a:pt x="1352306" y="739256"/>
                      <a:pt x="1606699" y="741681"/>
                    </a:cubicBezTo>
                    <a:cubicBezTo>
                      <a:pt x="1861092" y="744106"/>
                      <a:pt x="2139425" y="11392"/>
                      <a:pt x="2391376" y="14548"/>
                    </a:cubicBezTo>
                    <a:cubicBezTo>
                      <a:pt x="2643327" y="17704"/>
                      <a:pt x="2863818" y="760617"/>
                      <a:pt x="3118408" y="760617"/>
                    </a:cubicBezTo>
                    <a:cubicBezTo>
                      <a:pt x="3372998" y="760617"/>
                      <a:pt x="3668661" y="15280"/>
                      <a:pt x="3918919" y="14549"/>
                    </a:cubicBezTo>
                    <a:cubicBezTo>
                      <a:pt x="4169177" y="13818"/>
                      <a:pt x="4377812" y="754536"/>
                      <a:pt x="4619959" y="756229"/>
                    </a:cubicBezTo>
                    <a:cubicBezTo>
                      <a:pt x="4862106" y="757922"/>
                      <a:pt x="5122942" y="13067"/>
                      <a:pt x="5358680" y="15410"/>
                    </a:cubicBez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80" name="任意多边形: 形状 179">
              <a:extLst>
                <a:ext uri="{FF2B5EF4-FFF2-40B4-BE49-F238E27FC236}">
                  <a16:creationId xmlns:a16="http://schemas.microsoft.com/office/drawing/2014/main" id="{5574E580-FE78-C14E-53F7-B9CC42FD0683}"/>
                </a:ext>
              </a:extLst>
            </p:cNvPr>
            <p:cNvSpPr/>
            <p:nvPr/>
          </p:nvSpPr>
          <p:spPr>
            <a:xfrm rot="10800000">
              <a:off x="8007056" y="1247200"/>
              <a:ext cx="654482" cy="330836"/>
            </a:xfrm>
            <a:custGeom>
              <a:avLst/>
              <a:gdLst>
                <a:gd name="connsiteX0" fmla="*/ 0 w 9357360"/>
                <a:gd name="connsiteY0" fmla="*/ 751851 h 772173"/>
                <a:gd name="connsiteX1" fmla="*/ 731520 w 9357360"/>
                <a:gd name="connsiteY1" fmla="*/ 20331 h 772173"/>
                <a:gd name="connsiteX2" fmla="*/ 1432560 w 9357360"/>
                <a:gd name="connsiteY2" fmla="*/ 772171 h 772173"/>
                <a:gd name="connsiteX3" fmla="*/ 2153920 w 9357360"/>
                <a:gd name="connsiteY3" fmla="*/ 30491 h 772173"/>
                <a:gd name="connsiteX4" fmla="*/ 2885440 w 9357360"/>
                <a:gd name="connsiteY4" fmla="*/ 751851 h 772173"/>
                <a:gd name="connsiteX5" fmla="*/ 3596640 w 9357360"/>
                <a:gd name="connsiteY5" fmla="*/ 30491 h 772173"/>
                <a:gd name="connsiteX6" fmla="*/ 4318000 w 9357360"/>
                <a:gd name="connsiteY6" fmla="*/ 762011 h 772173"/>
                <a:gd name="connsiteX7" fmla="*/ 5008880 w 9357360"/>
                <a:gd name="connsiteY7" fmla="*/ 11 h 772173"/>
                <a:gd name="connsiteX8" fmla="*/ 5750560 w 9357360"/>
                <a:gd name="connsiteY8" fmla="*/ 741691 h 772173"/>
                <a:gd name="connsiteX9" fmla="*/ 6471920 w 9357360"/>
                <a:gd name="connsiteY9" fmla="*/ 10171 h 772173"/>
                <a:gd name="connsiteX10" fmla="*/ 7183120 w 9357360"/>
                <a:gd name="connsiteY10" fmla="*/ 751851 h 772173"/>
                <a:gd name="connsiteX11" fmla="*/ 7904480 w 9357360"/>
                <a:gd name="connsiteY11" fmla="*/ 10171 h 772173"/>
                <a:gd name="connsiteX12" fmla="*/ 8605520 w 9357360"/>
                <a:gd name="connsiteY12" fmla="*/ 751851 h 772173"/>
                <a:gd name="connsiteX13" fmla="*/ 9357360 w 9357360"/>
                <a:gd name="connsiteY13" fmla="*/ 20331 h 772173"/>
                <a:gd name="connsiteX0" fmla="*/ 0 w 9506033"/>
                <a:gd name="connsiteY0" fmla="*/ 751851 h 772173"/>
                <a:gd name="connsiteX1" fmla="*/ 731520 w 9506033"/>
                <a:gd name="connsiteY1" fmla="*/ 20331 h 772173"/>
                <a:gd name="connsiteX2" fmla="*/ 1432560 w 9506033"/>
                <a:gd name="connsiteY2" fmla="*/ 772171 h 772173"/>
                <a:gd name="connsiteX3" fmla="*/ 2153920 w 9506033"/>
                <a:gd name="connsiteY3" fmla="*/ 30491 h 772173"/>
                <a:gd name="connsiteX4" fmla="*/ 2885440 w 9506033"/>
                <a:gd name="connsiteY4" fmla="*/ 751851 h 772173"/>
                <a:gd name="connsiteX5" fmla="*/ 3596640 w 9506033"/>
                <a:gd name="connsiteY5" fmla="*/ 30491 h 772173"/>
                <a:gd name="connsiteX6" fmla="*/ 4318000 w 9506033"/>
                <a:gd name="connsiteY6" fmla="*/ 762011 h 772173"/>
                <a:gd name="connsiteX7" fmla="*/ 5008880 w 9506033"/>
                <a:gd name="connsiteY7" fmla="*/ 11 h 772173"/>
                <a:gd name="connsiteX8" fmla="*/ 5750560 w 9506033"/>
                <a:gd name="connsiteY8" fmla="*/ 741691 h 772173"/>
                <a:gd name="connsiteX9" fmla="*/ 6471920 w 9506033"/>
                <a:gd name="connsiteY9" fmla="*/ 10171 h 772173"/>
                <a:gd name="connsiteX10" fmla="*/ 7183120 w 9506033"/>
                <a:gd name="connsiteY10" fmla="*/ 751851 h 772173"/>
                <a:gd name="connsiteX11" fmla="*/ 7904480 w 9506033"/>
                <a:gd name="connsiteY11" fmla="*/ 10171 h 772173"/>
                <a:gd name="connsiteX12" fmla="*/ 8605520 w 9506033"/>
                <a:gd name="connsiteY12" fmla="*/ 751851 h 772173"/>
                <a:gd name="connsiteX13" fmla="*/ 9506033 w 9506033"/>
                <a:gd name="connsiteY13" fmla="*/ 4063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456475"/>
                <a:gd name="connsiteY0" fmla="*/ 751851 h 772173"/>
                <a:gd name="connsiteX1" fmla="*/ 731520 w 9456475"/>
                <a:gd name="connsiteY1" fmla="*/ 20331 h 772173"/>
                <a:gd name="connsiteX2" fmla="*/ 1432560 w 9456475"/>
                <a:gd name="connsiteY2" fmla="*/ 772171 h 772173"/>
                <a:gd name="connsiteX3" fmla="*/ 2153920 w 9456475"/>
                <a:gd name="connsiteY3" fmla="*/ 30491 h 772173"/>
                <a:gd name="connsiteX4" fmla="*/ 2885440 w 9456475"/>
                <a:gd name="connsiteY4" fmla="*/ 751851 h 772173"/>
                <a:gd name="connsiteX5" fmla="*/ 3596640 w 9456475"/>
                <a:gd name="connsiteY5" fmla="*/ 30491 h 772173"/>
                <a:gd name="connsiteX6" fmla="*/ 4318000 w 9456475"/>
                <a:gd name="connsiteY6" fmla="*/ 762011 h 772173"/>
                <a:gd name="connsiteX7" fmla="*/ 5008880 w 9456475"/>
                <a:gd name="connsiteY7" fmla="*/ 11 h 772173"/>
                <a:gd name="connsiteX8" fmla="*/ 5750560 w 9456475"/>
                <a:gd name="connsiteY8" fmla="*/ 741691 h 772173"/>
                <a:gd name="connsiteX9" fmla="*/ 6471920 w 9456475"/>
                <a:gd name="connsiteY9" fmla="*/ 10171 h 772173"/>
                <a:gd name="connsiteX10" fmla="*/ 7183120 w 9456475"/>
                <a:gd name="connsiteY10" fmla="*/ 751851 h 772173"/>
                <a:gd name="connsiteX11" fmla="*/ 7904480 w 9456475"/>
                <a:gd name="connsiteY11" fmla="*/ 10171 h 772173"/>
                <a:gd name="connsiteX12" fmla="*/ 8605520 w 9456475"/>
                <a:gd name="connsiteY12" fmla="*/ 751851 h 772173"/>
                <a:gd name="connsiteX13" fmla="*/ 9456475 w 945647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654705"/>
                <a:gd name="connsiteY0" fmla="*/ 751850 h 772173"/>
                <a:gd name="connsiteX1" fmla="*/ 929750 w 9654705"/>
                <a:gd name="connsiteY1" fmla="*/ 20331 h 772173"/>
                <a:gd name="connsiteX2" fmla="*/ 1630790 w 9654705"/>
                <a:gd name="connsiteY2" fmla="*/ 772171 h 772173"/>
                <a:gd name="connsiteX3" fmla="*/ 2352150 w 9654705"/>
                <a:gd name="connsiteY3" fmla="*/ 30491 h 772173"/>
                <a:gd name="connsiteX4" fmla="*/ 3083670 w 9654705"/>
                <a:gd name="connsiteY4" fmla="*/ 751851 h 772173"/>
                <a:gd name="connsiteX5" fmla="*/ 3794870 w 9654705"/>
                <a:gd name="connsiteY5" fmla="*/ 30491 h 772173"/>
                <a:gd name="connsiteX6" fmla="*/ 4516230 w 9654705"/>
                <a:gd name="connsiteY6" fmla="*/ 762011 h 772173"/>
                <a:gd name="connsiteX7" fmla="*/ 5207110 w 9654705"/>
                <a:gd name="connsiteY7" fmla="*/ 11 h 772173"/>
                <a:gd name="connsiteX8" fmla="*/ 5948790 w 9654705"/>
                <a:gd name="connsiteY8" fmla="*/ 741691 h 772173"/>
                <a:gd name="connsiteX9" fmla="*/ 6670150 w 9654705"/>
                <a:gd name="connsiteY9" fmla="*/ 10171 h 772173"/>
                <a:gd name="connsiteX10" fmla="*/ 7381350 w 9654705"/>
                <a:gd name="connsiteY10" fmla="*/ 751851 h 772173"/>
                <a:gd name="connsiteX11" fmla="*/ 8102710 w 9654705"/>
                <a:gd name="connsiteY11" fmla="*/ 10171 h 772173"/>
                <a:gd name="connsiteX12" fmla="*/ 8803750 w 9654705"/>
                <a:gd name="connsiteY12" fmla="*/ 751851 h 772173"/>
                <a:gd name="connsiteX13" fmla="*/ 9654705 w 9654705"/>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877460"/>
                <a:gd name="connsiteY0" fmla="*/ 742960 h 772173"/>
                <a:gd name="connsiteX1" fmla="*/ 1152505 w 9877460"/>
                <a:gd name="connsiteY1" fmla="*/ 20331 h 772173"/>
                <a:gd name="connsiteX2" fmla="*/ 1853545 w 9877460"/>
                <a:gd name="connsiteY2" fmla="*/ 772171 h 772173"/>
                <a:gd name="connsiteX3" fmla="*/ 2574905 w 9877460"/>
                <a:gd name="connsiteY3" fmla="*/ 30491 h 772173"/>
                <a:gd name="connsiteX4" fmla="*/ 3306425 w 9877460"/>
                <a:gd name="connsiteY4" fmla="*/ 751851 h 772173"/>
                <a:gd name="connsiteX5" fmla="*/ 4017625 w 9877460"/>
                <a:gd name="connsiteY5" fmla="*/ 30491 h 772173"/>
                <a:gd name="connsiteX6" fmla="*/ 4738985 w 9877460"/>
                <a:gd name="connsiteY6" fmla="*/ 762011 h 772173"/>
                <a:gd name="connsiteX7" fmla="*/ 5429865 w 9877460"/>
                <a:gd name="connsiteY7" fmla="*/ 11 h 772173"/>
                <a:gd name="connsiteX8" fmla="*/ 6171545 w 9877460"/>
                <a:gd name="connsiteY8" fmla="*/ 741691 h 772173"/>
                <a:gd name="connsiteX9" fmla="*/ 6892905 w 9877460"/>
                <a:gd name="connsiteY9" fmla="*/ 10171 h 772173"/>
                <a:gd name="connsiteX10" fmla="*/ 7604105 w 9877460"/>
                <a:gd name="connsiteY10" fmla="*/ 751851 h 772173"/>
                <a:gd name="connsiteX11" fmla="*/ 8325465 w 9877460"/>
                <a:gd name="connsiteY11" fmla="*/ 10171 h 772173"/>
                <a:gd name="connsiteX12" fmla="*/ 9026505 w 9877460"/>
                <a:gd name="connsiteY12" fmla="*/ 751851 h 772173"/>
                <a:gd name="connsiteX13" fmla="*/ 9877460 w 9877460"/>
                <a:gd name="connsiteY13" fmla="*/ 47408 h 772173"/>
                <a:gd name="connsiteX0" fmla="*/ 0 w 9785017"/>
                <a:gd name="connsiteY0" fmla="*/ 742960 h 772173"/>
                <a:gd name="connsiteX1" fmla="*/ 1152505 w 9785017"/>
                <a:gd name="connsiteY1" fmla="*/ 20331 h 772173"/>
                <a:gd name="connsiteX2" fmla="*/ 1853545 w 9785017"/>
                <a:gd name="connsiteY2" fmla="*/ 772171 h 772173"/>
                <a:gd name="connsiteX3" fmla="*/ 2574905 w 9785017"/>
                <a:gd name="connsiteY3" fmla="*/ 30491 h 772173"/>
                <a:gd name="connsiteX4" fmla="*/ 3306425 w 9785017"/>
                <a:gd name="connsiteY4" fmla="*/ 751851 h 772173"/>
                <a:gd name="connsiteX5" fmla="*/ 4017625 w 9785017"/>
                <a:gd name="connsiteY5" fmla="*/ 30491 h 772173"/>
                <a:gd name="connsiteX6" fmla="*/ 4738985 w 9785017"/>
                <a:gd name="connsiteY6" fmla="*/ 762011 h 772173"/>
                <a:gd name="connsiteX7" fmla="*/ 5429865 w 9785017"/>
                <a:gd name="connsiteY7" fmla="*/ 11 h 772173"/>
                <a:gd name="connsiteX8" fmla="*/ 6171545 w 9785017"/>
                <a:gd name="connsiteY8" fmla="*/ 741691 h 772173"/>
                <a:gd name="connsiteX9" fmla="*/ 6892905 w 9785017"/>
                <a:gd name="connsiteY9" fmla="*/ 10171 h 772173"/>
                <a:gd name="connsiteX10" fmla="*/ 7604105 w 9785017"/>
                <a:gd name="connsiteY10" fmla="*/ 751851 h 772173"/>
                <a:gd name="connsiteX11" fmla="*/ 8325465 w 9785017"/>
                <a:gd name="connsiteY11" fmla="*/ 10171 h 772173"/>
                <a:gd name="connsiteX12" fmla="*/ 9026505 w 9785017"/>
                <a:gd name="connsiteY12" fmla="*/ 751851 h 772173"/>
                <a:gd name="connsiteX13" fmla="*/ 9785017 w 9785017"/>
                <a:gd name="connsiteY13" fmla="*/ 47408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9732192"/>
                <a:gd name="connsiteY0" fmla="*/ 742960 h 772173"/>
                <a:gd name="connsiteX1" fmla="*/ 1152505 w 9732192"/>
                <a:gd name="connsiteY1" fmla="*/ 20331 h 772173"/>
                <a:gd name="connsiteX2" fmla="*/ 1853545 w 9732192"/>
                <a:gd name="connsiteY2" fmla="*/ 772171 h 772173"/>
                <a:gd name="connsiteX3" fmla="*/ 2574905 w 9732192"/>
                <a:gd name="connsiteY3" fmla="*/ 30491 h 772173"/>
                <a:gd name="connsiteX4" fmla="*/ 3306425 w 9732192"/>
                <a:gd name="connsiteY4" fmla="*/ 751851 h 772173"/>
                <a:gd name="connsiteX5" fmla="*/ 4017625 w 9732192"/>
                <a:gd name="connsiteY5" fmla="*/ 30491 h 772173"/>
                <a:gd name="connsiteX6" fmla="*/ 4738985 w 9732192"/>
                <a:gd name="connsiteY6" fmla="*/ 762011 h 772173"/>
                <a:gd name="connsiteX7" fmla="*/ 5429865 w 9732192"/>
                <a:gd name="connsiteY7" fmla="*/ 11 h 772173"/>
                <a:gd name="connsiteX8" fmla="*/ 6171545 w 9732192"/>
                <a:gd name="connsiteY8" fmla="*/ 741691 h 772173"/>
                <a:gd name="connsiteX9" fmla="*/ 6892905 w 9732192"/>
                <a:gd name="connsiteY9" fmla="*/ 10171 h 772173"/>
                <a:gd name="connsiteX10" fmla="*/ 7604105 w 9732192"/>
                <a:gd name="connsiteY10" fmla="*/ 751851 h 772173"/>
                <a:gd name="connsiteX11" fmla="*/ 8325465 w 9732192"/>
                <a:gd name="connsiteY11" fmla="*/ 10171 h 772173"/>
                <a:gd name="connsiteX12" fmla="*/ 9026505 w 9732192"/>
                <a:gd name="connsiteY12" fmla="*/ 751851 h 772173"/>
                <a:gd name="connsiteX13" fmla="*/ 9732192 w 9732192"/>
                <a:gd name="connsiteY13" fmla="*/ 62225 h 772173"/>
                <a:gd name="connsiteX0" fmla="*/ 0 w 8579687"/>
                <a:gd name="connsiteY0" fmla="*/ 20331 h 772173"/>
                <a:gd name="connsiteX1" fmla="*/ 701040 w 8579687"/>
                <a:gd name="connsiteY1" fmla="*/ 772171 h 772173"/>
                <a:gd name="connsiteX2" fmla="*/ 1422400 w 8579687"/>
                <a:gd name="connsiteY2" fmla="*/ 30491 h 772173"/>
                <a:gd name="connsiteX3" fmla="*/ 2153920 w 8579687"/>
                <a:gd name="connsiteY3" fmla="*/ 751851 h 772173"/>
                <a:gd name="connsiteX4" fmla="*/ 2865120 w 8579687"/>
                <a:gd name="connsiteY4" fmla="*/ 30491 h 772173"/>
                <a:gd name="connsiteX5" fmla="*/ 3586480 w 8579687"/>
                <a:gd name="connsiteY5" fmla="*/ 762011 h 772173"/>
                <a:gd name="connsiteX6" fmla="*/ 4277360 w 8579687"/>
                <a:gd name="connsiteY6" fmla="*/ 11 h 772173"/>
                <a:gd name="connsiteX7" fmla="*/ 5019040 w 8579687"/>
                <a:gd name="connsiteY7" fmla="*/ 741691 h 772173"/>
                <a:gd name="connsiteX8" fmla="*/ 5740400 w 8579687"/>
                <a:gd name="connsiteY8" fmla="*/ 10171 h 772173"/>
                <a:gd name="connsiteX9" fmla="*/ 6451600 w 8579687"/>
                <a:gd name="connsiteY9" fmla="*/ 751851 h 772173"/>
                <a:gd name="connsiteX10" fmla="*/ 7172960 w 8579687"/>
                <a:gd name="connsiteY10" fmla="*/ 10171 h 772173"/>
                <a:gd name="connsiteX11" fmla="*/ 7874000 w 8579687"/>
                <a:gd name="connsiteY11" fmla="*/ 751851 h 772173"/>
                <a:gd name="connsiteX12" fmla="*/ 8579687 w 8579687"/>
                <a:gd name="connsiteY12" fmla="*/ 62225 h 772173"/>
                <a:gd name="connsiteX0" fmla="*/ 0 w 8579687"/>
                <a:gd name="connsiteY0" fmla="*/ 46283 h 787989"/>
                <a:gd name="connsiteX1" fmla="*/ 1422400 w 8579687"/>
                <a:gd name="connsiteY1" fmla="*/ 56443 h 787989"/>
                <a:gd name="connsiteX2" fmla="*/ 2153920 w 8579687"/>
                <a:gd name="connsiteY2" fmla="*/ 777803 h 787989"/>
                <a:gd name="connsiteX3" fmla="*/ 2865120 w 8579687"/>
                <a:gd name="connsiteY3" fmla="*/ 56443 h 787989"/>
                <a:gd name="connsiteX4" fmla="*/ 3586480 w 8579687"/>
                <a:gd name="connsiteY4" fmla="*/ 787963 h 787989"/>
                <a:gd name="connsiteX5" fmla="*/ 4277360 w 8579687"/>
                <a:gd name="connsiteY5" fmla="*/ 25963 h 787989"/>
                <a:gd name="connsiteX6" fmla="*/ 5019040 w 8579687"/>
                <a:gd name="connsiteY6" fmla="*/ 767643 h 787989"/>
                <a:gd name="connsiteX7" fmla="*/ 5740400 w 8579687"/>
                <a:gd name="connsiteY7" fmla="*/ 36123 h 787989"/>
                <a:gd name="connsiteX8" fmla="*/ 6451600 w 8579687"/>
                <a:gd name="connsiteY8" fmla="*/ 777803 h 787989"/>
                <a:gd name="connsiteX9" fmla="*/ 7172960 w 8579687"/>
                <a:gd name="connsiteY9" fmla="*/ 36123 h 787989"/>
                <a:gd name="connsiteX10" fmla="*/ 7874000 w 8579687"/>
                <a:gd name="connsiteY10" fmla="*/ 777803 h 787989"/>
                <a:gd name="connsiteX11" fmla="*/ 8579687 w 8579687"/>
                <a:gd name="connsiteY11" fmla="*/ 88177 h 787989"/>
                <a:gd name="connsiteX0" fmla="*/ -2 w 7157285"/>
                <a:gd name="connsiteY0" fmla="*/ 30492 h 762038"/>
                <a:gd name="connsiteX1" fmla="*/ 731518 w 7157285"/>
                <a:gd name="connsiteY1" fmla="*/ 751852 h 762038"/>
                <a:gd name="connsiteX2" fmla="*/ 1442718 w 7157285"/>
                <a:gd name="connsiteY2" fmla="*/ 30492 h 762038"/>
                <a:gd name="connsiteX3" fmla="*/ 2164078 w 7157285"/>
                <a:gd name="connsiteY3" fmla="*/ 762012 h 762038"/>
                <a:gd name="connsiteX4" fmla="*/ 2854958 w 7157285"/>
                <a:gd name="connsiteY4" fmla="*/ 12 h 762038"/>
                <a:gd name="connsiteX5" fmla="*/ 3596638 w 7157285"/>
                <a:gd name="connsiteY5" fmla="*/ 741692 h 762038"/>
                <a:gd name="connsiteX6" fmla="*/ 4317998 w 7157285"/>
                <a:gd name="connsiteY6" fmla="*/ 10172 h 762038"/>
                <a:gd name="connsiteX7" fmla="*/ 5029198 w 7157285"/>
                <a:gd name="connsiteY7" fmla="*/ 751852 h 762038"/>
                <a:gd name="connsiteX8" fmla="*/ 5750558 w 7157285"/>
                <a:gd name="connsiteY8" fmla="*/ 10172 h 762038"/>
                <a:gd name="connsiteX9" fmla="*/ 6451598 w 7157285"/>
                <a:gd name="connsiteY9" fmla="*/ 751852 h 762038"/>
                <a:gd name="connsiteX10" fmla="*/ 7157285 w 7157285"/>
                <a:gd name="connsiteY10" fmla="*/ 62226 h 762038"/>
                <a:gd name="connsiteX0" fmla="*/ 2 w 6425769"/>
                <a:gd name="connsiteY0" fmla="*/ 751852 h 762038"/>
                <a:gd name="connsiteX1" fmla="*/ 711202 w 6425769"/>
                <a:gd name="connsiteY1" fmla="*/ 30492 h 762038"/>
                <a:gd name="connsiteX2" fmla="*/ 1432562 w 6425769"/>
                <a:gd name="connsiteY2" fmla="*/ 762012 h 762038"/>
                <a:gd name="connsiteX3" fmla="*/ 2123442 w 6425769"/>
                <a:gd name="connsiteY3" fmla="*/ 12 h 762038"/>
                <a:gd name="connsiteX4" fmla="*/ 2865122 w 6425769"/>
                <a:gd name="connsiteY4" fmla="*/ 741692 h 762038"/>
                <a:gd name="connsiteX5" fmla="*/ 3586482 w 6425769"/>
                <a:gd name="connsiteY5" fmla="*/ 10172 h 762038"/>
                <a:gd name="connsiteX6" fmla="*/ 4297682 w 6425769"/>
                <a:gd name="connsiteY6" fmla="*/ 751852 h 762038"/>
                <a:gd name="connsiteX7" fmla="*/ 5019042 w 6425769"/>
                <a:gd name="connsiteY7" fmla="*/ 10172 h 762038"/>
                <a:gd name="connsiteX8" fmla="*/ 5720082 w 6425769"/>
                <a:gd name="connsiteY8" fmla="*/ 751852 h 762038"/>
                <a:gd name="connsiteX9" fmla="*/ 6425769 w 6425769"/>
                <a:gd name="connsiteY9" fmla="*/ 62226 h 762038"/>
                <a:gd name="connsiteX0" fmla="*/ -2 w 5714565"/>
                <a:gd name="connsiteY0" fmla="*/ 30492 h 762038"/>
                <a:gd name="connsiteX1" fmla="*/ 721358 w 5714565"/>
                <a:gd name="connsiteY1" fmla="*/ 762012 h 762038"/>
                <a:gd name="connsiteX2" fmla="*/ 1412238 w 5714565"/>
                <a:gd name="connsiteY2" fmla="*/ 12 h 762038"/>
                <a:gd name="connsiteX3" fmla="*/ 2153918 w 5714565"/>
                <a:gd name="connsiteY3" fmla="*/ 741692 h 762038"/>
                <a:gd name="connsiteX4" fmla="*/ 2875278 w 5714565"/>
                <a:gd name="connsiteY4" fmla="*/ 10172 h 762038"/>
                <a:gd name="connsiteX5" fmla="*/ 3586478 w 5714565"/>
                <a:gd name="connsiteY5" fmla="*/ 751852 h 762038"/>
                <a:gd name="connsiteX6" fmla="*/ 4307838 w 5714565"/>
                <a:gd name="connsiteY6" fmla="*/ 10172 h 762038"/>
                <a:gd name="connsiteX7" fmla="*/ 5008878 w 5714565"/>
                <a:gd name="connsiteY7" fmla="*/ 751852 h 762038"/>
                <a:gd name="connsiteX8" fmla="*/ 5714565 w 5714565"/>
                <a:gd name="connsiteY8" fmla="*/ 62226 h 7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4565" h="762038">
                  <a:moveTo>
                    <a:pt x="-2" y="30492"/>
                  </a:moveTo>
                  <a:cubicBezTo>
                    <a:pt x="238758" y="32185"/>
                    <a:pt x="485985" y="767092"/>
                    <a:pt x="721358" y="762012"/>
                  </a:cubicBezTo>
                  <a:cubicBezTo>
                    <a:pt x="956731" y="756932"/>
                    <a:pt x="1173478" y="3399"/>
                    <a:pt x="1412238" y="12"/>
                  </a:cubicBezTo>
                  <a:cubicBezTo>
                    <a:pt x="1650998" y="-3375"/>
                    <a:pt x="1910078" y="739999"/>
                    <a:pt x="2153918" y="741692"/>
                  </a:cubicBezTo>
                  <a:cubicBezTo>
                    <a:pt x="2397758" y="743385"/>
                    <a:pt x="2636518" y="8479"/>
                    <a:pt x="2875278" y="10172"/>
                  </a:cubicBezTo>
                  <a:cubicBezTo>
                    <a:pt x="3114038" y="11865"/>
                    <a:pt x="3347718" y="751852"/>
                    <a:pt x="3586478" y="751852"/>
                  </a:cubicBezTo>
                  <a:cubicBezTo>
                    <a:pt x="3825238" y="751852"/>
                    <a:pt x="4070771" y="10172"/>
                    <a:pt x="4307838" y="10172"/>
                  </a:cubicBezTo>
                  <a:cubicBezTo>
                    <a:pt x="4544905" y="10172"/>
                    <a:pt x="4766731" y="750159"/>
                    <a:pt x="5008878" y="751852"/>
                  </a:cubicBezTo>
                  <a:cubicBezTo>
                    <a:pt x="5251025" y="753545"/>
                    <a:pt x="5248426" y="656641"/>
                    <a:pt x="5714565" y="62226"/>
                  </a:cubicBez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68" name="矩形: 圆角 167">
            <a:extLst>
              <a:ext uri="{FF2B5EF4-FFF2-40B4-BE49-F238E27FC236}">
                <a16:creationId xmlns:a16="http://schemas.microsoft.com/office/drawing/2014/main" id="{1AD6E801-52CF-39D1-4291-4E8F1FC54DB3}"/>
              </a:ext>
            </a:extLst>
          </p:cNvPr>
          <p:cNvSpPr/>
          <p:nvPr/>
        </p:nvSpPr>
        <p:spPr>
          <a:xfrm>
            <a:off x="8506462" y="5574515"/>
            <a:ext cx="111512" cy="5116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矩形: 圆角 168">
            <a:extLst>
              <a:ext uri="{FF2B5EF4-FFF2-40B4-BE49-F238E27FC236}">
                <a16:creationId xmlns:a16="http://schemas.microsoft.com/office/drawing/2014/main" id="{06C4D144-6726-4A62-54D8-6E097683170D}"/>
              </a:ext>
            </a:extLst>
          </p:cNvPr>
          <p:cNvSpPr/>
          <p:nvPr/>
        </p:nvSpPr>
        <p:spPr>
          <a:xfrm>
            <a:off x="8505852" y="5708461"/>
            <a:ext cx="111512" cy="5116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矩形: 圆角 169">
            <a:extLst>
              <a:ext uri="{FF2B5EF4-FFF2-40B4-BE49-F238E27FC236}">
                <a16:creationId xmlns:a16="http://schemas.microsoft.com/office/drawing/2014/main" id="{900A172C-AE5F-58E1-0774-D89DAE6258D0}"/>
              </a:ext>
            </a:extLst>
          </p:cNvPr>
          <p:cNvSpPr/>
          <p:nvPr/>
        </p:nvSpPr>
        <p:spPr>
          <a:xfrm>
            <a:off x="8502017" y="5852382"/>
            <a:ext cx="111512" cy="5116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矩形: 圆角 170">
            <a:extLst>
              <a:ext uri="{FF2B5EF4-FFF2-40B4-BE49-F238E27FC236}">
                <a16:creationId xmlns:a16="http://schemas.microsoft.com/office/drawing/2014/main" id="{8823709D-6CED-07F0-6980-5373613EB70C}"/>
              </a:ext>
            </a:extLst>
          </p:cNvPr>
          <p:cNvSpPr/>
          <p:nvPr/>
        </p:nvSpPr>
        <p:spPr>
          <a:xfrm>
            <a:off x="8925984" y="5949054"/>
            <a:ext cx="111512" cy="5116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矩形: 圆角 171">
            <a:extLst>
              <a:ext uri="{FF2B5EF4-FFF2-40B4-BE49-F238E27FC236}">
                <a16:creationId xmlns:a16="http://schemas.microsoft.com/office/drawing/2014/main" id="{EF180475-B127-B573-CA39-2AA7E460AACC}"/>
              </a:ext>
            </a:extLst>
          </p:cNvPr>
          <p:cNvSpPr/>
          <p:nvPr/>
        </p:nvSpPr>
        <p:spPr>
          <a:xfrm>
            <a:off x="9193297" y="5949054"/>
            <a:ext cx="111512" cy="5116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矩形: 圆角 172">
            <a:extLst>
              <a:ext uri="{FF2B5EF4-FFF2-40B4-BE49-F238E27FC236}">
                <a16:creationId xmlns:a16="http://schemas.microsoft.com/office/drawing/2014/main" id="{47F73632-858D-C074-459E-694A70E1F46D}"/>
              </a:ext>
            </a:extLst>
          </p:cNvPr>
          <p:cNvSpPr/>
          <p:nvPr/>
        </p:nvSpPr>
        <p:spPr>
          <a:xfrm>
            <a:off x="9464375" y="5949054"/>
            <a:ext cx="111512" cy="5116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矩形: 圆角 173">
            <a:extLst>
              <a:ext uri="{FF2B5EF4-FFF2-40B4-BE49-F238E27FC236}">
                <a16:creationId xmlns:a16="http://schemas.microsoft.com/office/drawing/2014/main" id="{B0E99AB1-B77E-0008-467B-E2288DB535A1}"/>
              </a:ext>
            </a:extLst>
          </p:cNvPr>
          <p:cNvSpPr/>
          <p:nvPr/>
        </p:nvSpPr>
        <p:spPr>
          <a:xfrm>
            <a:off x="8925984" y="5841991"/>
            <a:ext cx="111512" cy="5116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矩形: 圆角 174">
            <a:extLst>
              <a:ext uri="{FF2B5EF4-FFF2-40B4-BE49-F238E27FC236}">
                <a16:creationId xmlns:a16="http://schemas.microsoft.com/office/drawing/2014/main" id="{A4BF0BBF-470E-F993-D2F2-7537D8737ED6}"/>
              </a:ext>
            </a:extLst>
          </p:cNvPr>
          <p:cNvSpPr/>
          <p:nvPr/>
        </p:nvSpPr>
        <p:spPr>
          <a:xfrm>
            <a:off x="9193297" y="5841991"/>
            <a:ext cx="111512" cy="5116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矩形: 圆角 175">
            <a:extLst>
              <a:ext uri="{FF2B5EF4-FFF2-40B4-BE49-F238E27FC236}">
                <a16:creationId xmlns:a16="http://schemas.microsoft.com/office/drawing/2014/main" id="{7817A1D0-AC63-F9E8-66ED-77B2F33D01FD}"/>
              </a:ext>
            </a:extLst>
          </p:cNvPr>
          <p:cNvSpPr/>
          <p:nvPr/>
        </p:nvSpPr>
        <p:spPr>
          <a:xfrm>
            <a:off x="9464375" y="5841991"/>
            <a:ext cx="111512" cy="5116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矩形: 圆角 176">
            <a:extLst>
              <a:ext uri="{FF2B5EF4-FFF2-40B4-BE49-F238E27FC236}">
                <a16:creationId xmlns:a16="http://schemas.microsoft.com/office/drawing/2014/main" id="{69BAA3D1-17B4-1664-7926-FA52DD4FD51C}"/>
              </a:ext>
            </a:extLst>
          </p:cNvPr>
          <p:cNvSpPr/>
          <p:nvPr/>
        </p:nvSpPr>
        <p:spPr>
          <a:xfrm>
            <a:off x="8505852" y="5292846"/>
            <a:ext cx="111512" cy="5116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矩形: 圆角 177">
            <a:extLst>
              <a:ext uri="{FF2B5EF4-FFF2-40B4-BE49-F238E27FC236}">
                <a16:creationId xmlns:a16="http://schemas.microsoft.com/office/drawing/2014/main" id="{15A24FDC-0E31-BFC5-38F7-255248A94DA1}"/>
              </a:ext>
            </a:extLst>
          </p:cNvPr>
          <p:cNvSpPr/>
          <p:nvPr/>
        </p:nvSpPr>
        <p:spPr>
          <a:xfrm>
            <a:off x="8505243" y="5426792"/>
            <a:ext cx="111512" cy="5116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任意多边形: 形状 183">
            <a:extLst>
              <a:ext uri="{FF2B5EF4-FFF2-40B4-BE49-F238E27FC236}">
                <a16:creationId xmlns:a16="http://schemas.microsoft.com/office/drawing/2014/main" id="{89FF9D6E-1C33-8F34-6F16-F41180934F7C}"/>
              </a:ext>
            </a:extLst>
          </p:cNvPr>
          <p:cNvSpPr>
            <a:spLocks noChangeAspect="1"/>
          </p:cNvSpPr>
          <p:nvPr/>
        </p:nvSpPr>
        <p:spPr>
          <a:xfrm rot="13661080">
            <a:off x="7685373" y="5243484"/>
            <a:ext cx="518231" cy="516953"/>
          </a:xfrm>
          <a:custGeom>
            <a:avLst/>
            <a:gdLst>
              <a:gd name="connsiteX0" fmla="*/ 0 w 1800000"/>
              <a:gd name="connsiteY0" fmla="*/ 1536597 h 1916511"/>
              <a:gd name="connsiteX1" fmla="*/ 359680 w 1800000"/>
              <a:gd name="connsiteY1" fmla="*/ 1896597 h 1916511"/>
              <a:gd name="connsiteX2" fmla="*/ 357675 w 1800000"/>
              <a:gd name="connsiteY2" fmla="*/ 1916511 h 1916511"/>
              <a:gd name="connsiteX3" fmla="*/ 195983 w 1800000"/>
              <a:gd name="connsiteY3" fmla="*/ 1916511 h 1916511"/>
              <a:gd name="connsiteX4" fmla="*/ 198000 w 1800000"/>
              <a:gd name="connsiteY4" fmla="*/ 1896598 h 1916511"/>
              <a:gd name="connsiteX5" fmla="*/ 0 w 1800000"/>
              <a:gd name="connsiteY5" fmla="*/ 1699576 h 1916511"/>
              <a:gd name="connsiteX6" fmla="*/ 0 w 1800000"/>
              <a:gd name="connsiteY6" fmla="*/ 816597 h 1916511"/>
              <a:gd name="connsiteX7" fmla="*/ 1080000 w 1800000"/>
              <a:gd name="connsiteY7" fmla="*/ 1896597 h 1916511"/>
              <a:gd name="connsiteX8" fmla="*/ 1078995 w 1800000"/>
              <a:gd name="connsiteY8" fmla="*/ 1916511 h 1916511"/>
              <a:gd name="connsiteX9" fmla="*/ 717993 w 1800000"/>
              <a:gd name="connsiteY9" fmla="*/ 1916511 h 1916511"/>
              <a:gd name="connsiteX10" fmla="*/ 720000 w 1800000"/>
              <a:gd name="connsiteY10" fmla="*/ 1896597 h 1916511"/>
              <a:gd name="connsiteX11" fmla="*/ 0 w 1800000"/>
              <a:gd name="connsiteY11" fmla="*/ 1176597 h 1916511"/>
              <a:gd name="connsiteX12" fmla="*/ 0 w 1800000"/>
              <a:gd name="connsiteY12" fmla="*/ 0 h 1916511"/>
              <a:gd name="connsiteX13" fmla="*/ 1800000 w 1800000"/>
              <a:gd name="connsiteY13" fmla="*/ 1800000 h 1916511"/>
              <a:gd name="connsiteX14" fmla="*/ 1794117 w 1800000"/>
              <a:gd name="connsiteY14" fmla="*/ 1916511 h 1916511"/>
              <a:gd name="connsiteX15" fmla="*/ 1438995 w 1800000"/>
              <a:gd name="connsiteY15" fmla="*/ 1916511 h 1916511"/>
              <a:gd name="connsiteX16" fmla="*/ 1440000 w 1800000"/>
              <a:gd name="connsiteY16" fmla="*/ 1896597 h 1916511"/>
              <a:gd name="connsiteX17" fmla="*/ 0 w 1800000"/>
              <a:gd name="connsiteY17" fmla="*/ 456597 h 19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0000" h="1916511">
                <a:moveTo>
                  <a:pt x="0" y="1536597"/>
                </a:moveTo>
                <a:cubicBezTo>
                  <a:pt x="198646" y="1536597"/>
                  <a:pt x="359680" y="1697774"/>
                  <a:pt x="359680" y="1896597"/>
                </a:cubicBezTo>
                <a:lnTo>
                  <a:pt x="357675" y="1916511"/>
                </a:lnTo>
                <a:lnTo>
                  <a:pt x="195983" y="1916511"/>
                </a:lnTo>
                <a:lnTo>
                  <a:pt x="198000" y="1896598"/>
                </a:lnTo>
                <a:cubicBezTo>
                  <a:pt x="198000" y="1787786"/>
                  <a:pt x="109352" y="1699576"/>
                  <a:pt x="0" y="1699576"/>
                </a:cubicBezTo>
                <a:close/>
                <a:moveTo>
                  <a:pt x="0" y="816597"/>
                </a:moveTo>
                <a:cubicBezTo>
                  <a:pt x="596468" y="816597"/>
                  <a:pt x="1080000" y="1300129"/>
                  <a:pt x="1080000" y="1896597"/>
                </a:cubicBezTo>
                <a:lnTo>
                  <a:pt x="1078995" y="1916511"/>
                </a:lnTo>
                <a:lnTo>
                  <a:pt x="717993" y="1916511"/>
                </a:lnTo>
                <a:lnTo>
                  <a:pt x="720000" y="1896597"/>
                </a:lnTo>
                <a:cubicBezTo>
                  <a:pt x="720000" y="1498952"/>
                  <a:pt x="397645" y="1176597"/>
                  <a:pt x="0" y="1176597"/>
                </a:cubicBezTo>
                <a:close/>
                <a:moveTo>
                  <a:pt x="0" y="0"/>
                </a:moveTo>
                <a:cubicBezTo>
                  <a:pt x="994113" y="0"/>
                  <a:pt x="1800000" y="805887"/>
                  <a:pt x="1800000" y="1800000"/>
                </a:cubicBezTo>
                <a:lnTo>
                  <a:pt x="1794117" y="1916511"/>
                </a:lnTo>
                <a:lnTo>
                  <a:pt x="1438995" y="1916511"/>
                </a:lnTo>
                <a:lnTo>
                  <a:pt x="1440000" y="1896597"/>
                </a:lnTo>
                <a:cubicBezTo>
                  <a:pt x="1440000" y="1101307"/>
                  <a:pt x="795290" y="456597"/>
                  <a:pt x="0" y="456597"/>
                </a:cubicBez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873">
              <a:solidFill>
                <a:srgbClr val="FF0000"/>
              </a:solidFill>
            </a:endParaRPr>
          </a:p>
        </p:txBody>
      </p:sp>
      <p:pic>
        <p:nvPicPr>
          <p:cNvPr id="185" name="图片 184">
            <a:extLst>
              <a:ext uri="{FF2B5EF4-FFF2-40B4-BE49-F238E27FC236}">
                <a16:creationId xmlns:a16="http://schemas.microsoft.com/office/drawing/2014/main" id="{BC4D09CE-705D-B040-1299-227467FB02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3393" y="5547708"/>
            <a:ext cx="347610" cy="295230"/>
          </a:xfrm>
          <a:prstGeom prst="rect">
            <a:avLst/>
          </a:prstGeom>
        </p:spPr>
      </p:pic>
      <p:pic>
        <p:nvPicPr>
          <p:cNvPr id="186" name="图片 185">
            <a:extLst>
              <a:ext uri="{FF2B5EF4-FFF2-40B4-BE49-F238E27FC236}">
                <a16:creationId xmlns:a16="http://schemas.microsoft.com/office/drawing/2014/main" id="{2F3672BA-FC16-302D-A1E6-42FD61931E6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580" t="12883" r="73357" b="14733"/>
          <a:stretch/>
        </p:blipFill>
        <p:spPr>
          <a:xfrm>
            <a:off x="4975860" y="5008273"/>
            <a:ext cx="98047" cy="151190"/>
          </a:xfrm>
          <a:prstGeom prst="rect">
            <a:avLst/>
          </a:prstGeom>
        </p:spPr>
      </p:pic>
      <p:sp>
        <p:nvSpPr>
          <p:cNvPr id="187" name="任意多边形: 形状 186">
            <a:extLst>
              <a:ext uri="{FF2B5EF4-FFF2-40B4-BE49-F238E27FC236}">
                <a16:creationId xmlns:a16="http://schemas.microsoft.com/office/drawing/2014/main" id="{1C34EED1-ADDD-0912-90A1-EB3B4F15742E}"/>
              </a:ext>
            </a:extLst>
          </p:cNvPr>
          <p:cNvSpPr>
            <a:spLocks noChangeAspect="1"/>
          </p:cNvSpPr>
          <p:nvPr/>
        </p:nvSpPr>
        <p:spPr>
          <a:xfrm rot="3197648">
            <a:off x="2899792" y="3702968"/>
            <a:ext cx="311463" cy="315007"/>
          </a:xfrm>
          <a:custGeom>
            <a:avLst/>
            <a:gdLst>
              <a:gd name="connsiteX0" fmla="*/ 0 w 1800000"/>
              <a:gd name="connsiteY0" fmla="*/ 1536597 h 1916511"/>
              <a:gd name="connsiteX1" fmla="*/ 359680 w 1800000"/>
              <a:gd name="connsiteY1" fmla="*/ 1896597 h 1916511"/>
              <a:gd name="connsiteX2" fmla="*/ 357675 w 1800000"/>
              <a:gd name="connsiteY2" fmla="*/ 1916511 h 1916511"/>
              <a:gd name="connsiteX3" fmla="*/ 195983 w 1800000"/>
              <a:gd name="connsiteY3" fmla="*/ 1916511 h 1916511"/>
              <a:gd name="connsiteX4" fmla="*/ 198000 w 1800000"/>
              <a:gd name="connsiteY4" fmla="*/ 1896598 h 1916511"/>
              <a:gd name="connsiteX5" fmla="*/ 0 w 1800000"/>
              <a:gd name="connsiteY5" fmla="*/ 1699576 h 1916511"/>
              <a:gd name="connsiteX6" fmla="*/ 0 w 1800000"/>
              <a:gd name="connsiteY6" fmla="*/ 816597 h 1916511"/>
              <a:gd name="connsiteX7" fmla="*/ 1080000 w 1800000"/>
              <a:gd name="connsiteY7" fmla="*/ 1896597 h 1916511"/>
              <a:gd name="connsiteX8" fmla="*/ 1078995 w 1800000"/>
              <a:gd name="connsiteY8" fmla="*/ 1916511 h 1916511"/>
              <a:gd name="connsiteX9" fmla="*/ 717993 w 1800000"/>
              <a:gd name="connsiteY9" fmla="*/ 1916511 h 1916511"/>
              <a:gd name="connsiteX10" fmla="*/ 720000 w 1800000"/>
              <a:gd name="connsiteY10" fmla="*/ 1896597 h 1916511"/>
              <a:gd name="connsiteX11" fmla="*/ 0 w 1800000"/>
              <a:gd name="connsiteY11" fmla="*/ 1176597 h 1916511"/>
              <a:gd name="connsiteX12" fmla="*/ 0 w 1800000"/>
              <a:gd name="connsiteY12" fmla="*/ 0 h 1916511"/>
              <a:gd name="connsiteX13" fmla="*/ 1800000 w 1800000"/>
              <a:gd name="connsiteY13" fmla="*/ 1800000 h 1916511"/>
              <a:gd name="connsiteX14" fmla="*/ 1794117 w 1800000"/>
              <a:gd name="connsiteY14" fmla="*/ 1916511 h 1916511"/>
              <a:gd name="connsiteX15" fmla="*/ 1438995 w 1800000"/>
              <a:gd name="connsiteY15" fmla="*/ 1916511 h 1916511"/>
              <a:gd name="connsiteX16" fmla="*/ 1440000 w 1800000"/>
              <a:gd name="connsiteY16" fmla="*/ 1896597 h 1916511"/>
              <a:gd name="connsiteX17" fmla="*/ 0 w 1800000"/>
              <a:gd name="connsiteY17" fmla="*/ 456597 h 19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0000" h="1916511">
                <a:moveTo>
                  <a:pt x="0" y="1536597"/>
                </a:moveTo>
                <a:cubicBezTo>
                  <a:pt x="198646" y="1536597"/>
                  <a:pt x="359680" y="1697774"/>
                  <a:pt x="359680" y="1896597"/>
                </a:cubicBezTo>
                <a:lnTo>
                  <a:pt x="357675" y="1916511"/>
                </a:lnTo>
                <a:lnTo>
                  <a:pt x="195983" y="1916511"/>
                </a:lnTo>
                <a:lnTo>
                  <a:pt x="198000" y="1896598"/>
                </a:lnTo>
                <a:cubicBezTo>
                  <a:pt x="198000" y="1787786"/>
                  <a:pt x="109352" y="1699576"/>
                  <a:pt x="0" y="1699576"/>
                </a:cubicBezTo>
                <a:close/>
                <a:moveTo>
                  <a:pt x="0" y="816597"/>
                </a:moveTo>
                <a:cubicBezTo>
                  <a:pt x="596468" y="816597"/>
                  <a:pt x="1080000" y="1300129"/>
                  <a:pt x="1080000" y="1896597"/>
                </a:cubicBezTo>
                <a:lnTo>
                  <a:pt x="1078995" y="1916511"/>
                </a:lnTo>
                <a:lnTo>
                  <a:pt x="717993" y="1916511"/>
                </a:lnTo>
                <a:lnTo>
                  <a:pt x="720000" y="1896597"/>
                </a:lnTo>
                <a:cubicBezTo>
                  <a:pt x="720000" y="1498952"/>
                  <a:pt x="397645" y="1176597"/>
                  <a:pt x="0" y="1176597"/>
                </a:cubicBezTo>
                <a:close/>
                <a:moveTo>
                  <a:pt x="0" y="0"/>
                </a:moveTo>
                <a:cubicBezTo>
                  <a:pt x="994113" y="0"/>
                  <a:pt x="1800000" y="805887"/>
                  <a:pt x="1800000" y="1800000"/>
                </a:cubicBezTo>
                <a:lnTo>
                  <a:pt x="1794117" y="1916511"/>
                </a:lnTo>
                <a:lnTo>
                  <a:pt x="1438995" y="1916511"/>
                </a:lnTo>
                <a:lnTo>
                  <a:pt x="1440000" y="1896597"/>
                </a:lnTo>
                <a:cubicBezTo>
                  <a:pt x="1440000" y="1101307"/>
                  <a:pt x="795290" y="456597"/>
                  <a:pt x="0" y="456597"/>
                </a:cubicBezTo>
                <a:close/>
              </a:path>
            </a:pathLst>
          </a:custGeom>
          <a:solidFill>
            <a:srgbClr val="116AAE"/>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873"/>
          </a:p>
        </p:txBody>
      </p:sp>
      <p:sp>
        <p:nvSpPr>
          <p:cNvPr id="188" name="任意多边形: 形状 187">
            <a:extLst>
              <a:ext uri="{FF2B5EF4-FFF2-40B4-BE49-F238E27FC236}">
                <a16:creationId xmlns:a16="http://schemas.microsoft.com/office/drawing/2014/main" id="{76C658BC-D487-9033-4AA8-5BF3511F869E}"/>
              </a:ext>
            </a:extLst>
          </p:cNvPr>
          <p:cNvSpPr/>
          <p:nvPr/>
        </p:nvSpPr>
        <p:spPr>
          <a:xfrm>
            <a:off x="5603218" y="3663394"/>
            <a:ext cx="951090" cy="862040"/>
          </a:xfrm>
          <a:custGeom>
            <a:avLst/>
            <a:gdLst>
              <a:gd name="connsiteX0" fmla="*/ 66949 w 594693"/>
              <a:gd name="connsiteY0" fmla="*/ 355247 h 551598"/>
              <a:gd name="connsiteX1" fmla="*/ 146959 w 594693"/>
              <a:gd name="connsiteY1" fmla="*/ 263807 h 551598"/>
              <a:gd name="connsiteX2" fmla="*/ 188869 w 594693"/>
              <a:gd name="connsiteY2" fmla="*/ 218087 h 551598"/>
              <a:gd name="connsiteX3" fmla="*/ 266974 w 594693"/>
              <a:gd name="connsiteY3" fmla="*/ 130457 h 551598"/>
              <a:gd name="connsiteX4" fmla="*/ 339364 w 594693"/>
              <a:gd name="connsiteY4" fmla="*/ 46637 h 551598"/>
              <a:gd name="connsiteX5" fmla="*/ 373654 w 594693"/>
              <a:gd name="connsiteY5" fmla="*/ 8537 h 551598"/>
              <a:gd name="connsiteX6" fmla="*/ 383179 w 594693"/>
              <a:gd name="connsiteY6" fmla="*/ 2822 h 551598"/>
              <a:gd name="connsiteX7" fmla="*/ 434614 w 594693"/>
              <a:gd name="connsiteY7" fmla="*/ 44732 h 551598"/>
              <a:gd name="connsiteX8" fmla="*/ 457474 w 594693"/>
              <a:gd name="connsiteY8" fmla="*/ 75212 h 551598"/>
              <a:gd name="connsiteX9" fmla="*/ 489859 w 594693"/>
              <a:gd name="connsiteY9" fmla="*/ 99977 h 551598"/>
              <a:gd name="connsiteX10" fmla="*/ 531769 w 594693"/>
              <a:gd name="connsiteY10" fmla="*/ 136172 h 551598"/>
              <a:gd name="connsiteX11" fmla="*/ 571774 w 594693"/>
              <a:gd name="connsiteY11" fmla="*/ 162842 h 551598"/>
              <a:gd name="connsiteX12" fmla="*/ 585109 w 594693"/>
              <a:gd name="connsiteY12" fmla="*/ 179987 h 551598"/>
              <a:gd name="connsiteX13" fmla="*/ 590824 w 594693"/>
              <a:gd name="connsiteY13" fmla="*/ 191417 h 551598"/>
              <a:gd name="connsiteX14" fmla="*/ 524149 w 594693"/>
              <a:gd name="connsiteY14" fmla="*/ 263807 h 551598"/>
              <a:gd name="connsiteX15" fmla="*/ 465094 w 594693"/>
              <a:gd name="connsiteY15" fmla="*/ 366677 h 551598"/>
              <a:gd name="connsiteX16" fmla="*/ 390799 w 594693"/>
              <a:gd name="connsiteY16" fmla="*/ 452402 h 551598"/>
              <a:gd name="connsiteX17" fmla="*/ 383179 w 594693"/>
              <a:gd name="connsiteY17" fmla="*/ 452402 h 551598"/>
              <a:gd name="connsiteX18" fmla="*/ 402229 w 594693"/>
              <a:gd name="connsiteY18" fmla="*/ 385727 h 551598"/>
              <a:gd name="connsiteX19" fmla="*/ 434614 w 594693"/>
              <a:gd name="connsiteY19" fmla="*/ 324767 h 551598"/>
              <a:gd name="connsiteX20" fmla="*/ 417469 w 594693"/>
              <a:gd name="connsiteY20" fmla="*/ 279047 h 551598"/>
              <a:gd name="connsiteX21" fmla="*/ 358414 w 594693"/>
              <a:gd name="connsiteY21" fmla="*/ 300002 h 551598"/>
              <a:gd name="connsiteX22" fmla="*/ 253639 w 594693"/>
              <a:gd name="connsiteY22" fmla="*/ 399062 h 551598"/>
              <a:gd name="connsiteX23" fmla="*/ 209824 w 594693"/>
              <a:gd name="connsiteY23" fmla="*/ 429542 h 551598"/>
              <a:gd name="connsiteX24" fmla="*/ 158389 w 594693"/>
              <a:gd name="connsiteY24" fmla="*/ 475262 h 551598"/>
              <a:gd name="connsiteX25" fmla="*/ 124099 w 594693"/>
              <a:gd name="connsiteY25" fmla="*/ 496217 h 551598"/>
              <a:gd name="connsiteX26" fmla="*/ 80284 w 594693"/>
              <a:gd name="connsiteY26" fmla="*/ 513362 h 551598"/>
              <a:gd name="connsiteX27" fmla="*/ 42184 w 594693"/>
              <a:gd name="connsiteY27" fmla="*/ 541937 h 551598"/>
              <a:gd name="connsiteX28" fmla="*/ 15514 w 594693"/>
              <a:gd name="connsiteY28" fmla="*/ 551462 h 551598"/>
              <a:gd name="connsiteX29" fmla="*/ 2179 w 594693"/>
              <a:gd name="connsiteY29" fmla="*/ 536222 h 551598"/>
              <a:gd name="connsiteX30" fmla="*/ 61234 w 594693"/>
              <a:gd name="connsiteY30" fmla="*/ 482882 h 551598"/>
              <a:gd name="connsiteX31" fmla="*/ 97429 w 594693"/>
              <a:gd name="connsiteY31" fmla="*/ 429542 h 551598"/>
              <a:gd name="connsiteX32" fmla="*/ 103144 w 594693"/>
              <a:gd name="connsiteY32" fmla="*/ 420017 h 551598"/>
              <a:gd name="connsiteX33" fmla="*/ 66949 w 594693"/>
              <a:gd name="connsiteY33" fmla="*/ 355247 h 551598"/>
              <a:gd name="connsiteX0" fmla="*/ 66949 w 594693"/>
              <a:gd name="connsiteY0" fmla="*/ 355247 h 551598"/>
              <a:gd name="connsiteX1" fmla="*/ 146959 w 594693"/>
              <a:gd name="connsiteY1" fmla="*/ 263807 h 551598"/>
              <a:gd name="connsiteX2" fmla="*/ 188869 w 594693"/>
              <a:gd name="connsiteY2" fmla="*/ 218087 h 551598"/>
              <a:gd name="connsiteX3" fmla="*/ 266974 w 594693"/>
              <a:gd name="connsiteY3" fmla="*/ 130457 h 551598"/>
              <a:gd name="connsiteX4" fmla="*/ 339364 w 594693"/>
              <a:gd name="connsiteY4" fmla="*/ 46637 h 551598"/>
              <a:gd name="connsiteX5" fmla="*/ 373654 w 594693"/>
              <a:gd name="connsiteY5" fmla="*/ 8537 h 551598"/>
              <a:gd name="connsiteX6" fmla="*/ 383179 w 594693"/>
              <a:gd name="connsiteY6" fmla="*/ 2822 h 551598"/>
              <a:gd name="connsiteX7" fmla="*/ 434614 w 594693"/>
              <a:gd name="connsiteY7" fmla="*/ 44732 h 551598"/>
              <a:gd name="connsiteX8" fmla="*/ 460917 w 594693"/>
              <a:gd name="connsiteY8" fmla="*/ 70046 h 551598"/>
              <a:gd name="connsiteX9" fmla="*/ 489859 w 594693"/>
              <a:gd name="connsiteY9" fmla="*/ 99977 h 551598"/>
              <a:gd name="connsiteX10" fmla="*/ 531769 w 594693"/>
              <a:gd name="connsiteY10" fmla="*/ 136172 h 551598"/>
              <a:gd name="connsiteX11" fmla="*/ 571774 w 594693"/>
              <a:gd name="connsiteY11" fmla="*/ 162842 h 551598"/>
              <a:gd name="connsiteX12" fmla="*/ 585109 w 594693"/>
              <a:gd name="connsiteY12" fmla="*/ 179987 h 551598"/>
              <a:gd name="connsiteX13" fmla="*/ 590824 w 594693"/>
              <a:gd name="connsiteY13" fmla="*/ 191417 h 551598"/>
              <a:gd name="connsiteX14" fmla="*/ 524149 w 594693"/>
              <a:gd name="connsiteY14" fmla="*/ 263807 h 551598"/>
              <a:gd name="connsiteX15" fmla="*/ 465094 w 594693"/>
              <a:gd name="connsiteY15" fmla="*/ 366677 h 551598"/>
              <a:gd name="connsiteX16" fmla="*/ 390799 w 594693"/>
              <a:gd name="connsiteY16" fmla="*/ 452402 h 551598"/>
              <a:gd name="connsiteX17" fmla="*/ 383179 w 594693"/>
              <a:gd name="connsiteY17" fmla="*/ 452402 h 551598"/>
              <a:gd name="connsiteX18" fmla="*/ 402229 w 594693"/>
              <a:gd name="connsiteY18" fmla="*/ 385727 h 551598"/>
              <a:gd name="connsiteX19" fmla="*/ 434614 w 594693"/>
              <a:gd name="connsiteY19" fmla="*/ 324767 h 551598"/>
              <a:gd name="connsiteX20" fmla="*/ 417469 w 594693"/>
              <a:gd name="connsiteY20" fmla="*/ 279047 h 551598"/>
              <a:gd name="connsiteX21" fmla="*/ 358414 w 594693"/>
              <a:gd name="connsiteY21" fmla="*/ 300002 h 551598"/>
              <a:gd name="connsiteX22" fmla="*/ 253639 w 594693"/>
              <a:gd name="connsiteY22" fmla="*/ 399062 h 551598"/>
              <a:gd name="connsiteX23" fmla="*/ 209824 w 594693"/>
              <a:gd name="connsiteY23" fmla="*/ 429542 h 551598"/>
              <a:gd name="connsiteX24" fmla="*/ 158389 w 594693"/>
              <a:gd name="connsiteY24" fmla="*/ 475262 h 551598"/>
              <a:gd name="connsiteX25" fmla="*/ 124099 w 594693"/>
              <a:gd name="connsiteY25" fmla="*/ 496217 h 551598"/>
              <a:gd name="connsiteX26" fmla="*/ 80284 w 594693"/>
              <a:gd name="connsiteY26" fmla="*/ 513362 h 551598"/>
              <a:gd name="connsiteX27" fmla="*/ 42184 w 594693"/>
              <a:gd name="connsiteY27" fmla="*/ 541937 h 551598"/>
              <a:gd name="connsiteX28" fmla="*/ 15514 w 594693"/>
              <a:gd name="connsiteY28" fmla="*/ 551462 h 551598"/>
              <a:gd name="connsiteX29" fmla="*/ 2179 w 594693"/>
              <a:gd name="connsiteY29" fmla="*/ 536222 h 551598"/>
              <a:gd name="connsiteX30" fmla="*/ 61234 w 594693"/>
              <a:gd name="connsiteY30" fmla="*/ 482882 h 551598"/>
              <a:gd name="connsiteX31" fmla="*/ 97429 w 594693"/>
              <a:gd name="connsiteY31" fmla="*/ 429542 h 551598"/>
              <a:gd name="connsiteX32" fmla="*/ 103144 w 594693"/>
              <a:gd name="connsiteY32" fmla="*/ 420017 h 551598"/>
              <a:gd name="connsiteX33" fmla="*/ 66949 w 594693"/>
              <a:gd name="connsiteY33" fmla="*/ 355247 h 551598"/>
              <a:gd name="connsiteX0" fmla="*/ 66949 w 594693"/>
              <a:gd name="connsiteY0" fmla="*/ 355247 h 551598"/>
              <a:gd name="connsiteX1" fmla="*/ 146959 w 594693"/>
              <a:gd name="connsiteY1" fmla="*/ 263807 h 551598"/>
              <a:gd name="connsiteX2" fmla="*/ 188869 w 594693"/>
              <a:gd name="connsiteY2" fmla="*/ 218087 h 551598"/>
              <a:gd name="connsiteX3" fmla="*/ 266974 w 594693"/>
              <a:gd name="connsiteY3" fmla="*/ 130457 h 551598"/>
              <a:gd name="connsiteX4" fmla="*/ 339364 w 594693"/>
              <a:gd name="connsiteY4" fmla="*/ 46637 h 551598"/>
              <a:gd name="connsiteX5" fmla="*/ 373654 w 594693"/>
              <a:gd name="connsiteY5" fmla="*/ 8537 h 551598"/>
              <a:gd name="connsiteX6" fmla="*/ 383179 w 594693"/>
              <a:gd name="connsiteY6" fmla="*/ 2822 h 551598"/>
              <a:gd name="connsiteX7" fmla="*/ 434614 w 594693"/>
              <a:gd name="connsiteY7" fmla="*/ 44732 h 551598"/>
              <a:gd name="connsiteX8" fmla="*/ 460917 w 594693"/>
              <a:gd name="connsiteY8" fmla="*/ 70046 h 551598"/>
              <a:gd name="connsiteX9" fmla="*/ 512244 w 594693"/>
              <a:gd name="connsiteY9" fmla="*/ 94811 h 551598"/>
              <a:gd name="connsiteX10" fmla="*/ 531769 w 594693"/>
              <a:gd name="connsiteY10" fmla="*/ 136172 h 551598"/>
              <a:gd name="connsiteX11" fmla="*/ 571774 w 594693"/>
              <a:gd name="connsiteY11" fmla="*/ 162842 h 551598"/>
              <a:gd name="connsiteX12" fmla="*/ 585109 w 594693"/>
              <a:gd name="connsiteY12" fmla="*/ 179987 h 551598"/>
              <a:gd name="connsiteX13" fmla="*/ 590824 w 594693"/>
              <a:gd name="connsiteY13" fmla="*/ 191417 h 551598"/>
              <a:gd name="connsiteX14" fmla="*/ 524149 w 594693"/>
              <a:gd name="connsiteY14" fmla="*/ 263807 h 551598"/>
              <a:gd name="connsiteX15" fmla="*/ 465094 w 594693"/>
              <a:gd name="connsiteY15" fmla="*/ 366677 h 551598"/>
              <a:gd name="connsiteX16" fmla="*/ 390799 w 594693"/>
              <a:gd name="connsiteY16" fmla="*/ 452402 h 551598"/>
              <a:gd name="connsiteX17" fmla="*/ 383179 w 594693"/>
              <a:gd name="connsiteY17" fmla="*/ 452402 h 551598"/>
              <a:gd name="connsiteX18" fmla="*/ 402229 w 594693"/>
              <a:gd name="connsiteY18" fmla="*/ 385727 h 551598"/>
              <a:gd name="connsiteX19" fmla="*/ 434614 w 594693"/>
              <a:gd name="connsiteY19" fmla="*/ 324767 h 551598"/>
              <a:gd name="connsiteX20" fmla="*/ 417469 w 594693"/>
              <a:gd name="connsiteY20" fmla="*/ 279047 h 551598"/>
              <a:gd name="connsiteX21" fmla="*/ 358414 w 594693"/>
              <a:gd name="connsiteY21" fmla="*/ 300002 h 551598"/>
              <a:gd name="connsiteX22" fmla="*/ 253639 w 594693"/>
              <a:gd name="connsiteY22" fmla="*/ 399062 h 551598"/>
              <a:gd name="connsiteX23" fmla="*/ 209824 w 594693"/>
              <a:gd name="connsiteY23" fmla="*/ 429542 h 551598"/>
              <a:gd name="connsiteX24" fmla="*/ 158389 w 594693"/>
              <a:gd name="connsiteY24" fmla="*/ 475262 h 551598"/>
              <a:gd name="connsiteX25" fmla="*/ 124099 w 594693"/>
              <a:gd name="connsiteY25" fmla="*/ 496217 h 551598"/>
              <a:gd name="connsiteX26" fmla="*/ 80284 w 594693"/>
              <a:gd name="connsiteY26" fmla="*/ 513362 h 551598"/>
              <a:gd name="connsiteX27" fmla="*/ 42184 w 594693"/>
              <a:gd name="connsiteY27" fmla="*/ 541937 h 551598"/>
              <a:gd name="connsiteX28" fmla="*/ 15514 w 594693"/>
              <a:gd name="connsiteY28" fmla="*/ 551462 h 551598"/>
              <a:gd name="connsiteX29" fmla="*/ 2179 w 594693"/>
              <a:gd name="connsiteY29" fmla="*/ 536222 h 551598"/>
              <a:gd name="connsiteX30" fmla="*/ 61234 w 594693"/>
              <a:gd name="connsiteY30" fmla="*/ 482882 h 551598"/>
              <a:gd name="connsiteX31" fmla="*/ 97429 w 594693"/>
              <a:gd name="connsiteY31" fmla="*/ 429542 h 551598"/>
              <a:gd name="connsiteX32" fmla="*/ 103144 w 594693"/>
              <a:gd name="connsiteY32" fmla="*/ 420017 h 551598"/>
              <a:gd name="connsiteX33" fmla="*/ 66949 w 594693"/>
              <a:gd name="connsiteY33" fmla="*/ 355247 h 551598"/>
              <a:gd name="connsiteX0" fmla="*/ 66949 w 594693"/>
              <a:gd name="connsiteY0" fmla="*/ 355247 h 551598"/>
              <a:gd name="connsiteX1" fmla="*/ 146959 w 594693"/>
              <a:gd name="connsiteY1" fmla="*/ 263807 h 551598"/>
              <a:gd name="connsiteX2" fmla="*/ 188869 w 594693"/>
              <a:gd name="connsiteY2" fmla="*/ 218087 h 551598"/>
              <a:gd name="connsiteX3" fmla="*/ 266974 w 594693"/>
              <a:gd name="connsiteY3" fmla="*/ 130457 h 551598"/>
              <a:gd name="connsiteX4" fmla="*/ 339364 w 594693"/>
              <a:gd name="connsiteY4" fmla="*/ 46637 h 551598"/>
              <a:gd name="connsiteX5" fmla="*/ 373654 w 594693"/>
              <a:gd name="connsiteY5" fmla="*/ 8537 h 551598"/>
              <a:gd name="connsiteX6" fmla="*/ 383179 w 594693"/>
              <a:gd name="connsiteY6" fmla="*/ 2822 h 551598"/>
              <a:gd name="connsiteX7" fmla="*/ 434614 w 594693"/>
              <a:gd name="connsiteY7" fmla="*/ 44732 h 551598"/>
              <a:gd name="connsiteX8" fmla="*/ 466082 w 594693"/>
              <a:gd name="connsiteY8" fmla="*/ 44217 h 551598"/>
              <a:gd name="connsiteX9" fmla="*/ 512244 w 594693"/>
              <a:gd name="connsiteY9" fmla="*/ 94811 h 551598"/>
              <a:gd name="connsiteX10" fmla="*/ 531769 w 594693"/>
              <a:gd name="connsiteY10" fmla="*/ 136172 h 551598"/>
              <a:gd name="connsiteX11" fmla="*/ 571774 w 594693"/>
              <a:gd name="connsiteY11" fmla="*/ 162842 h 551598"/>
              <a:gd name="connsiteX12" fmla="*/ 585109 w 594693"/>
              <a:gd name="connsiteY12" fmla="*/ 179987 h 551598"/>
              <a:gd name="connsiteX13" fmla="*/ 590824 w 594693"/>
              <a:gd name="connsiteY13" fmla="*/ 191417 h 551598"/>
              <a:gd name="connsiteX14" fmla="*/ 524149 w 594693"/>
              <a:gd name="connsiteY14" fmla="*/ 263807 h 551598"/>
              <a:gd name="connsiteX15" fmla="*/ 465094 w 594693"/>
              <a:gd name="connsiteY15" fmla="*/ 366677 h 551598"/>
              <a:gd name="connsiteX16" fmla="*/ 390799 w 594693"/>
              <a:gd name="connsiteY16" fmla="*/ 452402 h 551598"/>
              <a:gd name="connsiteX17" fmla="*/ 383179 w 594693"/>
              <a:gd name="connsiteY17" fmla="*/ 452402 h 551598"/>
              <a:gd name="connsiteX18" fmla="*/ 402229 w 594693"/>
              <a:gd name="connsiteY18" fmla="*/ 385727 h 551598"/>
              <a:gd name="connsiteX19" fmla="*/ 434614 w 594693"/>
              <a:gd name="connsiteY19" fmla="*/ 324767 h 551598"/>
              <a:gd name="connsiteX20" fmla="*/ 417469 w 594693"/>
              <a:gd name="connsiteY20" fmla="*/ 279047 h 551598"/>
              <a:gd name="connsiteX21" fmla="*/ 358414 w 594693"/>
              <a:gd name="connsiteY21" fmla="*/ 300002 h 551598"/>
              <a:gd name="connsiteX22" fmla="*/ 253639 w 594693"/>
              <a:gd name="connsiteY22" fmla="*/ 399062 h 551598"/>
              <a:gd name="connsiteX23" fmla="*/ 209824 w 594693"/>
              <a:gd name="connsiteY23" fmla="*/ 429542 h 551598"/>
              <a:gd name="connsiteX24" fmla="*/ 158389 w 594693"/>
              <a:gd name="connsiteY24" fmla="*/ 475262 h 551598"/>
              <a:gd name="connsiteX25" fmla="*/ 124099 w 594693"/>
              <a:gd name="connsiteY25" fmla="*/ 496217 h 551598"/>
              <a:gd name="connsiteX26" fmla="*/ 80284 w 594693"/>
              <a:gd name="connsiteY26" fmla="*/ 513362 h 551598"/>
              <a:gd name="connsiteX27" fmla="*/ 42184 w 594693"/>
              <a:gd name="connsiteY27" fmla="*/ 541937 h 551598"/>
              <a:gd name="connsiteX28" fmla="*/ 15514 w 594693"/>
              <a:gd name="connsiteY28" fmla="*/ 551462 h 551598"/>
              <a:gd name="connsiteX29" fmla="*/ 2179 w 594693"/>
              <a:gd name="connsiteY29" fmla="*/ 536222 h 551598"/>
              <a:gd name="connsiteX30" fmla="*/ 61234 w 594693"/>
              <a:gd name="connsiteY30" fmla="*/ 482882 h 551598"/>
              <a:gd name="connsiteX31" fmla="*/ 97429 w 594693"/>
              <a:gd name="connsiteY31" fmla="*/ 429542 h 551598"/>
              <a:gd name="connsiteX32" fmla="*/ 103144 w 594693"/>
              <a:gd name="connsiteY32" fmla="*/ 420017 h 551598"/>
              <a:gd name="connsiteX33" fmla="*/ 66949 w 594693"/>
              <a:gd name="connsiteY33" fmla="*/ 355247 h 551598"/>
              <a:gd name="connsiteX0" fmla="*/ 66949 w 594693"/>
              <a:gd name="connsiteY0" fmla="*/ 377472 h 573823"/>
              <a:gd name="connsiteX1" fmla="*/ 146959 w 594693"/>
              <a:gd name="connsiteY1" fmla="*/ 286032 h 573823"/>
              <a:gd name="connsiteX2" fmla="*/ 188869 w 594693"/>
              <a:gd name="connsiteY2" fmla="*/ 240312 h 573823"/>
              <a:gd name="connsiteX3" fmla="*/ 266974 w 594693"/>
              <a:gd name="connsiteY3" fmla="*/ 152682 h 573823"/>
              <a:gd name="connsiteX4" fmla="*/ 339364 w 594693"/>
              <a:gd name="connsiteY4" fmla="*/ 68862 h 573823"/>
              <a:gd name="connsiteX5" fmla="*/ 373654 w 594693"/>
              <a:gd name="connsiteY5" fmla="*/ 30762 h 573823"/>
              <a:gd name="connsiteX6" fmla="*/ 381457 w 594693"/>
              <a:gd name="connsiteY6" fmla="*/ 940 h 573823"/>
              <a:gd name="connsiteX7" fmla="*/ 434614 w 594693"/>
              <a:gd name="connsiteY7" fmla="*/ 66957 h 573823"/>
              <a:gd name="connsiteX8" fmla="*/ 466082 w 594693"/>
              <a:gd name="connsiteY8" fmla="*/ 66442 h 573823"/>
              <a:gd name="connsiteX9" fmla="*/ 512244 w 594693"/>
              <a:gd name="connsiteY9" fmla="*/ 117036 h 573823"/>
              <a:gd name="connsiteX10" fmla="*/ 531769 w 594693"/>
              <a:gd name="connsiteY10" fmla="*/ 158397 h 573823"/>
              <a:gd name="connsiteX11" fmla="*/ 571774 w 594693"/>
              <a:gd name="connsiteY11" fmla="*/ 185067 h 573823"/>
              <a:gd name="connsiteX12" fmla="*/ 585109 w 594693"/>
              <a:gd name="connsiteY12" fmla="*/ 202212 h 573823"/>
              <a:gd name="connsiteX13" fmla="*/ 590824 w 594693"/>
              <a:gd name="connsiteY13" fmla="*/ 213642 h 573823"/>
              <a:gd name="connsiteX14" fmla="*/ 524149 w 594693"/>
              <a:gd name="connsiteY14" fmla="*/ 286032 h 573823"/>
              <a:gd name="connsiteX15" fmla="*/ 465094 w 594693"/>
              <a:gd name="connsiteY15" fmla="*/ 388902 h 573823"/>
              <a:gd name="connsiteX16" fmla="*/ 390799 w 594693"/>
              <a:gd name="connsiteY16" fmla="*/ 474627 h 573823"/>
              <a:gd name="connsiteX17" fmla="*/ 383179 w 594693"/>
              <a:gd name="connsiteY17" fmla="*/ 474627 h 573823"/>
              <a:gd name="connsiteX18" fmla="*/ 402229 w 594693"/>
              <a:gd name="connsiteY18" fmla="*/ 407952 h 573823"/>
              <a:gd name="connsiteX19" fmla="*/ 434614 w 594693"/>
              <a:gd name="connsiteY19" fmla="*/ 346992 h 573823"/>
              <a:gd name="connsiteX20" fmla="*/ 417469 w 594693"/>
              <a:gd name="connsiteY20" fmla="*/ 301272 h 573823"/>
              <a:gd name="connsiteX21" fmla="*/ 358414 w 594693"/>
              <a:gd name="connsiteY21" fmla="*/ 322227 h 573823"/>
              <a:gd name="connsiteX22" fmla="*/ 253639 w 594693"/>
              <a:gd name="connsiteY22" fmla="*/ 421287 h 573823"/>
              <a:gd name="connsiteX23" fmla="*/ 209824 w 594693"/>
              <a:gd name="connsiteY23" fmla="*/ 451767 h 573823"/>
              <a:gd name="connsiteX24" fmla="*/ 158389 w 594693"/>
              <a:gd name="connsiteY24" fmla="*/ 497487 h 573823"/>
              <a:gd name="connsiteX25" fmla="*/ 124099 w 594693"/>
              <a:gd name="connsiteY25" fmla="*/ 518442 h 573823"/>
              <a:gd name="connsiteX26" fmla="*/ 80284 w 594693"/>
              <a:gd name="connsiteY26" fmla="*/ 535587 h 573823"/>
              <a:gd name="connsiteX27" fmla="*/ 42184 w 594693"/>
              <a:gd name="connsiteY27" fmla="*/ 564162 h 573823"/>
              <a:gd name="connsiteX28" fmla="*/ 15514 w 594693"/>
              <a:gd name="connsiteY28" fmla="*/ 573687 h 573823"/>
              <a:gd name="connsiteX29" fmla="*/ 2179 w 594693"/>
              <a:gd name="connsiteY29" fmla="*/ 558447 h 573823"/>
              <a:gd name="connsiteX30" fmla="*/ 61234 w 594693"/>
              <a:gd name="connsiteY30" fmla="*/ 505107 h 573823"/>
              <a:gd name="connsiteX31" fmla="*/ 97429 w 594693"/>
              <a:gd name="connsiteY31" fmla="*/ 451767 h 573823"/>
              <a:gd name="connsiteX32" fmla="*/ 103144 w 594693"/>
              <a:gd name="connsiteY32" fmla="*/ 442242 h 573823"/>
              <a:gd name="connsiteX33" fmla="*/ 66949 w 594693"/>
              <a:gd name="connsiteY33" fmla="*/ 377472 h 573823"/>
              <a:gd name="connsiteX0" fmla="*/ 66949 w 594693"/>
              <a:gd name="connsiteY0" fmla="*/ 376844 h 573195"/>
              <a:gd name="connsiteX1" fmla="*/ 146959 w 594693"/>
              <a:gd name="connsiteY1" fmla="*/ 285404 h 573195"/>
              <a:gd name="connsiteX2" fmla="*/ 188869 w 594693"/>
              <a:gd name="connsiteY2" fmla="*/ 239684 h 573195"/>
              <a:gd name="connsiteX3" fmla="*/ 266974 w 594693"/>
              <a:gd name="connsiteY3" fmla="*/ 152054 h 573195"/>
              <a:gd name="connsiteX4" fmla="*/ 339364 w 594693"/>
              <a:gd name="connsiteY4" fmla="*/ 68234 h 573195"/>
              <a:gd name="connsiteX5" fmla="*/ 373654 w 594693"/>
              <a:gd name="connsiteY5" fmla="*/ 30134 h 573195"/>
              <a:gd name="connsiteX6" fmla="*/ 381457 w 594693"/>
              <a:gd name="connsiteY6" fmla="*/ 312 h 573195"/>
              <a:gd name="connsiteX7" fmla="*/ 441502 w 594693"/>
              <a:gd name="connsiteY7" fmla="*/ 49109 h 573195"/>
              <a:gd name="connsiteX8" fmla="*/ 466082 w 594693"/>
              <a:gd name="connsiteY8" fmla="*/ 65814 h 573195"/>
              <a:gd name="connsiteX9" fmla="*/ 512244 w 594693"/>
              <a:gd name="connsiteY9" fmla="*/ 116408 h 573195"/>
              <a:gd name="connsiteX10" fmla="*/ 531769 w 594693"/>
              <a:gd name="connsiteY10" fmla="*/ 157769 h 573195"/>
              <a:gd name="connsiteX11" fmla="*/ 571774 w 594693"/>
              <a:gd name="connsiteY11" fmla="*/ 184439 h 573195"/>
              <a:gd name="connsiteX12" fmla="*/ 585109 w 594693"/>
              <a:gd name="connsiteY12" fmla="*/ 201584 h 573195"/>
              <a:gd name="connsiteX13" fmla="*/ 590824 w 594693"/>
              <a:gd name="connsiteY13" fmla="*/ 213014 h 573195"/>
              <a:gd name="connsiteX14" fmla="*/ 524149 w 594693"/>
              <a:gd name="connsiteY14" fmla="*/ 285404 h 573195"/>
              <a:gd name="connsiteX15" fmla="*/ 465094 w 594693"/>
              <a:gd name="connsiteY15" fmla="*/ 388274 h 573195"/>
              <a:gd name="connsiteX16" fmla="*/ 390799 w 594693"/>
              <a:gd name="connsiteY16" fmla="*/ 473999 h 573195"/>
              <a:gd name="connsiteX17" fmla="*/ 383179 w 594693"/>
              <a:gd name="connsiteY17" fmla="*/ 473999 h 573195"/>
              <a:gd name="connsiteX18" fmla="*/ 402229 w 594693"/>
              <a:gd name="connsiteY18" fmla="*/ 407324 h 573195"/>
              <a:gd name="connsiteX19" fmla="*/ 434614 w 594693"/>
              <a:gd name="connsiteY19" fmla="*/ 346364 h 573195"/>
              <a:gd name="connsiteX20" fmla="*/ 417469 w 594693"/>
              <a:gd name="connsiteY20" fmla="*/ 300644 h 573195"/>
              <a:gd name="connsiteX21" fmla="*/ 358414 w 594693"/>
              <a:gd name="connsiteY21" fmla="*/ 321599 h 573195"/>
              <a:gd name="connsiteX22" fmla="*/ 253639 w 594693"/>
              <a:gd name="connsiteY22" fmla="*/ 420659 h 573195"/>
              <a:gd name="connsiteX23" fmla="*/ 209824 w 594693"/>
              <a:gd name="connsiteY23" fmla="*/ 451139 h 573195"/>
              <a:gd name="connsiteX24" fmla="*/ 158389 w 594693"/>
              <a:gd name="connsiteY24" fmla="*/ 496859 h 573195"/>
              <a:gd name="connsiteX25" fmla="*/ 124099 w 594693"/>
              <a:gd name="connsiteY25" fmla="*/ 517814 h 573195"/>
              <a:gd name="connsiteX26" fmla="*/ 80284 w 594693"/>
              <a:gd name="connsiteY26" fmla="*/ 534959 h 573195"/>
              <a:gd name="connsiteX27" fmla="*/ 42184 w 594693"/>
              <a:gd name="connsiteY27" fmla="*/ 563534 h 573195"/>
              <a:gd name="connsiteX28" fmla="*/ 15514 w 594693"/>
              <a:gd name="connsiteY28" fmla="*/ 573059 h 573195"/>
              <a:gd name="connsiteX29" fmla="*/ 2179 w 594693"/>
              <a:gd name="connsiteY29" fmla="*/ 557819 h 573195"/>
              <a:gd name="connsiteX30" fmla="*/ 61234 w 594693"/>
              <a:gd name="connsiteY30" fmla="*/ 504479 h 573195"/>
              <a:gd name="connsiteX31" fmla="*/ 97429 w 594693"/>
              <a:gd name="connsiteY31" fmla="*/ 451139 h 573195"/>
              <a:gd name="connsiteX32" fmla="*/ 103144 w 594693"/>
              <a:gd name="connsiteY32" fmla="*/ 441614 h 573195"/>
              <a:gd name="connsiteX33" fmla="*/ 66949 w 594693"/>
              <a:gd name="connsiteY33" fmla="*/ 376844 h 573195"/>
              <a:gd name="connsiteX0" fmla="*/ 66949 w 594693"/>
              <a:gd name="connsiteY0" fmla="*/ 376844 h 573195"/>
              <a:gd name="connsiteX1" fmla="*/ 146959 w 594693"/>
              <a:gd name="connsiteY1" fmla="*/ 285404 h 573195"/>
              <a:gd name="connsiteX2" fmla="*/ 188869 w 594693"/>
              <a:gd name="connsiteY2" fmla="*/ 239684 h 573195"/>
              <a:gd name="connsiteX3" fmla="*/ 266974 w 594693"/>
              <a:gd name="connsiteY3" fmla="*/ 152054 h 573195"/>
              <a:gd name="connsiteX4" fmla="*/ 339364 w 594693"/>
              <a:gd name="connsiteY4" fmla="*/ 68234 h 573195"/>
              <a:gd name="connsiteX5" fmla="*/ 373654 w 594693"/>
              <a:gd name="connsiteY5" fmla="*/ 30134 h 573195"/>
              <a:gd name="connsiteX6" fmla="*/ 381457 w 594693"/>
              <a:gd name="connsiteY6" fmla="*/ 312 h 573195"/>
              <a:gd name="connsiteX7" fmla="*/ 441502 w 594693"/>
              <a:gd name="connsiteY7" fmla="*/ 49109 h 573195"/>
              <a:gd name="connsiteX8" fmla="*/ 466082 w 594693"/>
              <a:gd name="connsiteY8" fmla="*/ 65814 h 573195"/>
              <a:gd name="connsiteX9" fmla="*/ 512244 w 594693"/>
              <a:gd name="connsiteY9" fmla="*/ 116408 h 573195"/>
              <a:gd name="connsiteX10" fmla="*/ 557598 w 594693"/>
              <a:gd name="connsiteY10" fmla="*/ 156047 h 573195"/>
              <a:gd name="connsiteX11" fmla="*/ 571774 w 594693"/>
              <a:gd name="connsiteY11" fmla="*/ 184439 h 573195"/>
              <a:gd name="connsiteX12" fmla="*/ 585109 w 594693"/>
              <a:gd name="connsiteY12" fmla="*/ 201584 h 573195"/>
              <a:gd name="connsiteX13" fmla="*/ 590824 w 594693"/>
              <a:gd name="connsiteY13" fmla="*/ 213014 h 573195"/>
              <a:gd name="connsiteX14" fmla="*/ 524149 w 594693"/>
              <a:gd name="connsiteY14" fmla="*/ 285404 h 573195"/>
              <a:gd name="connsiteX15" fmla="*/ 465094 w 594693"/>
              <a:gd name="connsiteY15" fmla="*/ 388274 h 573195"/>
              <a:gd name="connsiteX16" fmla="*/ 390799 w 594693"/>
              <a:gd name="connsiteY16" fmla="*/ 473999 h 573195"/>
              <a:gd name="connsiteX17" fmla="*/ 383179 w 594693"/>
              <a:gd name="connsiteY17" fmla="*/ 473999 h 573195"/>
              <a:gd name="connsiteX18" fmla="*/ 402229 w 594693"/>
              <a:gd name="connsiteY18" fmla="*/ 407324 h 573195"/>
              <a:gd name="connsiteX19" fmla="*/ 434614 w 594693"/>
              <a:gd name="connsiteY19" fmla="*/ 346364 h 573195"/>
              <a:gd name="connsiteX20" fmla="*/ 417469 w 594693"/>
              <a:gd name="connsiteY20" fmla="*/ 300644 h 573195"/>
              <a:gd name="connsiteX21" fmla="*/ 358414 w 594693"/>
              <a:gd name="connsiteY21" fmla="*/ 321599 h 573195"/>
              <a:gd name="connsiteX22" fmla="*/ 253639 w 594693"/>
              <a:gd name="connsiteY22" fmla="*/ 420659 h 573195"/>
              <a:gd name="connsiteX23" fmla="*/ 209824 w 594693"/>
              <a:gd name="connsiteY23" fmla="*/ 451139 h 573195"/>
              <a:gd name="connsiteX24" fmla="*/ 158389 w 594693"/>
              <a:gd name="connsiteY24" fmla="*/ 496859 h 573195"/>
              <a:gd name="connsiteX25" fmla="*/ 124099 w 594693"/>
              <a:gd name="connsiteY25" fmla="*/ 517814 h 573195"/>
              <a:gd name="connsiteX26" fmla="*/ 80284 w 594693"/>
              <a:gd name="connsiteY26" fmla="*/ 534959 h 573195"/>
              <a:gd name="connsiteX27" fmla="*/ 42184 w 594693"/>
              <a:gd name="connsiteY27" fmla="*/ 563534 h 573195"/>
              <a:gd name="connsiteX28" fmla="*/ 15514 w 594693"/>
              <a:gd name="connsiteY28" fmla="*/ 573059 h 573195"/>
              <a:gd name="connsiteX29" fmla="*/ 2179 w 594693"/>
              <a:gd name="connsiteY29" fmla="*/ 557819 h 573195"/>
              <a:gd name="connsiteX30" fmla="*/ 61234 w 594693"/>
              <a:gd name="connsiteY30" fmla="*/ 504479 h 573195"/>
              <a:gd name="connsiteX31" fmla="*/ 97429 w 594693"/>
              <a:gd name="connsiteY31" fmla="*/ 451139 h 573195"/>
              <a:gd name="connsiteX32" fmla="*/ 103144 w 594693"/>
              <a:gd name="connsiteY32" fmla="*/ 441614 h 573195"/>
              <a:gd name="connsiteX33" fmla="*/ 66949 w 594693"/>
              <a:gd name="connsiteY33" fmla="*/ 376844 h 573195"/>
              <a:gd name="connsiteX0" fmla="*/ 66949 w 593948"/>
              <a:gd name="connsiteY0" fmla="*/ 376844 h 573195"/>
              <a:gd name="connsiteX1" fmla="*/ 146959 w 593948"/>
              <a:gd name="connsiteY1" fmla="*/ 285404 h 573195"/>
              <a:gd name="connsiteX2" fmla="*/ 188869 w 593948"/>
              <a:gd name="connsiteY2" fmla="*/ 239684 h 573195"/>
              <a:gd name="connsiteX3" fmla="*/ 266974 w 593948"/>
              <a:gd name="connsiteY3" fmla="*/ 152054 h 573195"/>
              <a:gd name="connsiteX4" fmla="*/ 339364 w 593948"/>
              <a:gd name="connsiteY4" fmla="*/ 68234 h 573195"/>
              <a:gd name="connsiteX5" fmla="*/ 373654 w 593948"/>
              <a:gd name="connsiteY5" fmla="*/ 30134 h 573195"/>
              <a:gd name="connsiteX6" fmla="*/ 381457 w 593948"/>
              <a:gd name="connsiteY6" fmla="*/ 312 h 573195"/>
              <a:gd name="connsiteX7" fmla="*/ 441502 w 593948"/>
              <a:gd name="connsiteY7" fmla="*/ 49109 h 573195"/>
              <a:gd name="connsiteX8" fmla="*/ 466082 w 593948"/>
              <a:gd name="connsiteY8" fmla="*/ 65814 h 573195"/>
              <a:gd name="connsiteX9" fmla="*/ 512244 w 593948"/>
              <a:gd name="connsiteY9" fmla="*/ 116408 h 573195"/>
              <a:gd name="connsiteX10" fmla="*/ 557598 w 593948"/>
              <a:gd name="connsiteY10" fmla="*/ 156047 h 573195"/>
              <a:gd name="connsiteX11" fmla="*/ 571774 w 593948"/>
              <a:gd name="connsiteY11" fmla="*/ 184439 h 573195"/>
              <a:gd name="connsiteX12" fmla="*/ 585109 w 593948"/>
              <a:gd name="connsiteY12" fmla="*/ 201584 h 573195"/>
              <a:gd name="connsiteX13" fmla="*/ 590824 w 593948"/>
              <a:gd name="connsiteY13" fmla="*/ 213014 h 573195"/>
              <a:gd name="connsiteX14" fmla="*/ 534481 w 593948"/>
              <a:gd name="connsiteY14" fmla="*/ 306067 h 573195"/>
              <a:gd name="connsiteX15" fmla="*/ 465094 w 593948"/>
              <a:gd name="connsiteY15" fmla="*/ 388274 h 573195"/>
              <a:gd name="connsiteX16" fmla="*/ 390799 w 593948"/>
              <a:gd name="connsiteY16" fmla="*/ 473999 h 573195"/>
              <a:gd name="connsiteX17" fmla="*/ 383179 w 593948"/>
              <a:gd name="connsiteY17" fmla="*/ 473999 h 573195"/>
              <a:gd name="connsiteX18" fmla="*/ 402229 w 593948"/>
              <a:gd name="connsiteY18" fmla="*/ 407324 h 573195"/>
              <a:gd name="connsiteX19" fmla="*/ 434614 w 593948"/>
              <a:gd name="connsiteY19" fmla="*/ 346364 h 573195"/>
              <a:gd name="connsiteX20" fmla="*/ 417469 w 593948"/>
              <a:gd name="connsiteY20" fmla="*/ 300644 h 573195"/>
              <a:gd name="connsiteX21" fmla="*/ 358414 w 593948"/>
              <a:gd name="connsiteY21" fmla="*/ 321599 h 573195"/>
              <a:gd name="connsiteX22" fmla="*/ 253639 w 593948"/>
              <a:gd name="connsiteY22" fmla="*/ 420659 h 573195"/>
              <a:gd name="connsiteX23" fmla="*/ 209824 w 593948"/>
              <a:gd name="connsiteY23" fmla="*/ 451139 h 573195"/>
              <a:gd name="connsiteX24" fmla="*/ 158389 w 593948"/>
              <a:gd name="connsiteY24" fmla="*/ 496859 h 573195"/>
              <a:gd name="connsiteX25" fmla="*/ 124099 w 593948"/>
              <a:gd name="connsiteY25" fmla="*/ 517814 h 573195"/>
              <a:gd name="connsiteX26" fmla="*/ 80284 w 593948"/>
              <a:gd name="connsiteY26" fmla="*/ 534959 h 573195"/>
              <a:gd name="connsiteX27" fmla="*/ 42184 w 593948"/>
              <a:gd name="connsiteY27" fmla="*/ 563534 h 573195"/>
              <a:gd name="connsiteX28" fmla="*/ 15514 w 593948"/>
              <a:gd name="connsiteY28" fmla="*/ 573059 h 573195"/>
              <a:gd name="connsiteX29" fmla="*/ 2179 w 593948"/>
              <a:gd name="connsiteY29" fmla="*/ 557819 h 573195"/>
              <a:gd name="connsiteX30" fmla="*/ 61234 w 593948"/>
              <a:gd name="connsiteY30" fmla="*/ 504479 h 573195"/>
              <a:gd name="connsiteX31" fmla="*/ 97429 w 593948"/>
              <a:gd name="connsiteY31" fmla="*/ 451139 h 573195"/>
              <a:gd name="connsiteX32" fmla="*/ 103144 w 593948"/>
              <a:gd name="connsiteY32" fmla="*/ 441614 h 573195"/>
              <a:gd name="connsiteX33" fmla="*/ 66949 w 593948"/>
              <a:gd name="connsiteY33" fmla="*/ 376844 h 573195"/>
              <a:gd name="connsiteX0" fmla="*/ 66949 w 593948"/>
              <a:gd name="connsiteY0" fmla="*/ 376844 h 573226"/>
              <a:gd name="connsiteX1" fmla="*/ 146959 w 593948"/>
              <a:gd name="connsiteY1" fmla="*/ 285404 h 573226"/>
              <a:gd name="connsiteX2" fmla="*/ 188869 w 593948"/>
              <a:gd name="connsiteY2" fmla="*/ 239684 h 573226"/>
              <a:gd name="connsiteX3" fmla="*/ 266974 w 593948"/>
              <a:gd name="connsiteY3" fmla="*/ 152054 h 573226"/>
              <a:gd name="connsiteX4" fmla="*/ 339364 w 593948"/>
              <a:gd name="connsiteY4" fmla="*/ 68234 h 573226"/>
              <a:gd name="connsiteX5" fmla="*/ 373654 w 593948"/>
              <a:gd name="connsiteY5" fmla="*/ 30134 h 573226"/>
              <a:gd name="connsiteX6" fmla="*/ 381457 w 593948"/>
              <a:gd name="connsiteY6" fmla="*/ 312 h 573226"/>
              <a:gd name="connsiteX7" fmla="*/ 441502 w 593948"/>
              <a:gd name="connsiteY7" fmla="*/ 49109 h 573226"/>
              <a:gd name="connsiteX8" fmla="*/ 466082 w 593948"/>
              <a:gd name="connsiteY8" fmla="*/ 65814 h 573226"/>
              <a:gd name="connsiteX9" fmla="*/ 512244 w 593948"/>
              <a:gd name="connsiteY9" fmla="*/ 116408 h 573226"/>
              <a:gd name="connsiteX10" fmla="*/ 557598 w 593948"/>
              <a:gd name="connsiteY10" fmla="*/ 156047 h 573226"/>
              <a:gd name="connsiteX11" fmla="*/ 571774 w 593948"/>
              <a:gd name="connsiteY11" fmla="*/ 184439 h 573226"/>
              <a:gd name="connsiteX12" fmla="*/ 585109 w 593948"/>
              <a:gd name="connsiteY12" fmla="*/ 201584 h 573226"/>
              <a:gd name="connsiteX13" fmla="*/ 590824 w 593948"/>
              <a:gd name="connsiteY13" fmla="*/ 213014 h 573226"/>
              <a:gd name="connsiteX14" fmla="*/ 534481 w 593948"/>
              <a:gd name="connsiteY14" fmla="*/ 306067 h 573226"/>
              <a:gd name="connsiteX15" fmla="*/ 465094 w 593948"/>
              <a:gd name="connsiteY15" fmla="*/ 388274 h 573226"/>
              <a:gd name="connsiteX16" fmla="*/ 390799 w 593948"/>
              <a:gd name="connsiteY16" fmla="*/ 473999 h 573226"/>
              <a:gd name="connsiteX17" fmla="*/ 383179 w 593948"/>
              <a:gd name="connsiteY17" fmla="*/ 473999 h 573226"/>
              <a:gd name="connsiteX18" fmla="*/ 402229 w 593948"/>
              <a:gd name="connsiteY18" fmla="*/ 407324 h 573226"/>
              <a:gd name="connsiteX19" fmla="*/ 434614 w 593948"/>
              <a:gd name="connsiteY19" fmla="*/ 346364 h 573226"/>
              <a:gd name="connsiteX20" fmla="*/ 417469 w 593948"/>
              <a:gd name="connsiteY20" fmla="*/ 300644 h 573226"/>
              <a:gd name="connsiteX21" fmla="*/ 358414 w 593948"/>
              <a:gd name="connsiteY21" fmla="*/ 321599 h 573226"/>
              <a:gd name="connsiteX22" fmla="*/ 253639 w 593948"/>
              <a:gd name="connsiteY22" fmla="*/ 420659 h 573226"/>
              <a:gd name="connsiteX23" fmla="*/ 209824 w 593948"/>
              <a:gd name="connsiteY23" fmla="*/ 451139 h 573226"/>
              <a:gd name="connsiteX24" fmla="*/ 158389 w 593948"/>
              <a:gd name="connsiteY24" fmla="*/ 496859 h 573226"/>
              <a:gd name="connsiteX25" fmla="*/ 124099 w 593948"/>
              <a:gd name="connsiteY25" fmla="*/ 517814 h 573226"/>
              <a:gd name="connsiteX26" fmla="*/ 87172 w 593948"/>
              <a:gd name="connsiteY26" fmla="*/ 571120 h 573226"/>
              <a:gd name="connsiteX27" fmla="*/ 42184 w 593948"/>
              <a:gd name="connsiteY27" fmla="*/ 563534 h 573226"/>
              <a:gd name="connsiteX28" fmla="*/ 15514 w 593948"/>
              <a:gd name="connsiteY28" fmla="*/ 573059 h 573226"/>
              <a:gd name="connsiteX29" fmla="*/ 2179 w 593948"/>
              <a:gd name="connsiteY29" fmla="*/ 557819 h 573226"/>
              <a:gd name="connsiteX30" fmla="*/ 61234 w 593948"/>
              <a:gd name="connsiteY30" fmla="*/ 504479 h 573226"/>
              <a:gd name="connsiteX31" fmla="*/ 97429 w 593948"/>
              <a:gd name="connsiteY31" fmla="*/ 451139 h 573226"/>
              <a:gd name="connsiteX32" fmla="*/ 103144 w 593948"/>
              <a:gd name="connsiteY32" fmla="*/ 441614 h 573226"/>
              <a:gd name="connsiteX33" fmla="*/ 66949 w 593948"/>
              <a:gd name="connsiteY33" fmla="*/ 376844 h 573226"/>
              <a:gd name="connsiteX0" fmla="*/ 74387 w 601386"/>
              <a:gd name="connsiteY0" fmla="*/ 376844 h 593746"/>
              <a:gd name="connsiteX1" fmla="*/ 154397 w 601386"/>
              <a:gd name="connsiteY1" fmla="*/ 285404 h 593746"/>
              <a:gd name="connsiteX2" fmla="*/ 196307 w 601386"/>
              <a:gd name="connsiteY2" fmla="*/ 239684 h 593746"/>
              <a:gd name="connsiteX3" fmla="*/ 274412 w 601386"/>
              <a:gd name="connsiteY3" fmla="*/ 152054 h 593746"/>
              <a:gd name="connsiteX4" fmla="*/ 346802 w 601386"/>
              <a:gd name="connsiteY4" fmla="*/ 68234 h 593746"/>
              <a:gd name="connsiteX5" fmla="*/ 381092 w 601386"/>
              <a:gd name="connsiteY5" fmla="*/ 30134 h 593746"/>
              <a:gd name="connsiteX6" fmla="*/ 388895 w 601386"/>
              <a:gd name="connsiteY6" fmla="*/ 312 h 593746"/>
              <a:gd name="connsiteX7" fmla="*/ 448940 w 601386"/>
              <a:gd name="connsiteY7" fmla="*/ 49109 h 593746"/>
              <a:gd name="connsiteX8" fmla="*/ 473520 w 601386"/>
              <a:gd name="connsiteY8" fmla="*/ 65814 h 593746"/>
              <a:gd name="connsiteX9" fmla="*/ 519682 w 601386"/>
              <a:gd name="connsiteY9" fmla="*/ 116408 h 593746"/>
              <a:gd name="connsiteX10" fmla="*/ 565036 w 601386"/>
              <a:gd name="connsiteY10" fmla="*/ 156047 h 593746"/>
              <a:gd name="connsiteX11" fmla="*/ 579212 w 601386"/>
              <a:gd name="connsiteY11" fmla="*/ 184439 h 593746"/>
              <a:gd name="connsiteX12" fmla="*/ 592547 w 601386"/>
              <a:gd name="connsiteY12" fmla="*/ 201584 h 593746"/>
              <a:gd name="connsiteX13" fmla="*/ 598262 w 601386"/>
              <a:gd name="connsiteY13" fmla="*/ 213014 h 593746"/>
              <a:gd name="connsiteX14" fmla="*/ 541919 w 601386"/>
              <a:gd name="connsiteY14" fmla="*/ 306067 h 593746"/>
              <a:gd name="connsiteX15" fmla="*/ 472532 w 601386"/>
              <a:gd name="connsiteY15" fmla="*/ 388274 h 593746"/>
              <a:gd name="connsiteX16" fmla="*/ 398237 w 601386"/>
              <a:gd name="connsiteY16" fmla="*/ 473999 h 593746"/>
              <a:gd name="connsiteX17" fmla="*/ 390617 w 601386"/>
              <a:gd name="connsiteY17" fmla="*/ 473999 h 593746"/>
              <a:gd name="connsiteX18" fmla="*/ 409667 w 601386"/>
              <a:gd name="connsiteY18" fmla="*/ 407324 h 593746"/>
              <a:gd name="connsiteX19" fmla="*/ 442052 w 601386"/>
              <a:gd name="connsiteY19" fmla="*/ 346364 h 593746"/>
              <a:gd name="connsiteX20" fmla="*/ 424907 w 601386"/>
              <a:gd name="connsiteY20" fmla="*/ 300644 h 593746"/>
              <a:gd name="connsiteX21" fmla="*/ 365852 w 601386"/>
              <a:gd name="connsiteY21" fmla="*/ 321599 h 593746"/>
              <a:gd name="connsiteX22" fmla="*/ 261077 w 601386"/>
              <a:gd name="connsiteY22" fmla="*/ 420659 h 593746"/>
              <a:gd name="connsiteX23" fmla="*/ 217262 w 601386"/>
              <a:gd name="connsiteY23" fmla="*/ 451139 h 593746"/>
              <a:gd name="connsiteX24" fmla="*/ 165827 w 601386"/>
              <a:gd name="connsiteY24" fmla="*/ 496859 h 593746"/>
              <a:gd name="connsiteX25" fmla="*/ 131537 w 601386"/>
              <a:gd name="connsiteY25" fmla="*/ 517814 h 593746"/>
              <a:gd name="connsiteX26" fmla="*/ 94610 w 601386"/>
              <a:gd name="connsiteY26" fmla="*/ 571120 h 593746"/>
              <a:gd name="connsiteX27" fmla="*/ 49622 w 601386"/>
              <a:gd name="connsiteY27" fmla="*/ 563534 h 593746"/>
              <a:gd name="connsiteX28" fmla="*/ 4010 w 601386"/>
              <a:gd name="connsiteY28" fmla="*/ 593722 h 593746"/>
              <a:gd name="connsiteX29" fmla="*/ 9617 w 601386"/>
              <a:gd name="connsiteY29" fmla="*/ 557819 h 593746"/>
              <a:gd name="connsiteX30" fmla="*/ 68672 w 601386"/>
              <a:gd name="connsiteY30" fmla="*/ 504479 h 593746"/>
              <a:gd name="connsiteX31" fmla="*/ 104867 w 601386"/>
              <a:gd name="connsiteY31" fmla="*/ 451139 h 593746"/>
              <a:gd name="connsiteX32" fmla="*/ 110582 w 601386"/>
              <a:gd name="connsiteY32" fmla="*/ 441614 h 593746"/>
              <a:gd name="connsiteX33" fmla="*/ 74387 w 601386"/>
              <a:gd name="connsiteY33" fmla="*/ 376844 h 593746"/>
              <a:gd name="connsiteX0" fmla="*/ 74387 w 601386"/>
              <a:gd name="connsiteY0" fmla="*/ 377125 h 594027"/>
              <a:gd name="connsiteX1" fmla="*/ 154397 w 601386"/>
              <a:gd name="connsiteY1" fmla="*/ 285685 h 594027"/>
              <a:gd name="connsiteX2" fmla="*/ 196307 w 601386"/>
              <a:gd name="connsiteY2" fmla="*/ 239965 h 594027"/>
              <a:gd name="connsiteX3" fmla="*/ 274412 w 601386"/>
              <a:gd name="connsiteY3" fmla="*/ 152335 h 594027"/>
              <a:gd name="connsiteX4" fmla="*/ 346802 w 601386"/>
              <a:gd name="connsiteY4" fmla="*/ 68515 h 594027"/>
              <a:gd name="connsiteX5" fmla="*/ 358707 w 601386"/>
              <a:gd name="connsiteY5" fmla="*/ 25249 h 594027"/>
              <a:gd name="connsiteX6" fmla="*/ 388895 w 601386"/>
              <a:gd name="connsiteY6" fmla="*/ 593 h 594027"/>
              <a:gd name="connsiteX7" fmla="*/ 448940 w 601386"/>
              <a:gd name="connsiteY7" fmla="*/ 49390 h 594027"/>
              <a:gd name="connsiteX8" fmla="*/ 473520 w 601386"/>
              <a:gd name="connsiteY8" fmla="*/ 66095 h 594027"/>
              <a:gd name="connsiteX9" fmla="*/ 519682 w 601386"/>
              <a:gd name="connsiteY9" fmla="*/ 116689 h 594027"/>
              <a:gd name="connsiteX10" fmla="*/ 565036 w 601386"/>
              <a:gd name="connsiteY10" fmla="*/ 156328 h 594027"/>
              <a:gd name="connsiteX11" fmla="*/ 579212 w 601386"/>
              <a:gd name="connsiteY11" fmla="*/ 184720 h 594027"/>
              <a:gd name="connsiteX12" fmla="*/ 592547 w 601386"/>
              <a:gd name="connsiteY12" fmla="*/ 201865 h 594027"/>
              <a:gd name="connsiteX13" fmla="*/ 598262 w 601386"/>
              <a:gd name="connsiteY13" fmla="*/ 213295 h 594027"/>
              <a:gd name="connsiteX14" fmla="*/ 541919 w 601386"/>
              <a:gd name="connsiteY14" fmla="*/ 306348 h 594027"/>
              <a:gd name="connsiteX15" fmla="*/ 472532 w 601386"/>
              <a:gd name="connsiteY15" fmla="*/ 388555 h 594027"/>
              <a:gd name="connsiteX16" fmla="*/ 398237 w 601386"/>
              <a:gd name="connsiteY16" fmla="*/ 474280 h 594027"/>
              <a:gd name="connsiteX17" fmla="*/ 390617 w 601386"/>
              <a:gd name="connsiteY17" fmla="*/ 474280 h 594027"/>
              <a:gd name="connsiteX18" fmla="*/ 409667 w 601386"/>
              <a:gd name="connsiteY18" fmla="*/ 407605 h 594027"/>
              <a:gd name="connsiteX19" fmla="*/ 442052 w 601386"/>
              <a:gd name="connsiteY19" fmla="*/ 346645 h 594027"/>
              <a:gd name="connsiteX20" fmla="*/ 424907 w 601386"/>
              <a:gd name="connsiteY20" fmla="*/ 300925 h 594027"/>
              <a:gd name="connsiteX21" fmla="*/ 365852 w 601386"/>
              <a:gd name="connsiteY21" fmla="*/ 321880 h 594027"/>
              <a:gd name="connsiteX22" fmla="*/ 261077 w 601386"/>
              <a:gd name="connsiteY22" fmla="*/ 420940 h 594027"/>
              <a:gd name="connsiteX23" fmla="*/ 217262 w 601386"/>
              <a:gd name="connsiteY23" fmla="*/ 451420 h 594027"/>
              <a:gd name="connsiteX24" fmla="*/ 165827 w 601386"/>
              <a:gd name="connsiteY24" fmla="*/ 497140 h 594027"/>
              <a:gd name="connsiteX25" fmla="*/ 131537 w 601386"/>
              <a:gd name="connsiteY25" fmla="*/ 518095 h 594027"/>
              <a:gd name="connsiteX26" fmla="*/ 94610 w 601386"/>
              <a:gd name="connsiteY26" fmla="*/ 571401 h 594027"/>
              <a:gd name="connsiteX27" fmla="*/ 49622 w 601386"/>
              <a:gd name="connsiteY27" fmla="*/ 563815 h 594027"/>
              <a:gd name="connsiteX28" fmla="*/ 4010 w 601386"/>
              <a:gd name="connsiteY28" fmla="*/ 594003 h 594027"/>
              <a:gd name="connsiteX29" fmla="*/ 9617 w 601386"/>
              <a:gd name="connsiteY29" fmla="*/ 558100 h 594027"/>
              <a:gd name="connsiteX30" fmla="*/ 68672 w 601386"/>
              <a:gd name="connsiteY30" fmla="*/ 504760 h 594027"/>
              <a:gd name="connsiteX31" fmla="*/ 104867 w 601386"/>
              <a:gd name="connsiteY31" fmla="*/ 451420 h 594027"/>
              <a:gd name="connsiteX32" fmla="*/ 110582 w 601386"/>
              <a:gd name="connsiteY32" fmla="*/ 441895 h 594027"/>
              <a:gd name="connsiteX33" fmla="*/ 74387 w 601386"/>
              <a:gd name="connsiteY33" fmla="*/ 377125 h 594027"/>
              <a:gd name="connsiteX0" fmla="*/ 74387 w 601386"/>
              <a:gd name="connsiteY0" fmla="*/ 377125 h 594027"/>
              <a:gd name="connsiteX1" fmla="*/ 154397 w 601386"/>
              <a:gd name="connsiteY1" fmla="*/ 285685 h 594027"/>
              <a:gd name="connsiteX2" fmla="*/ 196307 w 601386"/>
              <a:gd name="connsiteY2" fmla="*/ 239965 h 594027"/>
              <a:gd name="connsiteX3" fmla="*/ 274412 w 601386"/>
              <a:gd name="connsiteY3" fmla="*/ 152335 h 594027"/>
              <a:gd name="connsiteX4" fmla="*/ 346802 w 601386"/>
              <a:gd name="connsiteY4" fmla="*/ 68515 h 594027"/>
              <a:gd name="connsiteX5" fmla="*/ 358707 w 601386"/>
              <a:gd name="connsiteY5" fmla="*/ 25249 h 594027"/>
              <a:gd name="connsiteX6" fmla="*/ 388895 w 601386"/>
              <a:gd name="connsiteY6" fmla="*/ 593 h 594027"/>
              <a:gd name="connsiteX7" fmla="*/ 448940 w 601386"/>
              <a:gd name="connsiteY7" fmla="*/ 49390 h 594027"/>
              <a:gd name="connsiteX8" fmla="*/ 473520 w 601386"/>
              <a:gd name="connsiteY8" fmla="*/ 66095 h 594027"/>
              <a:gd name="connsiteX9" fmla="*/ 519682 w 601386"/>
              <a:gd name="connsiteY9" fmla="*/ 116689 h 594027"/>
              <a:gd name="connsiteX10" fmla="*/ 565036 w 601386"/>
              <a:gd name="connsiteY10" fmla="*/ 156328 h 594027"/>
              <a:gd name="connsiteX11" fmla="*/ 579212 w 601386"/>
              <a:gd name="connsiteY11" fmla="*/ 184720 h 594027"/>
              <a:gd name="connsiteX12" fmla="*/ 592547 w 601386"/>
              <a:gd name="connsiteY12" fmla="*/ 201865 h 594027"/>
              <a:gd name="connsiteX13" fmla="*/ 598262 w 601386"/>
              <a:gd name="connsiteY13" fmla="*/ 213295 h 594027"/>
              <a:gd name="connsiteX14" fmla="*/ 541919 w 601386"/>
              <a:gd name="connsiteY14" fmla="*/ 306348 h 594027"/>
              <a:gd name="connsiteX15" fmla="*/ 472532 w 601386"/>
              <a:gd name="connsiteY15" fmla="*/ 388555 h 594027"/>
              <a:gd name="connsiteX16" fmla="*/ 398237 w 601386"/>
              <a:gd name="connsiteY16" fmla="*/ 474280 h 594027"/>
              <a:gd name="connsiteX17" fmla="*/ 390617 w 601386"/>
              <a:gd name="connsiteY17" fmla="*/ 474280 h 594027"/>
              <a:gd name="connsiteX18" fmla="*/ 409667 w 601386"/>
              <a:gd name="connsiteY18" fmla="*/ 407605 h 594027"/>
              <a:gd name="connsiteX19" fmla="*/ 442052 w 601386"/>
              <a:gd name="connsiteY19" fmla="*/ 346645 h 594027"/>
              <a:gd name="connsiteX20" fmla="*/ 424907 w 601386"/>
              <a:gd name="connsiteY20" fmla="*/ 300925 h 594027"/>
              <a:gd name="connsiteX21" fmla="*/ 365852 w 601386"/>
              <a:gd name="connsiteY21" fmla="*/ 321880 h 594027"/>
              <a:gd name="connsiteX22" fmla="*/ 261077 w 601386"/>
              <a:gd name="connsiteY22" fmla="*/ 420940 h 594027"/>
              <a:gd name="connsiteX23" fmla="*/ 217262 w 601386"/>
              <a:gd name="connsiteY23" fmla="*/ 451420 h 594027"/>
              <a:gd name="connsiteX24" fmla="*/ 165827 w 601386"/>
              <a:gd name="connsiteY24" fmla="*/ 497140 h 594027"/>
              <a:gd name="connsiteX25" fmla="*/ 131537 w 601386"/>
              <a:gd name="connsiteY25" fmla="*/ 518095 h 594027"/>
              <a:gd name="connsiteX26" fmla="*/ 94610 w 601386"/>
              <a:gd name="connsiteY26" fmla="*/ 571401 h 594027"/>
              <a:gd name="connsiteX27" fmla="*/ 49622 w 601386"/>
              <a:gd name="connsiteY27" fmla="*/ 563815 h 594027"/>
              <a:gd name="connsiteX28" fmla="*/ 4010 w 601386"/>
              <a:gd name="connsiteY28" fmla="*/ 594003 h 594027"/>
              <a:gd name="connsiteX29" fmla="*/ 9617 w 601386"/>
              <a:gd name="connsiteY29" fmla="*/ 558100 h 594027"/>
              <a:gd name="connsiteX30" fmla="*/ 68672 w 601386"/>
              <a:gd name="connsiteY30" fmla="*/ 504760 h 594027"/>
              <a:gd name="connsiteX31" fmla="*/ 104867 w 601386"/>
              <a:gd name="connsiteY31" fmla="*/ 451420 h 594027"/>
              <a:gd name="connsiteX32" fmla="*/ 138133 w 601386"/>
              <a:gd name="connsiteY32" fmla="*/ 381627 h 594027"/>
              <a:gd name="connsiteX33" fmla="*/ 74387 w 601386"/>
              <a:gd name="connsiteY33" fmla="*/ 377125 h 594027"/>
              <a:gd name="connsiteX0" fmla="*/ 74387 w 601386"/>
              <a:gd name="connsiteY0" fmla="*/ 377125 h 594027"/>
              <a:gd name="connsiteX1" fmla="*/ 154397 w 601386"/>
              <a:gd name="connsiteY1" fmla="*/ 285685 h 594027"/>
              <a:gd name="connsiteX2" fmla="*/ 196307 w 601386"/>
              <a:gd name="connsiteY2" fmla="*/ 239965 h 594027"/>
              <a:gd name="connsiteX3" fmla="*/ 274412 w 601386"/>
              <a:gd name="connsiteY3" fmla="*/ 152335 h 594027"/>
              <a:gd name="connsiteX4" fmla="*/ 346802 w 601386"/>
              <a:gd name="connsiteY4" fmla="*/ 68515 h 594027"/>
              <a:gd name="connsiteX5" fmla="*/ 358707 w 601386"/>
              <a:gd name="connsiteY5" fmla="*/ 25249 h 594027"/>
              <a:gd name="connsiteX6" fmla="*/ 388895 w 601386"/>
              <a:gd name="connsiteY6" fmla="*/ 593 h 594027"/>
              <a:gd name="connsiteX7" fmla="*/ 448940 w 601386"/>
              <a:gd name="connsiteY7" fmla="*/ 49390 h 594027"/>
              <a:gd name="connsiteX8" fmla="*/ 473520 w 601386"/>
              <a:gd name="connsiteY8" fmla="*/ 66095 h 594027"/>
              <a:gd name="connsiteX9" fmla="*/ 519682 w 601386"/>
              <a:gd name="connsiteY9" fmla="*/ 116689 h 594027"/>
              <a:gd name="connsiteX10" fmla="*/ 565036 w 601386"/>
              <a:gd name="connsiteY10" fmla="*/ 156328 h 594027"/>
              <a:gd name="connsiteX11" fmla="*/ 579212 w 601386"/>
              <a:gd name="connsiteY11" fmla="*/ 184720 h 594027"/>
              <a:gd name="connsiteX12" fmla="*/ 592547 w 601386"/>
              <a:gd name="connsiteY12" fmla="*/ 201865 h 594027"/>
              <a:gd name="connsiteX13" fmla="*/ 598262 w 601386"/>
              <a:gd name="connsiteY13" fmla="*/ 213295 h 594027"/>
              <a:gd name="connsiteX14" fmla="*/ 541919 w 601386"/>
              <a:gd name="connsiteY14" fmla="*/ 306348 h 594027"/>
              <a:gd name="connsiteX15" fmla="*/ 472532 w 601386"/>
              <a:gd name="connsiteY15" fmla="*/ 388555 h 594027"/>
              <a:gd name="connsiteX16" fmla="*/ 398237 w 601386"/>
              <a:gd name="connsiteY16" fmla="*/ 474280 h 594027"/>
              <a:gd name="connsiteX17" fmla="*/ 390617 w 601386"/>
              <a:gd name="connsiteY17" fmla="*/ 474280 h 594027"/>
              <a:gd name="connsiteX18" fmla="*/ 409667 w 601386"/>
              <a:gd name="connsiteY18" fmla="*/ 407605 h 594027"/>
              <a:gd name="connsiteX19" fmla="*/ 442052 w 601386"/>
              <a:gd name="connsiteY19" fmla="*/ 346645 h 594027"/>
              <a:gd name="connsiteX20" fmla="*/ 424907 w 601386"/>
              <a:gd name="connsiteY20" fmla="*/ 300925 h 594027"/>
              <a:gd name="connsiteX21" fmla="*/ 365852 w 601386"/>
              <a:gd name="connsiteY21" fmla="*/ 321880 h 594027"/>
              <a:gd name="connsiteX22" fmla="*/ 261077 w 601386"/>
              <a:gd name="connsiteY22" fmla="*/ 420940 h 594027"/>
              <a:gd name="connsiteX23" fmla="*/ 217262 w 601386"/>
              <a:gd name="connsiteY23" fmla="*/ 451420 h 594027"/>
              <a:gd name="connsiteX24" fmla="*/ 165827 w 601386"/>
              <a:gd name="connsiteY24" fmla="*/ 497140 h 594027"/>
              <a:gd name="connsiteX25" fmla="*/ 131537 w 601386"/>
              <a:gd name="connsiteY25" fmla="*/ 518095 h 594027"/>
              <a:gd name="connsiteX26" fmla="*/ 94610 w 601386"/>
              <a:gd name="connsiteY26" fmla="*/ 571401 h 594027"/>
              <a:gd name="connsiteX27" fmla="*/ 49622 w 601386"/>
              <a:gd name="connsiteY27" fmla="*/ 563815 h 594027"/>
              <a:gd name="connsiteX28" fmla="*/ 4010 w 601386"/>
              <a:gd name="connsiteY28" fmla="*/ 594003 h 594027"/>
              <a:gd name="connsiteX29" fmla="*/ 9617 w 601386"/>
              <a:gd name="connsiteY29" fmla="*/ 558100 h 594027"/>
              <a:gd name="connsiteX30" fmla="*/ 68672 w 601386"/>
              <a:gd name="connsiteY30" fmla="*/ 504760 h 594027"/>
              <a:gd name="connsiteX31" fmla="*/ 104867 w 601386"/>
              <a:gd name="connsiteY31" fmla="*/ 451420 h 594027"/>
              <a:gd name="connsiteX32" fmla="*/ 108860 w 601386"/>
              <a:gd name="connsiteY32" fmla="*/ 388515 h 594027"/>
              <a:gd name="connsiteX33" fmla="*/ 74387 w 601386"/>
              <a:gd name="connsiteY33" fmla="*/ 377125 h 594027"/>
              <a:gd name="connsiteX0" fmla="*/ 74387 w 601386"/>
              <a:gd name="connsiteY0" fmla="*/ 377125 h 594027"/>
              <a:gd name="connsiteX1" fmla="*/ 154397 w 601386"/>
              <a:gd name="connsiteY1" fmla="*/ 285685 h 594027"/>
              <a:gd name="connsiteX2" fmla="*/ 185411 w 601386"/>
              <a:gd name="connsiteY2" fmla="*/ 235606 h 594027"/>
              <a:gd name="connsiteX3" fmla="*/ 274412 w 601386"/>
              <a:gd name="connsiteY3" fmla="*/ 152335 h 594027"/>
              <a:gd name="connsiteX4" fmla="*/ 346802 w 601386"/>
              <a:gd name="connsiteY4" fmla="*/ 68515 h 594027"/>
              <a:gd name="connsiteX5" fmla="*/ 358707 w 601386"/>
              <a:gd name="connsiteY5" fmla="*/ 25249 h 594027"/>
              <a:gd name="connsiteX6" fmla="*/ 388895 w 601386"/>
              <a:gd name="connsiteY6" fmla="*/ 593 h 594027"/>
              <a:gd name="connsiteX7" fmla="*/ 448940 w 601386"/>
              <a:gd name="connsiteY7" fmla="*/ 49390 h 594027"/>
              <a:gd name="connsiteX8" fmla="*/ 473520 w 601386"/>
              <a:gd name="connsiteY8" fmla="*/ 66095 h 594027"/>
              <a:gd name="connsiteX9" fmla="*/ 519682 w 601386"/>
              <a:gd name="connsiteY9" fmla="*/ 116689 h 594027"/>
              <a:gd name="connsiteX10" fmla="*/ 565036 w 601386"/>
              <a:gd name="connsiteY10" fmla="*/ 156328 h 594027"/>
              <a:gd name="connsiteX11" fmla="*/ 579212 w 601386"/>
              <a:gd name="connsiteY11" fmla="*/ 184720 h 594027"/>
              <a:gd name="connsiteX12" fmla="*/ 592547 w 601386"/>
              <a:gd name="connsiteY12" fmla="*/ 201865 h 594027"/>
              <a:gd name="connsiteX13" fmla="*/ 598262 w 601386"/>
              <a:gd name="connsiteY13" fmla="*/ 213295 h 594027"/>
              <a:gd name="connsiteX14" fmla="*/ 541919 w 601386"/>
              <a:gd name="connsiteY14" fmla="*/ 306348 h 594027"/>
              <a:gd name="connsiteX15" fmla="*/ 472532 w 601386"/>
              <a:gd name="connsiteY15" fmla="*/ 388555 h 594027"/>
              <a:gd name="connsiteX16" fmla="*/ 398237 w 601386"/>
              <a:gd name="connsiteY16" fmla="*/ 474280 h 594027"/>
              <a:gd name="connsiteX17" fmla="*/ 390617 w 601386"/>
              <a:gd name="connsiteY17" fmla="*/ 474280 h 594027"/>
              <a:gd name="connsiteX18" fmla="*/ 409667 w 601386"/>
              <a:gd name="connsiteY18" fmla="*/ 407605 h 594027"/>
              <a:gd name="connsiteX19" fmla="*/ 442052 w 601386"/>
              <a:gd name="connsiteY19" fmla="*/ 346645 h 594027"/>
              <a:gd name="connsiteX20" fmla="*/ 424907 w 601386"/>
              <a:gd name="connsiteY20" fmla="*/ 300925 h 594027"/>
              <a:gd name="connsiteX21" fmla="*/ 365852 w 601386"/>
              <a:gd name="connsiteY21" fmla="*/ 321880 h 594027"/>
              <a:gd name="connsiteX22" fmla="*/ 261077 w 601386"/>
              <a:gd name="connsiteY22" fmla="*/ 420940 h 594027"/>
              <a:gd name="connsiteX23" fmla="*/ 217262 w 601386"/>
              <a:gd name="connsiteY23" fmla="*/ 451420 h 594027"/>
              <a:gd name="connsiteX24" fmla="*/ 165827 w 601386"/>
              <a:gd name="connsiteY24" fmla="*/ 497140 h 594027"/>
              <a:gd name="connsiteX25" fmla="*/ 131537 w 601386"/>
              <a:gd name="connsiteY25" fmla="*/ 518095 h 594027"/>
              <a:gd name="connsiteX26" fmla="*/ 94610 w 601386"/>
              <a:gd name="connsiteY26" fmla="*/ 571401 h 594027"/>
              <a:gd name="connsiteX27" fmla="*/ 49622 w 601386"/>
              <a:gd name="connsiteY27" fmla="*/ 563815 h 594027"/>
              <a:gd name="connsiteX28" fmla="*/ 4010 w 601386"/>
              <a:gd name="connsiteY28" fmla="*/ 594003 h 594027"/>
              <a:gd name="connsiteX29" fmla="*/ 9617 w 601386"/>
              <a:gd name="connsiteY29" fmla="*/ 558100 h 594027"/>
              <a:gd name="connsiteX30" fmla="*/ 68672 w 601386"/>
              <a:gd name="connsiteY30" fmla="*/ 504760 h 594027"/>
              <a:gd name="connsiteX31" fmla="*/ 104867 w 601386"/>
              <a:gd name="connsiteY31" fmla="*/ 451420 h 594027"/>
              <a:gd name="connsiteX32" fmla="*/ 108860 w 601386"/>
              <a:gd name="connsiteY32" fmla="*/ 388515 h 594027"/>
              <a:gd name="connsiteX33" fmla="*/ 74387 w 601386"/>
              <a:gd name="connsiteY33" fmla="*/ 377125 h 594027"/>
              <a:gd name="connsiteX0" fmla="*/ 74387 w 601386"/>
              <a:gd name="connsiteY0" fmla="*/ 377125 h 594027"/>
              <a:gd name="connsiteX1" fmla="*/ 154397 w 601386"/>
              <a:gd name="connsiteY1" fmla="*/ 285685 h 594027"/>
              <a:gd name="connsiteX2" fmla="*/ 185411 w 601386"/>
              <a:gd name="connsiteY2" fmla="*/ 235606 h 594027"/>
              <a:gd name="connsiteX3" fmla="*/ 274412 w 601386"/>
              <a:gd name="connsiteY3" fmla="*/ 132722 h 594027"/>
              <a:gd name="connsiteX4" fmla="*/ 346802 w 601386"/>
              <a:gd name="connsiteY4" fmla="*/ 68515 h 594027"/>
              <a:gd name="connsiteX5" fmla="*/ 358707 w 601386"/>
              <a:gd name="connsiteY5" fmla="*/ 25249 h 594027"/>
              <a:gd name="connsiteX6" fmla="*/ 388895 w 601386"/>
              <a:gd name="connsiteY6" fmla="*/ 593 h 594027"/>
              <a:gd name="connsiteX7" fmla="*/ 448940 w 601386"/>
              <a:gd name="connsiteY7" fmla="*/ 49390 h 594027"/>
              <a:gd name="connsiteX8" fmla="*/ 473520 w 601386"/>
              <a:gd name="connsiteY8" fmla="*/ 66095 h 594027"/>
              <a:gd name="connsiteX9" fmla="*/ 519682 w 601386"/>
              <a:gd name="connsiteY9" fmla="*/ 116689 h 594027"/>
              <a:gd name="connsiteX10" fmla="*/ 565036 w 601386"/>
              <a:gd name="connsiteY10" fmla="*/ 156328 h 594027"/>
              <a:gd name="connsiteX11" fmla="*/ 579212 w 601386"/>
              <a:gd name="connsiteY11" fmla="*/ 184720 h 594027"/>
              <a:gd name="connsiteX12" fmla="*/ 592547 w 601386"/>
              <a:gd name="connsiteY12" fmla="*/ 201865 h 594027"/>
              <a:gd name="connsiteX13" fmla="*/ 598262 w 601386"/>
              <a:gd name="connsiteY13" fmla="*/ 213295 h 594027"/>
              <a:gd name="connsiteX14" fmla="*/ 541919 w 601386"/>
              <a:gd name="connsiteY14" fmla="*/ 306348 h 594027"/>
              <a:gd name="connsiteX15" fmla="*/ 472532 w 601386"/>
              <a:gd name="connsiteY15" fmla="*/ 388555 h 594027"/>
              <a:gd name="connsiteX16" fmla="*/ 398237 w 601386"/>
              <a:gd name="connsiteY16" fmla="*/ 474280 h 594027"/>
              <a:gd name="connsiteX17" fmla="*/ 390617 w 601386"/>
              <a:gd name="connsiteY17" fmla="*/ 474280 h 594027"/>
              <a:gd name="connsiteX18" fmla="*/ 409667 w 601386"/>
              <a:gd name="connsiteY18" fmla="*/ 407605 h 594027"/>
              <a:gd name="connsiteX19" fmla="*/ 442052 w 601386"/>
              <a:gd name="connsiteY19" fmla="*/ 346645 h 594027"/>
              <a:gd name="connsiteX20" fmla="*/ 424907 w 601386"/>
              <a:gd name="connsiteY20" fmla="*/ 300925 h 594027"/>
              <a:gd name="connsiteX21" fmla="*/ 365852 w 601386"/>
              <a:gd name="connsiteY21" fmla="*/ 321880 h 594027"/>
              <a:gd name="connsiteX22" fmla="*/ 261077 w 601386"/>
              <a:gd name="connsiteY22" fmla="*/ 420940 h 594027"/>
              <a:gd name="connsiteX23" fmla="*/ 217262 w 601386"/>
              <a:gd name="connsiteY23" fmla="*/ 451420 h 594027"/>
              <a:gd name="connsiteX24" fmla="*/ 165827 w 601386"/>
              <a:gd name="connsiteY24" fmla="*/ 497140 h 594027"/>
              <a:gd name="connsiteX25" fmla="*/ 131537 w 601386"/>
              <a:gd name="connsiteY25" fmla="*/ 518095 h 594027"/>
              <a:gd name="connsiteX26" fmla="*/ 94610 w 601386"/>
              <a:gd name="connsiteY26" fmla="*/ 571401 h 594027"/>
              <a:gd name="connsiteX27" fmla="*/ 49622 w 601386"/>
              <a:gd name="connsiteY27" fmla="*/ 563815 h 594027"/>
              <a:gd name="connsiteX28" fmla="*/ 4010 w 601386"/>
              <a:gd name="connsiteY28" fmla="*/ 594003 h 594027"/>
              <a:gd name="connsiteX29" fmla="*/ 9617 w 601386"/>
              <a:gd name="connsiteY29" fmla="*/ 558100 h 594027"/>
              <a:gd name="connsiteX30" fmla="*/ 68672 w 601386"/>
              <a:gd name="connsiteY30" fmla="*/ 504760 h 594027"/>
              <a:gd name="connsiteX31" fmla="*/ 104867 w 601386"/>
              <a:gd name="connsiteY31" fmla="*/ 451420 h 594027"/>
              <a:gd name="connsiteX32" fmla="*/ 108860 w 601386"/>
              <a:gd name="connsiteY32" fmla="*/ 388515 h 594027"/>
              <a:gd name="connsiteX33" fmla="*/ 74387 w 601386"/>
              <a:gd name="connsiteY33" fmla="*/ 377125 h 594027"/>
              <a:gd name="connsiteX0" fmla="*/ 74387 w 601386"/>
              <a:gd name="connsiteY0" fmla="*/ 377088 h 593990"/>
              <a:gd name="connsiteX1" fmla="*/ 154397 w 601386"/>
              <a:gd name="connsiteY1" fmla="*/ 285648 h 593990"/>
              <a:gd name="connsiteX2" fmla="*/ 185411 w 601386"/>
              <a:gd name="connsiteY2" fmla="*/ 235569 h 593990"/>
              <a:gd name="connsiteX3" fmla="*/ 274412 w 601386"/>
              <a:gd name="connsiteY3" fmla="*/ 132685 h 593990"/>
              <a:gd name="connsiteX4" fmla="*/ 342444 w 601386"/>
              <a:gd name="connsiteY4" fmla="*/ 59761 h 593990"/>
              <a:gd name="connsiteX5" fmla="*/ 358707 w 601386"/>
              <a:gd name="connsiteY5" fmla="*/ 25212 h 593990"/>
              <a:gd name="connsiteX6" fmla="*/ 388895 w 601386"/>
              <a:gd name="connsiteY6" fmla="*/ 556 h 593990"/>
              <a:gd name="connsiteX7" fmla="*/ 448940 w 601386"/>
              <a:gd name="connsiteY7" fmla="*/ 49353 h 593990"/>
              <a:gd name="connsiteX8" fmla="*/ 473520 w 601386"/>
              <a:gd name="connsiteY8" fmla="*/ 66058 h 593990"/>
              <a:gd name="connsiteX9" fmla="*/ 519682 w 601386"/>
              <a:gd name="connsiteY9" fmla="*/ 116652 h 593990"/>
              <a:gd name="connsiteX10" fmla="*/ 565036 w 601386"/>
              <a:gd name="connsiteY10" fmla="*/ 156291 h 593990"/>
              <a:gd name="connsiteX11" fmla="*/ 579212 w 601386"/>
              <a:gd name="connsiteY11" fmla="*/ 184683 h 593990"/>
              <a:gd name="connsiteX12" fmla="*/ 592547 w 601386"/>
              <a:gd name="connsiteY12" fmla="*/ 201828 h 593990"/>
              <a:gd name="connsiteX13" fmla="*/ 598262 w 601386"/>
              <a:gd name="connsiteY13" fmla="*/ 213258 h 593990"/>
              <a:gd name="connsiteX14" fmla="*/ 541919 w 601386"/>
              <a:gd name="connsiteY14" fmla="*/ 306311 h 593990"/>
              <a:gd name="connsiteX15" fmla="*/ 472532 w 601386"/>
              <a:gd name="connsiteY15" fmla="*/ 388518 h 593990"/>
              <a:gd name="connsiteX16" fmla="*/ 398237 w 601386"/>
              <a:gd name="connsiteY16" fmla="*/ 474243 h 593990"/>
              <a:gd name="connsiteX17" fmla="*/ 390617 w 601386"/>
              <a:gd name="connsiteY17" fmla="*/ 474243 h 593990"/>
              <a:gd name="connsiteX18" fmla="*/ 409667 w 601386"/>
              <a:gd name="connsiteY18" fmla="*/ 407568 h 593990"/>
              <a:gd name="connsiteX19" fmla="*/ 442052 w 601386"/>
              <a:gd name="connsiteY19" fmla="*/ 346608 h 593990"/>
              <a:gd name="connsiteX20" fmla="*/ 424907 w 601386"/>
              <a:gd name="connsiteY20" fmla="*/ 300888 h 593990"/>
              <a:gd name="connsiteX21" fmla="*/ 365852 w 601386"/>
              <a:gd name="connsiteY21" fmla="*/ 321843 h 593990"/>
              <a:gd name="connsiteX22" fmla="*/ 261077 w 601386"/>
              <a:gd name="connsiteY22" fmla="*/ 420903 h 593990"/>
              <a:gd name="connsiteX23" fmla="*/ 217262 w 601386"/>
              <a:gd name="connsiteY23" fmla="*/ 451383 h 593990"/>
              <a:gd name="connsiteX24" fmla="*/ 165827 w 601386"/>
              <a:gd name="connsiteY24" fmla="*/ 497103 h 593990"/>
              <a:gd name="connsiteX25" fmla="*/ 131537 w 601386"/>
              <a:gd name="connsiteY25" fmla="*/ 518058 h 593990"/>
              <a:gd name="connsiteX26" fmla="*/ 94610 w 601386"/>
              <a:gd name="connsiteY26" fmla="*/ 571364 h 593990"/>
              <a:gd name="connsiteX27" fmla="*/ 49622 w 601386"/>
              <a:gd name="connsiteY27" fmla="*/ 563778 h 593990"/>
              <a:gd name="connsiteX28" fmla="*/ 4010 w 601386"/>
              <a:gd name="connsiteY28" fmla="*/ 593966 h 593990"/>
              <a:gd name="connsiteX29" fmla="*/ 9617 w 601386"/>
              <a:gd name="connsiteY29" fmla="*/ 558063 h 593990"/>
              <a:gd name="connsiteX30" fmla="*/ 68672 w 601386"/>
              <a:gd name="connsiteY30" fmla="*/ 504723 h 593990"/>
              <a:gd name="connsiteX31" fmla="*/ 104867 w 601386"/>
              <a:gd name="connsiteY31" fmla="*/ 451383 h 593990"/>
              <a:gd name="connsiteX32" fmla="*/ 108860 w 601386"/>
              <a:gd name="connsiteY32" fmla="*/ 388478 h 593990"/>
              <a:gd name="connsiteX33" fmla="*/ 74387 w 601386"/>
              <a:gd name="connsiteY33" fmla="*/ 377088 h 593990"/>
              <a:gd name="connsiteX0" fmla="*/ 74387 w 601386"/>
              <a:gd name="connsiteY0" fmla="*/ 377088 h 593990"/>
              <a:gd name="connsiteX1" fmla="*/ 154397 w 601386"/>
              <a:gd name="connsiteY1" fmla="*/ 285648 h 593990"/>
              <a:gd name="connsiteX2" fmla="*/ 185411 w 601386"/>
              <a:gd name="connsiteY2" fmla="*/ 235569 h 593990"/>
              <a:gd name="connsiteX3" fmla="*/ 274412 w 601386"/>
              <a:gd name="connsiteY3" fmla="*/ 132685 h 593990"/>
              <a:gd name="connsiteX4" fmla="*/ 342444 w 601386"/>
              <a:gd name="connsiteY4" fmla="*/ 59761 h 593990"/>
              <a:gd name="connsiteX5" fmla="*/ 358707 w 601386"/>
              <a:gd name="connsiteY5" fmla="*/ 25212 h 593990"/>
              <a:gd name="connsiteX6" fmla="*/ 388895 w 601386"/>
              <a:gd name="connsiteY6" fmla="*/ 556 h 593990"/>
              <a:gd name="connsiteX7" fmla="*/ 448940 w 601386"/>
              <a:gd name="connsiteY7" fmla="*/ 49353 h 593990"/>
              <a:gd name="connsiteX8" fmla="*/ 473520 w 601386"/>
              <a:gd name="connsiteY8" fmla="*/ 66058 h 593990"/>
              <a:gd name="connsiteX9" fmla="*/ 519682 w 601386"/>
              <a:gd name="connsiteY9" fmla="*/ 116652 h 593990"/>
              <a:gd name="connsiteX10" fmla="*/ 565036 w 601386"/>
              <a:gd name="connsiteY10" fmla="*/ 156291 h 593990"/>
              <a:gd name="connsiteX11" fmla="*/ 579212 w 601386"/>
              <a:gd name="connsiteY11" fmla="*/ 184683 h 593990"/>
              <a:gd name="connsiteX12" fmla="*/ 592547 w 601386"/>
              <a:gd name="connsiteY12" fmla="*/ 201828 h 593990"/>
              <a:gd name="connsiteX13" fmla="*/ 598262 w 601386"/>
              <a:gd name="connsiteY13" fmla="*/ 213258 h 593990"/>
              <a:gd name="connsiteX14" fmla="*/ 541919 w 601386"/>
              <a:gd name="connsiteY14" fmla="*/ 306311 h 593990"/>
              <a:gd name="connsiteX15" fmla="*/ 472532 w 601386"/>
              <a:gd name="connsiteY15" fmla="*/ 388518 h 593990"/>
              <a:gd name="connsiteX16" fmla="*/ 398237 w 601386"/>
              <a:gd name="connsiteY16" fmla="*/ 474243 h 593990"/>
              <a:gd name="connsiteX17" fmla="*/ 371004 w 601386"/>
              <a:gd name="connsiteY17" fmla="*/ 513468 h 593990"/>
              <a:gd name="connsiteX18" fmla="*/ 409667 w 601386"/>
              <a:gd name="connsiteY18" fmla="*/ 407568 h 593990"/>
              <a:gd name="connsiteX19" fmla="*/ 442052 w 601386"/>
              <a:gd name="connsiteY19" fmla="*/ 346608 h 593990"/>
              <a:gd name="connsiteX20" fmla="*/ 424907 w 601386"/>
              <a:gd name="connsiteY20" fmla="*/ 300888 h 593990"/>
              <a:gd name="connsiteX21" fmla="*/ 365852 w 601386"/>
              <a:gd name="connsiteY21" fmla="*/ 321843 h 593990"/>
              <a:gd name="connsiteX22" fmla="*/ 261077 w 601386"/>
              <a:gd name="connsiteY22" fmla="*/ 420903 h 593990"/>
              <a:gd name="connsiteX23" fmla="*/ 217262 w 601386"/>
              <a:gd name="connsiteY23" fmla="*/ 451383 h 593990"/>
              <a:gd name="connsiteX24" fmla="*/ 165827 w 601386"/>
              <a:gd name="connsiteY24" fmla="*/ 497103 h 593990"/>
              <a:gd name="connsiteX25" fmla="*/ 131537 w 601386"/>
              <a:gd name="connsiteY25" fmla="*/ 518058 h 593990"/>
              <a:gd name="connsiteX26" fmla="*/ 94610 w 601386"/>
              <a:gd name="connsiteY26" fmla="*/ 571364 h 593990"/>
              <a:gd name="connsiteX27" fmla="*/ 49622 w 601386"/>
              <a:gd name="connsiteY27" fmla="*/ 563778 h 593990"/>
              <a:gd name="connsiteX28" fmla="*/ 4010 w 601386"/>
              <a:gd name="connsiteY28" fmla="*/ 593966 h 593990"/>
              <a:gd name="connsiteX29" fmla="*/ 9617 w 601386"/>
              <a:gd name="connsiteY29" fmla="*/ 558063 h 593990"/>
              <a:gd name="connsiteX30" fmla="*/ 68672 w 601386"/>
              <a:gd name="connsiteY30" fmla="*/ 504723 h 593990"/>
              <a:gd name="connsiteX31" fmla="*/ 104867 w 601386"/>
              <a:gd name="connsiteY31" fmla="*/ 451383 h 593990"/>
              <a:gd name="connsiteX32" fmla="*/ 108860 w 601386"/>
              <a:gd name="connsiteY32" fmla="*/ 388478 h 593990"/>
              <a:gd name="connsiteX33" fmla="*/ 74387 w 601386"/>
              <a:gd name="connsiteY33" fmla="*/ 377088 h 593990"/>
              <a:gd name="connsiteX0" fmla="*/ 74231 w 601230"/>
              <a:gd name="connsiteY0" fmla="*/ 377088 h 597827"/>
              <a:gd name="connsiteX1" fmla="*/ 154241 w 601230"/>
              <a:gd name="connsiteY1" fmla="*/ 285648 h 597827"/>
              <a:gd name="connsiteX2" fmla="*/ 185255 w 601230"/>
              <a:gd name="connsiteY2" fmla="*/ 235569 h 597827"/>
              <a:gd name="connsiteX3" fmla="*/ 274256 w 601230"/>
              <a:gd name="connsiteY3" fmla="*/ 132685 h 597827"/>
              <a:gd name="connsiteX4" fmla="*/ 342288 w 601230"/>
              <a:gd name="connsiteY4" fmla="*/ 59761 h 597827"/>
              <a:gd name="connsiteX5" fmla="*/ 358551 w 601230"/>
              <a:gd name="connsiteY5" fmla="*/ 25212 h 597827"/>
              <a:gd name="connsiteX6" fmla="*/ 388739 w 601230"/>
              <a:gd name="connsiteY6" fmla="*/ 556 h 597827"/>
              <a:gd name="connsiteX7" fmla="*/ 448784 w 601230"/>
              <a:gd name="connsiteY7" fmla="*/ 49353 h 597827"/>
              <a:gd name="connsiteX8" fmla="*/ 473364 w 601230"/>
              <a:gd name="connsiteY8" fmla="*/ 66058 h 597827"/>
              <a:gd name="connsiteX9" fmla="*/ 519526 w 601230"/>
              <a:gd name="connsiteY9" fmla="*/ 116652 h 597827"/>
              <a:gd name="connsiteX10" fmla="*/ 564880 w 601230"/>
              <a:gd name="connsiteY10" fmla="*/ 156291 h 597827"/>
              <a:gd name="connsiteX11" fmla="*/ 579056 w 601230"/>
              <a:gd name="connsiteY11" fmla="*/ 184683 h 597827"/>
              <a:gd name="connsiteX12" fmla="*/ 592391 w 601230"/>
              <a:gd name="connsiteY12" fmla="*/ 201828 h 597827"/>
              <a:gd name="connsiteX13" fmla="*/ 598106 w 601230"/>
              <a:gd name="connsiteY13" fmla="*/ 213258 h 597827"/>
              <a:gd name="connsiteX14" fmla="*/ 541763 w 601230"/>
              <a:gd name="connsiteY14" fmla="*/ 306311 h 597827"/>
              <a:gd name="connsiteX15" fmla="*/ 472376 w 601230"/>
              <a:gd name="connsiteY15" fmla="*/ 388518 h 597827"/>
              <a:gd name="connsiteX16" fmla="*/ 398081 w 601230"/>
              <a:gd name="connsiteY16" fmla="*/ 474243 h 597827"/>
              <a:gd name="connsiteX17" fmla="*/ 370848 w 601230"/>
              <a:gd name="connsiteY17" fmla="*/ 513468 h 597827"/>
              <a:gd name="connsiteX18" fmla="*/ 409511 w 601230"/>
              <a:gd name="connsiteY18" fmla="*/ 407568 h 597827"/>
              <a:gd name="connsiteX19" fmla="*/ 441896 w 601230"/>
              <a:gd name="connsiteY19" fmla="*/ 346608 h 597827"/>
              <a:gd name="connsiteX20" fmla="*/ 424751 w 601230"/>
              <a:gd name="connsiteY20" fmla="*/ 300888 h 597827"/>
              <a:gd name="connsiteX21" fmla="*/ 365696 w 601230"/>
              <a:gd name="connsiteY21" fmla="*/ 321843 h 597827"/>
              <a:gd name="connsiteX22" fmla="*/ 260921 w 601230"/>
              <a:gd name="connsiteY22" fmla="*/ 420903 h 597827"/>
              <a:gd name="connsiteX23" fmla="*/ 217106 w 601230"/>
              <a:gd name="connsiteY23" fmla="*/ 451383 h 597827"/>
              <a:gd name="connsiteX24" fmla="*/ 165671 w 601230"/>
              <a:gd name="connsiteY24" fmla="*/ 497103 h 597827"/>
              <a:gd name="connsiteX25" fmla="*/ 131381 w 601230"/>
              <a:gd name="connsiteY25" fmla="*/ 518058 h 597827"/>
              <a:gd name="connsiteX26" fmla="*/ 94454 w 601230"/>
              <a:gd name="connsiteY26" fmla="*/ 571364 h 597827"/>
              <a:gd name="connsiteX27" fmla="*/ 47287 w 601230"/>
              <a:gd name="connsiteY27" fmla="*/ 594286 h 597827"/>
              <a:gd name="connsiteX28" fmla="*/ 3854 w 601230"/>
              <a:gd name="connsiteY28" fmla="*/ 593966 h 597827"/>
              <a:gd name="connsiteX29" fmla="*/ 9461 w 601230"/>
              <a:gd name="connsiteY29" fmla="*/ 558063 h 597827"/>
              <a:gd name="connsiteX30" fmla="*/ 68516 w 601230"/>
              <a:gd name="connsiteY30" fmla="*/ 504723 h 597827"/>
              <a:gd name="connsiteX31" fmla="*/ 104711 w 601230"/>
              <a:gd name="connsiteY31" fmla="*/ 451383 h 597827"/>
              <a:gd name="connsiteX32" fmla="*/ 108704 w 601230"/>
              <a:gd name="connsiteY32" fmla="*/ 388478 h 597827"/>
              <a:gd name="connsiteX33" fmla="*/ 74231 w 601230"/>
              <a:gd name="connsiteY33" fmla="*/ 377088 h 597827"/>
              <a:gd name="connsiteX0" fmla="*/ 74231 w 600823"/>
              <a:gd name="connsiteY0" fmla="*/ 377088 h 597827"/>
              <a:gd name="connsiteX1" fmla="*/ 154241 w 600823"/>
              <a:gd name="connsiteY1" fmla="*/ 285648 h 597827"/>
              <a:gd name="connsiteX2" fmla="*/ 185255 w 600823"/>
              <a:gd name="connsiteY2" fmla="*/ 235569 h 597827"/>
              <a:gd name="connsiteX3" fmla="*/ 274256 w 600823"/>
              <a:gd name="connsiteY3" fmla="*/ 132685 h 597827"/>
              <a:gd name="connsiteX4" fmla="*/ 342288 w 600823"/>
              <a:gd name="connsiteY4" fmla="*/ 59761 h 597827"/>
              <a:gd name="connsiteX5" fmla="*/ 358551 w 600823"/>
              <a:gd name="connsiteY5" fmla="*/ 25212 h 597827"/>
              <a:gd name="connsiteX6" fmla="*/ 388739 w 600823"/>
              <a:gd name="connsiteY6" fmla="*/ 556 h 597827"/>
              <a:gd name="connsiteX7" fmla="*/ 448784 w 600823"/>
              <a:gd name="connsiteY7" fmla="*/ 49353 h 597827"/>
              <a:gd name="connsiteX8" fmla="*/ 473364 w 600823"/>
              <a:gd name="connsiteY8" fmla="*/ 66058 h 597827"/>
              <a:gd name="connsiteX9" fmla="*/ 519526 w 600823"/>
              <a:gd name="connsiteY9" fmla="*/ 116652 h 597827"/>
              <a:gd name="connsiteX10" fmla="*/ 564880 w 600823"/>
              <a:gd name="connsiteY10" fmla="*/ 156291 h 597827"/>
              <a:gd name="connsiteX11" fmla="*/ 599758 w 600823"/>
              <a:gd name="connsiteY11" fmla="*/ 185773 h 597827"/>
              <a:gd name="connsiteX12" fmla="*/ 592391 w 600823"/>
              <a:gd name="connsiteY12" fmla="*/ 201828 h 597827"/>
              <a:gd name="connsiteX13" fmla="*/ 598106 w 600823"/>
              <a:gd name="connsiteY13" fmla="*/ 213258 h 597827"/>
              <a:gd name="connsiteX14" fmla="*/ 541763 w 600823"/>
              <a:gd name="connsiteY14" fmla="*/ 306311 h 597827"/>
              <a:gd name="connsiteX15" fmla="*/ 472376 w 600823"/>
              <a:gd name="connsiteY15" fmla="*/ 388518 h 597827"/>
              <a:gd name="connsiteX16" fmla="*/ 398081 w 600823"/>
              <a:gd name="connsiteY16" fmla="*/ 474243 h 597827"/>
              <a:gd name="connsiteX17" fmla="*/ 370848 w 600823"/>
              <a:gd name="connsiteY17" fmla="*/ 513468 h 597827"/>
              <a:gd name="connsiteX18" fmla="*/ 409511 w 600823"/>
              <a:gd name="connsiteY18" fmla="*/ 407568 h 597827"/>
              <a:gd name="connsiteX19" fmla="*/ 441896 w 600823"/>
              <a:gd name="connsiteY19" fmla="*/ 346608 h 597827"/>
              <a:gd name="connsiteX20" fmla="*/ 424751 w 600823"/>
              <a:gd name="connsiteY20" fmla="*/ 300888 h 597827"/>
              <a:gd name="connsiteX21" fmla="*/ 365696 w 600823"/>
              <a:gd name="connsiteY21" fmla="*/ 321843 h 597827"/>
              <a:gd name="connsiteX22" fmla="*/ 260921 w 600823"/>
              <a:gd name="connsiteY22" fmla="*/ 420903 h 597827"/>
              <a:gd name="connsiteX23" fmla="*/ 217106 w 600823"/>
              <a:gd name="connsiteY23" fmla="*/ 451383 h 597827"/>
              <a:gd name="connsiteX24" fmla="*/ 165671 w 600823"/>
              <a:gd name="connsiteY24" fmla="*/ 497103 h 597827"/>
              <a:gd name="connsiteX25" fmla="*/ 131381 w 600823"/>
              <a:gd name="connsiteY25" fmla="*/ 518058 h 597827"/>
              <a:gd name="connsiteX26" fmla="*/ 94454 w 600823"/>
              <a:gd name="connsiteY26" fmla="*/ 571364 h 597827"/>
              <a:gd name="connsiteX27" fmla="*/ 47287 w 600823"/>
              <a:gd name="connsiteY27" fmla="*/ 594286 h 597827"/>
              <a:gd name="connsiteX28" fmla="*/ 3854 w 600823"/>
              <a:gd name="connsiteY28" fmla="*/ 593966 h 597827"/>
              <a:gd name="connsiteX29" fmla="*/ 9461 w 600823"/>
              <a:gd name="connsiteY29" fmla="*/ 558063 h 597827"/>
              <a:gd name="connsiteX30" fmla="*/ 68516 w 600823"/>
              <a:gd name="connsiteY30" fmla="*/ 504723 h 597827"/>
              <a:gd name="connsiteX31" fmla="*/ 104711 w 600823"/>
              <a:gd name="connsiteY31" fmla="*/ 451383 h 597827"/>
              <a:gd name="connsiteX32" fmla="*/ 108704 w 600823"/>
              <a:gd name="connsiteY32" fmla="*/ 388478 h 597827"/>
              <a:gd name="connsiteX33" fmla="*/ 74231 w 600823"/>
              <a:gd name="connsiteY33" fmla="*/ 377088 h 597827"/>
              <a:gd name="connsiteX0" fmla="*/ 74231 w 618125"/>
              <a:gd name="connsiteY0" fmla="*/ 377088 h 597827"/>
              <a:gd name="connsiteX1" fmla="*/ 154241 w 618125"/>
              <a:gd name="connsiteY1" fmla="*/ 285648 h 597827"/>
              <a:gd name="connsiteX2" fmla="*/ 185255 w 618125"/>
              <a:gd name="connsiteY2" fmla="*/ 235569 h 597827"/>
              <a:gd name="connsiteX3" fmla="*/ 274256 w 618125"/>
              <a:gd name="connsiteY3" fmla="*/ 132685 h 597827"/>
              <a:gd name="connsiteX4" fmla="*/ 342288 w 618125"/>
              <a:gd name="connsiteY4" fmla="*/ 59761 h 597827"/>
              <a:gd name="connsiteX5" fmla="*/ 358551 w 618125"/>
              <a:gd name="connsiteY5" fmla="*/ 25212 h 597827"/>
              <a:gd name="connsiteX6" fmla="*/ 388739 w 618125"/>
              <a:gd name="connsiteY6" fmla="*/ 556 h 597827"/>
              <a:gd name="connsiteX7" fmla="*/ 448784 w 618125"/>
              <a:gd name="connsiteY7" fmla="*/ 49353 h 597827"/>
              <a:gd name="connsiteX8" fmla="*/ 473364 w 618125"/>
              <a:gd name="connsiteY8" fmla="*/ 66058 h 597827"/>
              <a:gd name="connsiteX9" fmla="*/ 519526 w 618125"/>
              <a:gd name="connsiteY9" fmla="*/ 116652 h 597827"/>
              <a:gd name="connsiteX10" fmla="*/ 564880 w 618125"/>
              <a:gd name="connsiteY10" fmla="*/ 156291 h 597827"/>
              <a:gd name="connsiteX11" fmla="*/ 599758 w 618125"/>
              <a:gd name="connsiteY11" fmla="*/ 185773 h 597827"/>
              <a:gd name="connsiteX12" fmla="*/ 592391 w 618125"/>
              <a:gd name="connsiteY12" fmla="*/ 201828 h 597827"/>
              <a:gd name="connsiteX13" fmla="*/ 616629 w 618125"/>
              <a:gd name="connsiteY13" fmla="*/ 209989 h 597827"/>
              <a:gd name="connsiteX14" fmla="*/ 541763 w 618125"/>
              <a:gd name="connsiteY14" fmla="*/ 306311 h 597827"/>
              <a:gd name="connsiteX15" fmla="*/ 472376 w 618125"/>
              <a:gd name="connsiteY15" fmla="*/ 388518 h 597827"/>
              <a:gd name="connsiteX16" fmla="*/ 398081 w 618125"/>
              <a:gd name="connsiteY16" fmla="*/ 474243 h 597827"/>
              <a:gd name="connsiteX17" fmla="*/ 370848 w 618125"/>
              <a:gd name="connsiteY17" fmla="*/ 513468 h 597827"/>
              <a:gd name="connsiteX18" fmla="*/ 409511 w 618125"/>
              <a:gd name="connsiteY18" fmla="*/ 407568 h 597827"/>
              <a:gd name="connsiteX19" fmla="*/ 441896 w 618125"/>
              <a:gd name="connsiteY19" fmla="*/ 346608 h 597827"/>
              <a:gd name="connsiteX20" fmla="*/ 424751 w 618125"/>
              <a:gd name="connsiteY20" fmla="*/ 300888 h 597827"/>
              <a:gd name="connsiteX21" fmla="*/ 365696 w 618125"/>
              <a:gd name="connsiteY21" fmla="*/ 321843 h 597827"/>
              <a:gd name="connsiteX22" fmla="*/ 260921 w 618125"/>
              <a:gd name="connsiteY22" fmla="*/ 420903 h 597827"/>
              <a:gd name="connsiteX23" fmla="*/ 217106 w 618125"/>
              <a:gd name="connsiteY23" fmla="*/ 451383 h 597827"/>
              <a:gd name="connsiteX24" fmla="*/ 165671 w 618125"/>
              <a:gd name="connsiteY24" fmla="*/ 497103 h 597827"/>
              <a:gd name="connsiteX25" fmla="*/ 131381 w 618125"/>
              <a:gd name="connsiteY25" fmla="*/ 518058 h 597827"/>
              <a:gd name="connsiteX26" fmla="*/ 94454 w 618125"/>
              <a:gd name="connsiteY26" fmla="*/ 571364 h 597827"/>
              <a:gd name="connsiteX27" fmla="*/ 47287 w 618125"/>
              <a:gd name="connsiteY27" fmla="*/ 594286 h 597827"/>
              <a:gd name="connsiteX28" fmla="*/ 3854 w 618125"/>
              <a:gd name="connsiteY28" fmla="*/ 593966 h 597827"/>
              <a:gd name="connsiteX29" fmla="*/ 9461 w 618125"/>
              <a:gd name="connsiteY29" fmla="*/ 558063 h 597827"/>
              <a:gd name="connsiteX30" fmla="*/ 68516 w 618125"/>
              <a:gd name="connsiteY30" fmla="*/ 504723 h 597827"/>
              <a:gd name="connsiteX31" fmla="*/ 104711 w 618125"/>
              <a:gd name="connsiteY31" fmla="*/ 451383 h 597827"/>
              <a:gd name="connsiteX32" fmla="*/ 108704 w 618125"/>
              <a:gd name="connsiteY32" fmla="*/ 388478 h 597827"/>
              <a:gd name="connsiteX33" fmla="*/ 74231 w 618125"/>
              <a:gd name="connsiteY33" fmla="*/ 377088 h 597827"/>
              <a:gd name="connsiteX0" fmla="*/ 74231 w 620037"/>
              <a:gd name="connsiteY0" fmla="*/ 377088 h 597827"/>
              <a:gd name="connsiteX1" fmla="*/ 154241 w 620037"/>
              <a:gd name="connsiteY1" fmla="*/ 285648 h 597827"/>
              <a:gd name="connsiteX2" fmla="*/ 185255 w 620037"/>
              <a:gd name="connsiteY2" fmla="*/ 235569 h 597827"/>
              <a:gd name="connsiteX3" fmla="*/ 274256 w 620037"/>
              <a:gd name="connsiteY3" fmla="*/ 132685 h 597827"/>
              <a:gd name="connsiteX4" fmla="*/ 342288 w 620037"/>
              <a:gd name="connsiteY4" fmla="*/ 59761 h 597827"/>
              <a:gd name="connsiteX5" fmla="*/ 358551 w 620037"/>
              <a:gd name="connsiteY5" fmla="*/ 25212 h 597827"/>
              <a:gd name="connsiteX6" fmla="*/ 388739 w 620037"/>
              <a:gd name="connsiteY6" fmla="*/ 556 h 597827"/>
              <a:gd name="connsiteX7" fmla="*/ 448784 w 620037"/>
              <a:gd name="connsiteY7" fmla="*/ 49353 h 597827"/>
              <a:gd name="connsiteX8" fmla="*/ 473364 w 620037"/>
              <a:gd name="connsiteY8" fmla="*/ 66058 h 597827"/>
              <a:gd name="connsiteX9" fmla="*/ 519526 w 620037"/>
              <a:gd name="connsiteY9" fmla="*/ 116652 h 597827"/>
              <a:gd name="connsiteX10" fmla="*/ 564880 w 620037"/>
              <a:gd name="connsiteY10" fmla="*/ 156291 h 597827"/>
              <a:gd name="connsiteX11" fmla="*/ 599758 w 620037"/>
              <a:gd name="connsiteY11" fmla="*/ 185773 h 597827"/>
              <a:gd name="connsiteX12" fmla="*/ 606556 w 620037"/>
              <a:gd name="connsiteY12" fmla="*/ 195291 h 597827"/>
              <a:gd name="connsiteX13" fmla="*/ 616629 w 620037"/>
              <a:gd name="connsiteY13" fmla="*/ 209989 h 597827"/>
              <a:gd name="connsiteX14" fmla="*/ 541763 w 620037"/>
              <a:gd name="connsiteY14" fmla="*/ 306311 h 597827"/>
              <a:gd name="connsiteX15" fmla="*/ 472376 w 620037"/>
              <a:gd name="connsiteY15" fmla="*/ 388518 h 597827"/>
              <a:gd name="connsiteX16" fmla="*/ 398081 w 620037"/>
              <a:gd name="connsiteY16" fmla="*/ 474243 h 597827"/>
              <a:gd name="connsiteX17" fmla="*/ 370848 w 620037"/>
              <a:gd name="connsiteY17" fmla="*/ 513468 h 597827"/>
              <a:gd name="connsiteX18" fmla="*/ 409511 w 620037"/>
              <a:gd name="connsiteY18" fmla="*/ 407568 h 597827"/>
              <a:gd name="connsiteX19" fmla="*/ 441896 w 620037"/>
              <a:gd name="connsiteY19" fmla="*/ 346608 h 597827"/>
              <a:gd name="connsiteX20" fmla="*/ 424751 w 620037"/>
              <a:gd name="connsiteY20" fmla="*/ 300888 h 597827"/>
              <a:gd name="connsiteX21" fmla="*/ 365696 w 620037"/>
              <a:gd name="connsiteY21" fmla="*/ 321843 h 597827"/>
              <a:gd name="connsiteX22" fmla="*/ 260921 w 620037"/>
              <a:gd name="connsiteY22" fmla="*/ 420903 h 597827"/>
              <a:gd name="connsiteX23" fmla="*/ 217106 w 620037"/>
              <a:gd name="connsiteY23" fmla="*/ 451383 h 597827"/>
              <a:gd name="connsiteX24" fmla="*/ 165671 w 620037"/>
              <a:gd name="connsiteY24" fmla="*/ 497103 h 597827"/>
              <a:gd name="connsiteX25" fmla="*/ 131381 w 620037"/>
              <a:gd name="connsiteY25" fmla="*/ 518058 h 597827"/>
              <a:gd name="connsiteX26" fmla="*/ 94454 w 620037"/>
              <a:gd name="connsiteY26" fmla="*/ 571364 h 597827"/>
              <a:gd name="connsiteX27" fmla="*/ 47287 w 620037"/>
              <a:gd name="connsiteY27" fmla="*/ 594286 h 597827"/>
              <a:gd name="connsiteX28" fmla="*/ 3854 w 620037"/>
              <a:gd name="connsiteY28" fmla="*/ 593966 h 597827"/>
              <a:gd name="connsiteX29" fmla="*/ 9461 w 620037"/>
              <a:gd name="connsiteY29" fmla="*/ 558063 h 597827"/>
              <a:gd name="connsiteX30" fmla="*/ 68516 w 620037"/>
              <a:gd name="connsiteY30" fmla="*/ 504723 h 597827"/>
              <a:gd name="connsiteX31" fmla="*/ 104711 w 620037"/>
              <a:gd name="connsiteY31" fmla="*/ 451383 h 597827"/>
              <a:gd name="connsiteX32" fmla="*/ 108704 w 620037"/>
              <a:gd name="connsiteY32" fmla="*/ 388478 h 597827"/>
              <a:gd name="connsiteX33" fmla="*/ 74231 w 620037"/>
              <a:gd name="connsiteY33" fmla="*/ 377088 h 597827"/>
              <a:gd name="connsiteX0" fmla="*/ 74231 w 620037"/>
              <a:gd name="connsiteY0" fmla="*/ 377088 h 597827"/>
              <a:gd name="connsiteX1" fmla="*/ 154241 w 620037"/>
              <a:gd name="connsiteY1" fmla="*/ 285648 h 597827"/>
              <a:gd name="connsiteX2" fmla="*/ 185255 w 620037"/>
              <a:gd name="connsiteY2" fmla="*/ 235569 h 597827"/>
              <a:gd name="connsiteX3" fmla="*/ 274256 w 620037"/>
              <a:gd name="connsiteY3" fmla="*/ 132685 h 597827"/>
              <a:gd name="connsiteX4" fmla="*/ 342288 w 620037"/>
              <a:gd name="connsiteY4" fmla="*/ 59761 h 597827"/>
              <a:gd name="connsiteX5" fmla="*/ 358551 w 620037"/>
              <a:gd name="connsiteY5" fmla="*/ 25212 h 597827"/>
              <a:gd name="connsiteX6" fmla="*/ 388739 w 620037"/>
              <a:gd name="connsiteY6" fmla="*/ 556 h 597827"/>
              <a:gd name="connsiteX7" fmla="*/ 448784 w 620037"/>
              <a:gd name="connsiteY7" fmla="*/ 49353 h 597827"/>
              <a:gd name="connsiteX8" fmla="*/ 473364 w 620037"/>
              <a:gd name="connsiteY8" fmla="*/ 66058 h 597827"/>
              <a:gd name="connsiteX9" fmla="*/ 519526 w 620037"/>
              <a:gd name="connsiteY9" fmla="*/ 116652 h 597827"/>
              <a:gd name="connsiteX10" fmla="*/ 564880 w 620037"/>
              <a:gd name="connsiteY10" fmla="*/ 156291 h 597827"/>
              <a:gd name="connsiteX11" fmla="*/ 599758 w 620037"/>
              <a:gd name="connsiteY11" fmla="*/ 185773 h 597827"/>
              <a:gd name="connsiteX12" fmla="*/ 606556 w 620037"/>
              <a:gd name="connsiteY12" fmla="*/ 195291 h 597827"/>
              <a:gd name="connsiteX13" fmla="*/ 616629 w 620037"/>
              <a:gd name="connsiteY13" fmla="*/ 209989 h 597827"/>
              <a:gd name="connsiteX14" fmla="*/ 541763 w 620037"/>
              <a:gd name="connsiteY14" fmla="*/ 306311 h 597827"/>
              <a:gd name="connsiteX15" fmla="*/ 472376 w 620037"/>
              <a:gd name="connsiteY15" fmla="*/ 388518 h 597827"/>
              <a:gd name="connsiteX16" fmla="*/ 398081 w 620037"/>
              <a:gd name="connsiteY16" fmla="*/ 490587 h 597827"/>
              <a:gd name="connsiteX17" fmla="*/ 370848 w 620037"/>
              <a:gd name="connsiteY17" fmla="*/ 513468 h 597827"/>
              <a:gd name="connsiteX18" fmla="*/ 409511 w 620037"/>
              <a:gd name="connsiteY18" fmla="*/ 407568 h 597827"/>
              <a:gd name="connsiteX19" fmla="*/ 441896 w 620037"/>
              <a:gd name="connsiteY19" fmla="*/ 346608 h 597827"/>
              <a:gd name="connsiteX20" fmla="*/ 424751 w 620037"/>
              <a:gd name="connsiteY20" fmla="*/ 300888 h 597827"/>
              <a:gd name="connsiteX21" fmla="*/ 365696 w 620037"/>
              <a:gd name="connsiteY21" fmla="*/ 321843 h 597827"/>
              <a:gd name="connsiteX22" fmla="*/ 260921 w 620037"/>
              <a:gd name="connsiteY22" fmla="*/ 420903 h 597827"/>
              <a:gd name="connsiteX23" fmla="*/ 217106 w 620037"/>
              <a:gd name="connsiteY23" fmla="*/ 451383 h 597827"/>
              <a:gd name="connsiteX24" fmla="*/ 165671 w 620037"/>
              <a:gd name="connsiteY24" fmla="*/ 497103 h 597827"/>
              <a:gd name="connsiteX25" fmla="*/ 131381 w 620037"/>
              <a:gd name="connsiteY25" fmla="*/ 518058 h 597827"/>
              <a:gd name="connsiteX26" fmla="*/ 94454 w 620037"/>
              <a:gd name="connsiteY26" fmla="*/ 571364 h 597827"/>
              <a:gd name="connsiteX27" fmla="*/ 47287 w 620037"/>
              <a:gd name="connsiteY27" fmla="*/ 594286 h 597827"/>
              <a:gd name="connsiteX28" fmla="*/ 3854 w 620037"/>
              <a:gd name="connsiteY28" fmla="*/ 593966 h 597827"/>
              <a:gd name="connsiteX29" fmla="*/ 9461 w 620037"/>
              <a:gd name="connsiteY29" fmla="*/ 558063 h 597827"/>
              <a:gd name="connsiteX30" fmla="*/ 68516 w 620037"/>
              <a:gd name="connsiteY30" fmla="*/ 504723 h 597827"/>
              <a:gd name="connsiteX31" fmla="*/ 104711 w 620037"/>
              <a:gd name="connsiteY31" fmla="*/ 451383 h 597827"/>
              <a:gd name="connsiteX32" fmla="*/ 108704 w 620037"/>
              <a:gd name="connsiteY32" fmla="*/ 388478 h 597827"/>
              <a:gd name="connsiteX33" fmla="*/ 74231 w 620037"/>
              <a:gd name="connsiteY33" fmla="*/ 377088 h 597827"/>
              <a:gd name="connsiteX0" fmla="*/ 74231 w 620037"/>
              <a:gd name="connsiteY0" fmla="*/ 377088 h 597827"/>
              <a:gd name="connsiteX1" fmla="*/ 154241 w 620037"/>
              <a:gd name="connsiteY1" fmla="*/ 285648 h 597827"/>
              <a:gd name="connsiteX2" fmla="*/ 185255 w 620037"/>
              <a:gd name="connsiteY2" fmla="*/ 235569 h 597827"/>
              <a:gd name="connsiteX3" fmla="*/ 274256 w 620037"/>
              <a:gd name="connsiteY3" fmla="*/ 132685 h 597827"/>
              <a:gd name="connsiteX4" fmla="*/ 342288 w 620037"/>
              <a:gd name="connsiteY4" fmla="*/ 59761 h 597827"/>
              <a:gd name="connsiteX5" fmla="*/ 358551 w 620037"/>
              <a:gd name="connsiteY5" fmla="*/ 25212 h 597827"/>
              <a:gd name="connsiteX6" fmla="*/ 388739 w 620037"/>
              <a:gd name="connsiteY6" fmla="*/ 556 h 597827"/>
              <a:gd name="connsiteX7" fmla="*/ 448784 w 620037"/>
              <a:gd name="connsiteY7" fmla="*/ 49353 h 597827"/>
              <a:gd name="connsiteX8" fmla="*/ 473364 w 620037"/>
              <a:gd name="connsiteY8" fmla="*/ 66058 h 597827"/>
              <a:gd name="connsiteX9" fmla="*/ 519526 w 620037"/>
              <a:gd name="connsiteY9" fmla="*/ 116652 h 597827"/>
              <a:gd name="connsiteX10" fmla="*/ 564880 w 620037"/>
              <a:gd name="connsiteY10" fmla="*/ 156291 h 597827"/>
              <a:gd name="connsiteX11" fmla="*/ 599758 w 620037"/>
              <a:gd name="connsiteY11" fmla="*/ 185773 h 597827"/>
              <a:gd name="connsiteX12" fmla="*/ 606556 w 620037"/>
              <a:gd name="connsiteY12" fmla="*/ 195291 h 597827"/>
              <a:gd name="connsiteX13" fmla="*/ 616629 w 620037"/>
              <a:gd name="connsiteY13" fmla="*/ 209989 h 597827"/>
              <a:gd name="connsiteX14" fmla="*/ 541763 w 620037"/>
              <a:gd name="connsiteY14" fmla="*/ 306311 h 597827"/>
              <a:gd name="connsiteX15" fmla="*/ 472376 w 620037"/>
              <a:gd name="connsiteY15" fmla="*/ 388518 h 597827"/>
              <a:gd name="connsiteX16" fmla="*/ 398081 w 620037"/>
              <a:gd name="connsiteY16" fmla="*/ 490587 h 597827"/>
              <a:gd name="connsiteX17" fmla="*/ 370848 w 620037"/>
              <a:gd name="connsiteY17" fmla="*/ 513468 h 597827"/>
              <a:gd name="connsiteX18" fmla="*/ 409511 w 620037"/>
              <a:gd name="connsiteY18" fmla="*/ 407568 h 597827"/>
              <a:gd name="connsiteX19" fmla="*/ 441896 w 620037"/>
              <a:gd name="connsiteY19" fmla="*/ 346608 h 597827"/>
              <a:gd name="connsiteX20" fmla="*/ 424751 w 620037"/>
              <a:gd name="connsiteY20" fmla="*/ 300888 h 597827"/>
              <a:gd name="connsiteX21" fmla="*/ 365696 w 620037"/>
              <a:gd name="connsiteY21" fmla="*/ 321843 h 597827"/>
              <a:gd name="connsiteX22" fmla="*/ 260921 w 620037"/>
              <a:gd name="connsiteY22" fmla="*/ 420903 h 597827"/>
              <a:gd name="connsiteX23" fmla="*/ 217106 w 620037"/>
              <a:gd name="connsiteY23" fmla="*/ 451383 h 597827"/>
              <a:gd name="connsiteX24" fmla="*/ 165671 w 620037"/>
              <a:gd name="connsiteY24" fmla="*/ 497103 h 597827"/>
              <a:gd name="connsiteX25" fmla="*/ 131381 w 620037"/>
              <a:gd name="connsiteY25" fmla="*/ 518058 h 597827"/>
              <a:gd name="connsiteX26" fmla="*/ 94454 w 620037"/>
              <a:gd name="connsiteY26" fmla="*/ 571364 h 597827"/>
              <a:gd name="connsiteX27" fmla="*/ 47287 w 620037"/>
              <a:gd name="connsiteY27" fmla="*/ 594286 h 597827"/>
              <a:gd name="connsiteX28" fmla="*/ 3854 w 620037"/>
              <a:gd name="connsiteY28" fmla="*/ 593966 h 597827"/>
              <a:gd name="connsiteX29" fmla="*/ 9461 w 620037"/>
              <a:gd name="connsiteY29" fmla="*/ 558063 h 597827"/>
              <a:gd name="connsiteX30" fmla="*/ 68516 w 620037"/>
              <a:gd name="connsiteY30" fmla="*/ 504723 h 597827"/>
              <a:gd name="connsiteX31" fmla="*/ 104711 w 620037"/>
              <a:gd name="connsiteY31" fmla="*/ 451383 h 597827"/>
              <a:gd name="connsiteX32" fmla="*/ 108704 w 620037"/>
              <a:gd name="connsiteY32" fmla="*/ 388478 h 597827"/>
              <a:gd name="connsiteX33" fmla="*/ 74231 w 620037"/>
              <a:gd name="connsiteY33" fmla="*/ 377088 h 597827"/>
              <a:gd name="connsiteX0" fmla="*/ 74231 w 620037"/>
              <a:gd name="connsiteY0" fmla="*/ 377088 h 597827"/>
              <a:gd name="connsiteX1" fmla="*/ 154241 w 620037"/>
              <a:gd name="connsiteY1" fmla="*/ 285648 h 597827"/>
              <a:gd name="connsiteX2" fmla="*/ 185255 w 620037"/>
              <a:gd name="connsiteY2" fmla="*/ 235569 h 597827"/>
              <a:gd name="connsiteX3" fmla="*/ 274256 w 620037"/>
              <a:gd name="connsiteY3" fmla="*/ 132685 h 597827"/>
              <a:gd name="connsiteX4" fmla="*/ 342288 w 620037"/>
              <a:gd name="connsiteY4" fmla="*/ 59761 h 597827"/>
              <a:gd name="connsiteX5" fmla="*/ 358551 w 620037"/>
              <a:gd name="connsiteY5" fmla="*/ 25212 h 597827"/>
              <a:gd name="connsiteX6" fmla="*/ 388739 w 620037"/>
              <a:gd name="connsiteY6" fmla="*/ 556 h 597827"/>
              <a:gd name="connsiteX7" fmla="*/ 448784 w 620037"/>
              <a:gd name="connsiteY7" fmla="*/ 49353 h 597827"/>
              <a:gd name="connsiteX8" fmla="*/ 473364 w 620037"/>
              <a:gd name="connsiteY8" fmla="*/ 66058 h 597827"/>
              <a:gd name="connsiteX9" fmla="*/ 519526 w 620037"/>
              <a:gd name="connsiteY9" fmla="*/ 116652 h 597827"/>
              <a:gd name="connsiteX10" fmla="*/ 564880 w 620037"/>
              <a:gd name="connsiteY10" fmla="*/ 156291 h 597827"/>
              <a:gd name="connsiteX11" fmla="*/ 599758 w 620037"/>
              <a:gd name="connsiteY11" fmla="*/ 185773 h 597827"/>
              <a:gd name="connsiteX12" fmla="*/ 606556 w 620037"/>
              <a:gd name="connsiteY12" fmla="*/ 195291 h 597827"/>
              <a:gd name="connsiteX13" fmla="*/ 616629 w 620037"/>
              <a:gd name="connsiteY13" fmla="*/ 209989 h 597827"/>
              <a:gd name="connsiteX14" fmla="*/ 541763 w 620037"/>
              <a:gd name="connsiteY14" fmla="*/ 306311 h 597827"/>
              <a:gd name="connsiteX15" fmla="*/ 472376 w 620037"/>
              <a:gd name="connsiteY15" fmla="*/ 388518 h 597827"/>
              <a:gd name="connsiteX16" fmla="*/ 398081 w 620037"/>
              <a:gd name="connsiteY16" fmla="*/ 490587 h 597827"/>
              <a:gd name="connsiteX17" fmla="*/ 370848 w 620037"/>
              <a:gd name="connsiteY17" fmla="*/ 513468 h 597827"/>
              <a:gd name="connsiteX18" fmla="*/ 409511 w 620037"/>
              <a:gd name="connsiteY18" fmla="*/ 407568 h 597827"/>
              <a:gd name="connsiteX19" fmla="*/ 441896 w 620037"/>
              <a:gd name="connsiteY19" fmla="*/ 346608 h 597827"/>
              <a:gd name="connsiteX20" fmla="*/ 424751 w 620037"/>
              <a:gd name="connsiteY20" fmla="*/ 300888 h 597827"/>
              <a:gd name="connsiteX21" fmla="*/ 365696 w 620037"/>
              <a:gd name="connsiteY21" fmla="*/ 321843 h 597827"/>
              <a:gd name="connsiteX22" fmla="*/ 260921 w 620037"/>
              <a:gd name="connsiteY22" fmla="*/ 420903 h 597827"/>
              <a:gd name="connsiteX23" fmla="*/ 217106 w 620037"/>
              <a:gd name="connsiteY23" fmla="*/ 451383 h 597827"/>
              <a:gd name="connsiteX24" fmla="*/ 165671 w 620037"/>
              <a:gd name="connsiteY24" fmla="*/ 497103 h 597827"/>
              <a:gd name="connsiteX25" fmla="*/ 141187 w 620037"/>
              <a:gd name="connsiteY25" fmla="*/ 537670 h 597827"/>
              <a:gd name="connsiteX26" fmla="*/ 94454 w 620037"/>
              <a:gd name="connsiteY26" fmla="*/ 571364 h 597827"/>
              <a:gd name="connsiteX27" fmla="*/ 47287 w 620037"/>
              <a:gd name="connsiteY27" fmla="*/ 594286 h 597827"/>
              <a:gd name="connsiteX28" fmla="*/ 3854 w 620037"/>
              <a:gd name="connsiteY28" fmla="*/ 593966 h 597827"/>
              <a:gd name="connsiteX29" fmla="*/ 9461 w 620037"/>
              <a:gd name="connsiteY29" fmla="*/ 558063 h 597827"/>
              <a:gd name="connsiteX30" fmla="*/ 68516 w 620037"/>
              <a:gd name="connsiteY30" fmla="*/ 504723 h 597827"/>
              <a:gd name="connsiteX31" fmla="*/ 104711 w 620037"/>
              <a:gd name="connsiteY31" fmla="*/ 451383 h 597827"/>
              <a:gd name="connsiteX32" fmla="*/ 108704 w 620037"/>
              <a:gd name="connsiteY32" fmla="*/ 388478 h 597827"/>
              <a:gd name="connsiteX33" fmla="*/ 74231 w 620037"/>
              <a:gd name="connsiteY33" fmla="*/ 377088 h 597827"/>
              <a:gd name="connsiteX0" fmla="*/ 74231 w 620037"/>
              <a:gd name="connsiteY0" fmla="*/ 377088 h 597827"/>
              <a:gd name="connsiteX1" fmla="*/ 154241 w 620037"/>
              <a:gd name="connsiteY1" fmla="*/ 285648 h 597827"/>
              <a:gd name="connsiteX2" fmla="*/ 185255 w 620037"/>
              <a:gd name="connsiteY2" fmla="*/ 235569 h 597827"/>
              <a:gd name="connsiteX3" fmla="*/ 274256 w 620037"/>
              <a:gd name="connsiteY3" fmla="*/ 132685 h 597827"/>
              <a:gd name="connsiteX4" fmla="*/ 342288 w 620037"/>
              <a:gd name="connsiteY4" fmla="*/ 59761 h 597827"/>
              <a:gd name="connsiteX5" fmla="*/ 358551 w 620037"/>
              <a:gd name="connsiteY5" fmla="*/ 25212 h 597827"/>
              <a:gd name="connsiteX6" fmla="*/ 388739 w 620037"/>
              <a:gd name="connsiteY6" fmla="*/ 556 h 597827"/>
              <a:gd name="connsiteX7" fmla="*/ 448784 w 620037"/>
              <a:gd name="connsiteY7" fmla="*/ 49353 h 597827"/>
              <a:gd name="connsiteX8" fmla="*/ 473364 w 620037"/>
              <a:gd name="connsiteY8" fmla="*/ 66058 h 597827"/>
              <a:gd name="connsiteX9" fmla="*/ 519526 w 620037"/>
              <a:gd name="connsiteY9" fmla="*/ 116652 h 597827"/>
              <a:gd name="connsiteX10" fmla="*/ 564880 w 620037"/>
              <a:gd name="connsiteY10" fmla="*/ 156291 h 597827"/>
              <a:gd name="connsiteX11" fmla="*/ 599758 w 620037"/>
              <a:gd name="connsiteY11" fmla="*/ 185773 h 597827"/>
              <a:gd name="connsiteX12" fmla="*/ 606556 w 620037"/>
              <a:gd name="connsiteY12" fmla="*/ 195291 h 597827"/>
              <a:gd name="connsiteX13" fmla="*/ 616629 w 620037"/>
              <a:gd name="connsiteY13" fmla="*/ 209989 h 597827"/>
              <a:gd name="connsiteX14" fmla="*/ 541763 w 620037"/>
              <a:gd name="connsiteY14" fmla="*/ 306311 h 597827"/>
              <a:gd name="connsiteX15" fmla="*/ 472376 w 620037"/>
              <a:gd name="connsiteY15" fmla="*/ 388518 h 597827"/>
              <a:gd name="connsiteX16" fmla="*/ 398081 w 620037"/>
              <a:gd name="connsiteY16" fmla="*/ 490587 h 597827"/>
              <a:gd name="connsiteX17" fmla="*/ 370848 w 620037"/>
              <a:gd name="connsiteY17" fmla="*/ 513468 h 597827"/>
              <a:gd name="connsiteX18" fmla="*/ 409511 w 620037"/>
              <a:gd name="connsiteY18" fmla="*/ 407568 h 597827"/>
              <a:gd name="connsiteX19" fmla="*/ 441896 w 620037"/>
              <a:gd name="connsiteY19" fmla="*/ 346608 h 597827"/>
              <a:gd name="connsiteX20" fmla="*/ 424751 w 620037"/>
              <a:gd name="connsiteY20" fmla="*/ 300888 h 597827"/>
              <a:gd name="connsiteX21" fmla="*/ 365696 w 620037"/>
              <a:gd name="connsiteY21" fmla="*/ 321843 h 597827"/>
              <a:gd name="connsiteX22" fmla="*/ 260921 w 620037"/>
              <a:gd name="connsiteY22" fmla="*/ 420903 h 597827"/>
              <a:gd name="connsiteX23" fmla="*/ 217106 w 620037"/>
              <a:gd name="connsiteY23" fmla="*/ 451383 h 597827"/>
              <a:gd name="connsiteX24" fmla="*/ 185284 w 620037"/>
              <a:gd name="connsiteY24" fmla="*/ 509088 h 597827"/>
              <a:gd name="connsiteX25" fmla="*/ 141187 w 620037"/>
              <a:gd name="connsiteY25" fmla="*/ 537670 h 597827"/>
              <a:gd name="connsiteX26" fmla="*/ 94454 w 620037"/>
              <a:gd name="connsiteY26" fmla="*/ 571364 h 597827"/>
              <a:gd name="connsiteX27" fmla="*/ 47287 w 620037"/>
              <a:gd name="connsiteY27" fmla="*/ 594286 h 597827"/>
              <a:gd name="connsiteX28" fmla="*/ 3854 w 620037"/>
              <a:gd name="connsiteY28" fmla="*/ 593966 h 597827"/>
              <a:gd name="connsiteX29" fmla="*/ 9461 w 620037"/>
              <a:gd name="connsiteY29" fmla="*/ 558063 h 597827"/>
              <a:gd name="connsiteX30" fmla="*/ 68516 w 620037"/>
              <a:gd name="connsiteY30" fmla="*/ 504723 h 597827"/>
              <a:gd name="connsiteX31" fmla="*/ 104711 w 620037"/>
              <a:gd name="connsiteY31" fmla="*/ 451383 h 597827"/>
              <a:gd name="connsiteX32" fmla="*/ 108704 w 620037"/>
              <a:gd name="connsiteY32" fmla="*/ 388478 h 597827"/>
              <a:gd name="connsiteX33" fmla="*/ 74231 w 620037"/>
              <a:gd name="connsiteY33" fmla="*/ 377088 h 597827"/>
              <a:gd name="connsiteX0" fmla="*/ 74231 w 620037"/>
              <a:gd name="connsiteY0" fmla="*/ 377088 h 597827"/>
              <a:gd name="connsiteX1" fmla="*/ 154241 w 620037"/>
              <a:gd name="connsiteY1" fmla="*/ 285648 h 597827"/>
              <a:gd name="connsiteX2" fmla="*/ 185255 w 620037"/>
              <a:gd name="connsiteY2" fmla="*/ 235569 h 597827"/>
              <a:gd name="connsiteX3" fmla="*/ 274256 w 620037"/>
              <a:gd name="connsiteY3" fmla="*/ 132685 h 597827"/>
              <a:gd name="connsiteX4" fmla="*/ 342288 w 620037"/>
              <a:gd name="connsiteY4" fmla="*/ 59761 h 597827"/>
              <a:gd name="connsiteX5" fmla="*/ 358551 w 620037"/>
              <a:gd name="connsiteY5" fmla="*/ 25212 h 597827"/>
              <a:gd name="connsiteX6" fmla="*/ 388739 w 620037"/>
              <a:gd name="connsiteY6" fmla="*/ 556 h 597827"/>
              <a:gd name="connsiteX7" fmla="*/ 448784 w 620037"/>
              <a:gd name="connsiteY7" fmla="*/ 49353 h 597827"/>
              <a:gd name="connsiteX8" fmla="*/ 473364 w 620037"/>
              <a:gd name="connsiteY8" fmla="*/ 66058 h 597827"/>
              <a:gd name="connsiteX9" fmla="*/ 519526 w 620037"/>
              <a:gd name="connsiteY9" fmla="*/ 116652 h 597827"/>
              <a:gd name="connsiteX10" fmla="*/ 564880 w 620037"/>
              <a:gd name="connsiteY10" fmla="*/ 156291 h 597827"/>
              <a:gd name="connsiteX11" fmla="*/ 599758 w 620037"/>
              <a:gd name="connsiteY11" fmla="*/ 185773 h 597827"/>
              <a:gd name="connsiteX12" fmla="*/ 606556 w 620037"/>
              <a:gd name="connsiteY12" fmla="*/ 195291 h 597827"/>
              <a:gd name="connsiteX13" fmla="*/ 616629 w 620037"/>
              <a:gd name="connsiteY13" fmla="*/ 209989 h 597827"/>
              <a:gd name="connsiteX14" fmla="*/ 541763 w 620037"/>
              <a:gd name="connsiteY14" fmla="*/ 306311 h 597827"/>
              <a:gd name="connsiteX15" fmla="*/ 472376 w 620037"/>
              <a:gd name="connsiteY15" fmla="*/ 388518 h 597827"/>
              <a:gd name="connsiteX16" fmla="*/ 398081 w 620037"/>
              <a:gd name="connsiteY16" fmla="*/ 490587 h 597827"/>
              <a:gd name="connsiteX17" fmla="*/ 370848 w 620037"/>
              <a:gd name="connsiteY17" fmla="*/ 513468 h 597827"/>
              <a:gd name="connsiteX18" fmla="*/ 409511 w 620037"/>
              <a:gd name="connsiteY18" fmla="*/ 407568 h 597827"/>
              <a:gd name="connsiteX19" fmla="*/ 441896 w 620037"/>
              <a:gd name="connsiteY19" fmla="*/ 346608 h 597827"/>
              <a:gd name="connsiteX20" fmla="*/ 424751 w 620037"/>
              <a:gd name="connsiteY20" fmla="*/ 300888 h 597827"/>
              <a:gd name="connsiteX21" fmla="*/ 365696 w 620037"/>
              <a:gd name="connsiteY21" fmla="*/ 321843 h 597827"/>
              <a:gd name="connsiteX22" fmla="*/ 260921 w 620037"/>
              <a:gd name="connsiteY22" fmla="*/ 420903 h 597827"/>
              <a:gd name="connsiteX23" fmla="*/ 231271 w 620037"/>
              <a:gd name="connsiteY23" fmla="*/ 448114 h 597827"/>
              <a:gd name="connsiteX24" fmla="*/ 185284 w 620037"/>
              <a:gd name="connsiteY24" fmla="*/ 509088 h 597827"/>
              <a:gd name="connsiteX25" fmla="*/ 141187 w 620037"/>
              <a:gd name="connsiteY25" fmla="*/ 537670 h 597827"/>
              <a:gd name="connsiteX26" fmla="*/ 94454 w 620037"/>
              <a:gd name="connsiteY26" fmla="*/ 571364 h 597827"/>
              <a:gd name="connsiteX27" fmla="*/ 47287 w 620037"/>
              <a:gd name="connsiteY27" fmla="*/ 594286 h 597827"/>
              <a:gd name="connsiteX28" fmla="*/ 3854 w 620037"/>
              <a:gd name="connsiteY28" fmla="*/ 593966 h 597827"/>
              <a:gd name="connsiteX29" fmla="*/ 9461 w 620037"/>
              <a:gd name="connsiteY29" fmla="*/ 558063 h 597827"/>
              <a:gd name="connsiteX30" fmla="*/ 68516 w 620037"/>
              <a:gd name="connsiteY30" fmla="*/ 504723 h 597827"/>
              <a:gd name="connsiteX31" fmla="*/ 104711 w 620037"/>
              <a:gd name="connsiteY31" fmla="*/ 451383 h 597827"/>
              <a:gd name="connsiteX32" fmla="*/ 108704 w 620037"/>
              <a:gd name="connsiteY32" fmla="*/ 388478 h 597827"/>
              <a:gd name="connsiteX33" fmla="*/ 74231 w 620037"/>
              <a:gd name="connsiteY33" fmla="*/ 377088 h 597827"/>
              <a:gd name="connsiteX0" fmla="*/ 74231 w 620037"/>
              <a:gd name="connsiteY0" fmla="*/ 377088 h 597827"/>
              <a:gd name="connsiteX1" fmla="*/ 154241 w 620037"/>
              <a:gd name="connsiteY1" fmla="*/ 285648 h 597827"/>
              <a:gd name="connsiteX2" fmla="*/ 185255 w 620037"/>
              <a:gd name="connsiteY2" fmla="*/ 235569 h 597827"/>
              <a:gd name="connsiteX3" fmla="*/ 274256 w 620037"/>
              <a:gd name="connsiteY3" fmla="*/ 132685 h 597827"/>
              <a:gd name="connsiteX4" fmla="*/ 342288 w 620037"/>
              <a:gd name="connsiteY4" fmla="*/ 59761 h 597827"/>
              <a:gd name="connsiteX5" fmla="*/ 358551 w 620037"/>
              <a:gd name="connsiteY5" fmla="*/ 25212 h 597827"/>
              <a:gd name="connsiteX6" fmla="*/ 388739 w 620037"/>
              <a:gd name="connsiteY6" fmla="*/ 556 h 597827"/>
              <a:gd name="connsiteX7" fmla="*/ 448784 w 620037"/>
              <a:gd name="connsiteY7" fmla="*/ 49353 h 597827"/>
              <a:gd name="connsiteX8" fmla="*/ 473364 w 620037"/>
              <a:gd name="connsiteY8" fmla="*/ 66058 h 597827"/>
              <a:gd name="connsiteX9" fmla="*/ 519526 w 620037"/>
              <a:gd name="connsiteY9" fmla="*/ 116652 h 597827"/>
              <a:gd name="connsiteX10" fmla="*/ 564880 w 620037"/>
              <a:gd name="connsiteY10" fmla="*/ 156291 h 597827"/>
              <a:gd name="connsiteX11" fmla="*/ 599758 w 620037"/>
              <a:gd name="connsiteY11" fmla="*/ 185773 h 597827"/>
              <a:gd name="connsiteX12" fmla="*/ 606556 w 620037"/>
              <a:gd name="connsiteY12" fmla="*/ 195291 h 597827"/>
              <a:gd name="connsiteX13" fmla="*/ 616629 w 620037"/>
              <a:gd name="connsiteY13" fmla="*/ 209989 h 597827"/>
              <a:gd name="connsiteX14" fmla="*/ 541763 w 620037"/>
              <a:gd name="connsiteY14" fmla="*/ 306311 h 597827"/>
              <a:gd name="connsiteX15" fmla="*/ 472376 w 620037"/>
              <a:gd name="connsiteY15" fmla="*/ 388518 h 597827"/>
              <a:gd name="connsiteX16" fmla="*/ 398081 w 620037"/>
              <a:gd name="connsiteY16" fmla="*/ 490587 h 597827"/>
              <a:gd name="connsiteX17" fmla="*/ 370848 w 620037"/>
              <a:gd name="connsiteY17" fmla="*/ 513468 h 597827"/>
              <a:gd name="connsiteX18" fmla="*/ 409511 w 620037"/>
              <a:gd name="connsiteY18" fmla="*/ 407568 h 597827"/>
              <a:gd name="connsiteX19" fmla="*/ 441896 w 620037"/>
              <a:gd name="connsiteY19" fmla="*/ 346608 h 597827"/>
              <a:gd name="connsiteX20" fmla="*/ 410586 w 620037"/>
              <a:gd name="connsiteY20" fmla="*/ 319411 h 597827"/>
              <a:gd name="connsiteX21" fmla="*/ 365696 w 620037"/>
              <a:gd name="connsiteY21" fmla="*/ 321843 h 597827"/>
              <a:gd name="connsiteX22" fmla="*/ 260921 w 620037"/>
              <a:gd name="connsiteY22" fmla="*/ 420903 h 597827"/>
              <a:gd name="connsiteX23" fmla="*/ 231271 w 620037"/>
              <a:gd name="connsiteY23" fmla="*/ 448114 h 597827"/>
              <a:gd name="connsiteX24" fmla="*/ 185284 w 620037"/>
              <a:gd name="connsiteY24" fmla="*/ 509088 h 597827"/>
              <a:gd name="connsiteX25" fmla="*/ 141187 w 620037"/>
              <a:gd name="connsiteY25" fmla="*/ 537670 h 597827"/>
              <a:gd name="connsiteX26" fmla="*/ 94454 w 620037"/>
              <a:gd name="connsiteY26" fmla="*/ 571364 h 597827"/>
              <a:gd name="connsiteX27" fmla="*/ 47287 w 620037"/>
              <a:gd name="connsiteY27" fmla="*/ 594286 h 597827"/>
              <a:gd name="connsiteX28" fmla="*/ 3854 w 620037"/>
              <a:gd name="connsiteY28" fmla="*/ 593966 h 597827"/>
              <a:gd name="connsiteX29" fmla="*/ 9461 w 620037"/>
              <a:gd name="connsiteY29" fmla="*/ 558063 h 597827"/>
              <a:gd name="connsiteX30" fmla="*/ 68516 w 620037"/>
              <a:gd name="connsiteY30" fmla="*/ 504723 h 597827"/>
              <a:gd name="connsiteX31" fmla="*/ 104711 w 620037"/>
              <a:gd name="connsiteY31" fmla="*/ 451383 h 597827"/>
              <a:gd name="connsiteX32" fmla="*/ 108704 w 620037"/>
              <a:gd name="connsiteY32" fmla="*/ 388478 h 597827"/>
              <a:gd name="connsiteX33" fmla="*/ 74231 w 620037"/>
              <a:gd name="connsiteY33" fmla="*/ 377088 h 597827"/>
              <a:gd name="connsiteX0" fmla="*/ 74231 w 620037"/>
              <a:gd name="connsiteY0" fmla="*/ 377088 h 597827"/>
              <a:gd name="connsiteX1" fmla="*/ 154241 w 620037"/>
              <a:gd name="connsiteY1" fmla="*/ 285648 h 597827"/>
              <a:gd name="connsiteX2" fmla="*/ 185255 w 620037"/>
              <a:gd name="connsiteY2" fmla="*/ 235569 h 597827"/>
              <a:gd name="connsiteX3" fmla="*/ 274256 w 620037"/>
              <a:gd name="connsiteY3" fmla="*/ 132685 h 597827"/>
              <a:gd name="connsiteX4" fmla="*/ 342288 w 620037"/>
              <a:gd name="connsiteY4" fmla="*/ 59761 h 597827"/>
              <a:gd name="connsiteX5" fmla="*/ 358551 w 620037"/>
              <a:gd name="connsiteY5" fmla="*/ 25212 h 597827"/>
              <a:gd name="connsiteX6" fmla="*/ 388739 w 620037"/>
              <a:gd name="connsiteY6" fmla="*/ 556 h 597827"/>
              <a:gd name="connsiteX7" fmla="*/ 448784 w 620037"/>
              <a:gd name="connsiteY7" fmla="*/ 49353 h 597827"/>
              <a:gd name="connsiteX8" fmla="*/ 473364 w 620037"/>
              <a:gd name="connsiteY8" fmla="*/ 66058 h 597827"/>
              <a:gd name="connsiteX9" fmla="*/ 519526 w 620037"/>
              <a:gd name="connsiteY9" fmla="*/ 116652 h 597827"/>
              <a:gd name="connsiteX10" fmla="*/ 564880 w 620037"/>
              <a:gd name="connsiteY10" fmla="*/ 156291 h 597827"/>
              <a:gd name="connsiteX11" fmla="*/ 599758 w 620037"/>
              <a:gd name="connsiteY11" fmla="*/ 185773 h 597827"/>
              <a:gd name="connsiteX12" fmla="*/ 606556 w 620037"/>
              <a:gd name="connsiteY12" fmla="*/ 195291 h 597827"/>
              <a:gd name="connsiteX13" fmla="*/ 616629 w 620037"/>
              <a:gd name="connsiteY13" fmla="*/ 209989 h 597827"/>
              <a:gd name="connsiteX14" fmla="*/ 541763 w 620037"/>
              <a:gd name="connsiteY14" fmla="*/ 306311 h 597827"/>
              <a:gd name="connsiteX15" fmla="*/ 472376 w 620037"/>
              <a:gd name="connsiteY15" fmla="*/ 388518 h 597827"/>
              <a:gd name="connsiteX16" fmla="*/ 398081 w 620037"/>
              <a:gd name="connsiteY16" fmla="*/ 490587 h 597827"/>
              <a:gd name="connsiteX17" fmla="*/ 370848 w 620037"/>
              <a:gd name="connsiteY17" fmla="*/ 513468 h 597827"/>
              <a:gd name="connsiteX18" fmla="*/ 409511 w 620037"/>
              <a:gd name="connsiteY18" fmla="*/ 407568 h 597827"/>
              <a:gd name="connsiteX19" fmla="*/ 429910 w 620037"/>
              <a:gd name="connsiteY19" fmla="*/ 347698 h 597827"/>
              <a:gd name="connsiteX20" fmla="*/ 410586 w 620037"/>
              <a:gd name="connsiteY20" fmla="*/ 319411 h 597827"/>
              <a:gd name="connsiteX21" fmla="*/ 365696 w 620037"/>
              <a:gd name="connsiteY21" fmla="*/ 321843 h 597827"/>
              <a:gd name="connsiteX22" fmla="*/ 260921 w 620037"/>
              <a:gd name="connsiteY22" fmla="*/ 420903 h 597827"/>
              <a:gd name="connsiteX23" fmla="*/ 231271 w 620037"/>
              <a:gd name="connsiteY23" fmla="*/ 448114 h 597827"/>
              <a:gd name="connsiteX24" fmla="*/ 185284 w 620037"/>
              <a:gd name="connsiteY24" fmla="*/ 509088 h 597827"/>
              <a:gd name="connsiteX25" fmla="*/ 141187 w 620037"/>
              <a:gd name="connsiteY25" fmla="*/ 537670 h 597827"/>
              <a:gd name="connsiteX26" fmla="*/ 94454 w 620037"/>
              <a:gd name="connsiteY26" fmla="*/ 571364 h 597827"/>
              <a:gd name="connsiteX27" fmla="*/ 47287 w 620037"/>
              <a:gd name="connsiteY27" fmla="*/ 594286 h 597827"/>
              <a:gd name="connsiteX28" fmla="*/ 3854 w 620037"/>
              <a:gd name="connsiteY28" fmla="*/ 593966 h 597827"/>
              <a:gd name="connsiteX29" fmla="*/ 9461 w 620037"/>
              <a:gd name="connsiteY29" fmla="*/ 558063 h 597827"/>
              <a:gd name="connsiteX30" fmla="*/ 68516 w 620037"/>
              <a:gd name="connsiteY30" fmla="*/ 504723 h 597827"/>
              <a:gd name="connsiteX31" fmla="*/ 104711 w 620037"/>
              <a:gd name="connsiteY31" fmla="*/ 451383 h 597827"/>
              <a:gd name="connsiteX32" fmla="*/ 108704 w 620037"/>
              <a:gd name="connsiteY32" fmla="*/ 388478 h 597827"/>
              <a:gd name="connsiteX33" fmla="*/ 74231 w 620037"/>
              <a:gd name="connsiteY33" fmla="*/ 377088 h 597827"/>
              <a:gd name="connsiteX0" fmla="*/ 74231 w 620037"/>
              <a:gd name="connsiteY0" fmla="*/ 377088 h 597827"/>
              <a:gd name="connsiteX1" fmla="*/ 149338 w 620037"/>
              <a:gd name="connsiteY1" fmla="*/ 283197 h 597827"/>
              <a:gd name="connsiteX2" fmla="*/ 185255 w 620037"/>
              <a:gd name="connsiteY2" fmla="*/ 235569 h 597827"/>
              <a:gd name="connsiteX3" fmla="*/ 274256 w 620037"/>
              <a:gd name="connsiteY3" fmla="*/ 132685 h 597827"/>
              <a:gd name="connsiteX4" fmla="*/ 342288 w 620037"/>
              <a:gd name="connsiteY4" fmla="*/ 59761 h 597827"/>
              <a:gd name="connsiteX5" fmla="*/ 358551 w 620037"/>
              <a:gd name="connsiteY5" fmla="*/ 25212 h 597827"/>
              <a:gd name="connsiteX6" fmla="*/ 388739 w 620037"/>
              <a:gd name="connsiteY6" fmla="*/ 556 h 597827"/>
              <a:gd name="connsiteX7" fmla="*/ 448784 w 620037"/>
              <a:gd name="connsiteY7" fmla="*/ 49353 h 597827"/>
              <a:gd name="connsiteX8" fmla="*/ 473364 w 620037"/>
              <a:gd name="connsiteY8" fmla="*/ 66058 h 597827"/>
              <a:gd name="connsiteX9" fmla="*/ 519526 w 620037"/>
              <a:gd name="connsiteY9" fmla="*/ 116652 h 597827"/>
              <a:gd name="connsiteX10" fmla="*/ 564880 w 620037"/>
              <a:gd name="connsiteY10" fmla="*/ 156291 h 597827"/>
              <a:gd name="connsiteX11" fmla="*/ 599758 w 620037"/>
              <a:gd name="connsiteY11" fmla="*/ 185773 h 597827"/>
              <a:gd name="connsiteX12" fmla="*/ 606556 w 620037"/>
              <a:gd name="connsiteY12" fmla="*/ 195291 h 597827"/>
              <a:gd name="connsiteX13" fmla="*/ 616629 w 620037"/>
              <a:gd name="connsiteY13" fmla="*/ 209989 h 597827"/>
              <a:gd name="connsiteX14" fmla="*/ 541763 w 620037"/>
              <a:gd name="connsiteY14" fmla="*/ 306311 h 597827"/>
              <a:gd name="connsiteX15" fmla="*/ 472376 w 620037"/>
              <a:gd name="connsiteY15" fmla="*/ 388518 h 597827"/>
              <a:gd name="connsiteX16" fmla="*/ 398081 w 620037"/>
              <a:gd name="connsiteY16" fmla="*/ 490587 h 597827"/>
              <a:gd name="connsiteX17" fmla="*/ 370848 w 620037"/>
              <a:gd name="connsiteY17" fmla="*/ 513468 h 597827"/>
              <a:gd name="connsiteX18" fmla="*/ 409511 w 620037"/>
              <a:gd name="connsiteY18" fmla="*/ 407568 h 597827"/>
              <a:gd name="connsiteX19" fmla="*/ 429910 w 620037"/>
              <a:gd name="connsiteY19" fmla="*/ 347698 h 597827"/>
              <a:gd name="connsiteX20" fmla="*/ 410586 w 620037"/>
              <a:gd name="connsiteY20" fmla="*/ 319411 h 597827"/>
              <a:gd name="connsiteX21" fmla="*/ 365696 w 620037"/>
              <a:gd name="connsiteY21" fmla="*/ 321843 h 597827"/>
              <a:gd name="connsiteX22" fmla="*/ 260921 w 620037"/>
              <a:gd name="connsiteY22" fmla="*/ 420903 h 597827"/>
              <a:gd name="connsiteX23" fmla="*/ 231271 w 620037"/>
              <a:gd name="connsiteY23" fmla="*/ 448114 h 597827"/>
              <a:gd name="connsiteX24" fmla="*/ 185284 w 620037"/>
              <a:gd name="connsiteY24" fmla="*/ 509088 h 597827"/>
              <a:gd name="connsiteX25" fmla="*/ 141187 w 620037"/>
              <a:gd name="connsiteY25" fmla="*/ 537670 h 597827"/>
              <a:gd name="connsiteX26" fmla="*/ 94454 w 620037"/>
              <a:gd name="connsiteY26" fmla="*/ 571364 h 597827"/>
              <a:gd name="connsiteX27" fmla="*/ 47287 w 620037"/>
              <a:gd name="connsiteY27" fmla="*/ 594286 h 597827"/>
              <a:gd name="connsiteX28" fmla="*/ 3854 w 620037"/>
              <a:gd name="connsiteY28" fmla="*/ 593966 h 597827"/>
              <a:gd name="connsiteX29" fmla="*/ 9461 w 620037"/>
              <a:gd name="connsiteY29" fmla="*/ 558063 h 597827"/>
              <a:gd name="connsiteX30" fmla="*/ 68516 w 620037"/>
              <a:gd name="connsiteY30" fmla="*/ 504723 h 597827"/>
              <a:gd name="connsiteX31" fmla="*/ 104711 w 620037"/>
              <a:gd name="connsiteY31" fmla="*/ 451383 h 597827"/>
              <a:gd name="connsiteX32" fmla="*/ 108704 w 620037"/>
              <a:gd name="connsiteY32" fmla="*/ 388478 h 597827"/>
              <a:gd name="connsiteX33" fmla="*/ 74231 w 620037"/>
              <a:gd name="connsiteY33" fmla="*/ 377088 h 597827"/>
              <a:gd name="connsiteX0" fmla="*/ 74231 w 620037"/>
              <a:gd name="connsiteY0" fmla="*/ 377088 h 597827"/>
              <a:gd name="connsiteX1" fmla="*/ 149338 w 620037"/>
              <a:gd name="connsiteY1" fmla="*/ 283197 h 597827"/>
              <a:gd name="connsiteX2" fmla="*/ 185255 w 620037"/>
              <a:gd name="connsiteY2" fmla="*/ 235569 h 597827"/>
              <a:gd name="connsiteX3" fmla="*/ 274256 w 620037"/>
              <a:gd name="connsiteY3" fmla="*/ 132685 h 597827"/>
              <a:gd name="connsiteX4" fmla="*/ 342288 w 620037"/>
              <a:gd name="connsiteY4" fmla="*/ 59761 h 597827"/>
              <a:gd name="connsiteX5" fmla="*/ 358551 w 620037"/>
              <a:gd name="connsiteY5" fmla="*/ 25212 h 597827"/>
              <a:gd name="connsiteX6" fmla="*/ 388739 w 620037"/>
              <a:gd name="connsiteY6" fmla="*/ 556 h 597827"/>
              <a:gd name="connsiteX7" fmla="*/ 448784 w 620037"/>
              <a:gd name="connsiteY7" fmla="*/ 49353 h 597827"/>
              <a:gd name="connsiteX8" fmla="*/ 473364 w 620037"/>
              <a:gd name="connsiteY8" fmla="*/ 66058 h 597827"/>
              <a:gd name="connsiteX9" fmla="*/ 519526 w 620037"/>
              <a:gd name="connsiteY9" fmla="*/ 116652 h 597827"/>
              <a:gd name="connsiteX10" fmla="*/ 564880 w 620037"/>
              <a:gd name="connsiteY10" fmla="*/ 156291 h 597827"/>
              <a:gd name="connsiteX11" fmla="*/ 599758 w 620037"/>
              <a:gd name="connsiteY11" fmla="*/ 185773 h 597827"/>
              <a:gd name="connsiteX12" fmla="*/ 606556 w 620037"/>
              <a:gd name="connsiteY12" fmla="*/ 195291 h 597827"/>
              <a:gd name="connsiteX13" fmla="*/ 616629 w 620037"/>
              <a:gd name="connsiteY13" fmla="*/ 209989 h 597827"/>
              <a:gd name="connsiteX14" fmla="*/ 541763 w 620037"/>
              <a:gd name="connsiteY14" fmla="*/ 306311 h 597827"/>
              <a:gd name="connsiteX15" fmla="*/ 472376 w 620037"/>
              <a:gd name="connsiteY15" fmla="*/ 388518 h 597827"/>
              <a:gd name="connsiteX16" fmla="*/ 398081 w 620037"/>
              <a:gd name="connsiteY16" fmla="*/ 490587 h 597827"/>
              <a:gd name="connsiteX17" fmla="*/ 370848 w 620037"/>
              <a:gd name="connsiteY17" fmla="*/ 513468 h 597827"/>
              <a:gd name="connsiteX18" fmla="*/ 409511 w 620037"/>
              <a:gd name="connsiteY18" fmla="*/ 407568 h 597827"/>
              <a:gd name="connsiteX19" fmla="*/ 412215 w 620037"/>
              <a:gd name="connsiteY19" fmla="*/ 358638 h 597827"/>
              <a:gd name="connsiteX20" fmla="*/ 410586 w 620037"/>
              <a:gd name="connsiteY20" fmla="*/ 319411 h 597827"/>
              <a:gd name="connsiteX21" fmla="*/ 365696 w 620037"/>
              <a:gd name="connsiteY21" fmla="*/ 321843 h 597827"/>
              <a:gd name="connsiteX22" fmla="*/ 260921 w 620037"/>
              <a:gd name="connsiteY22" fmla="*/ 420903 h 597827"/>
              <a:gd name="connsiteX23" fmla="*/ 231271 w 620037"/>
              <a:gd name="connsiteY23" fmla="*/ 448114 h 597827"/>
              <a:gd name="connsiteX24" fmla="*/ 185284 w 620037"/>
              <a:gd name="connsiteY24" fmla="*/ 509088 h 597827"/>
              <a:gd name="connsiteX25" fmla="*/ 141187 w 620037"/>
              <a:gd name="connsiteY25" fmla="*/ 537670 h 597827"/>
              <a:gd name="connsiteX26" fmla="*/ 94454 w 620037"/>
              <a:gd name="connsiteY26" fmla="*/ 571364 h 597827"/>
              <a:gd name="connsiteX27" fmla="*/ 47287 w 620037"/>
              <a:gd name="connsiteY27" fmla="*/ 594286 h 597827"/>
              <a:gd name="connsiteX28" fmla="*/ 3854 w 620037"/>
              <a:gd name="connsiteY28" fmla="*/ 593966 h 597827"/>
              <a:gd name="connsiteX29" fmla="*/ 9461 w 620037"/>
              <a:gd name="connsiteY29" fmla="*/ 558063 h 597827"/>
              <a:gd name="connsiteX30" fmla="*/ 68516 w 620037"/>
              <a:gd name="connsiteY30" fmla="*/ 504723 h 597827"/>
              <a:gd name="connsiteX31" fmla="*/ 104711 w 620037"/>
              <a:gd name="connsiteY31" fmla="*/ 451383 h 597827"/>
              <a:gd name="connsiteX32" fmla="*/ 108704 w 620037"/>
              <a:gd name="connsiteY32" fmla="*/ 388478 h 597827"/>
              <a:gd name="connsiteX33" fmla="*/ 74231 w 620037"/>
              <a:gd name="connsiteY33" fmla="*/ 377088 h 597827"/>
              <a:gd name="connsiteX0" fmla="*/ 74231 w 620037"/>
              <a:gd name="connsiteY0" fmla="*/ 377088 h 597827"/>
              <a:gd name="connsiteX1" fmla="*/ 149338 w 620037"/>
              <a:gd name="connsiteY1" fmla="*/ 283197 h 597827"/>
              <a:gd name="connsiteX2" fmla="*/ 185255 w 620037"/>
              <a:gd name="connsiteY2" fmla="*/ 235569 h 597827"/>
              <a:gd name="connsiteX3" fmla="*/ 274256 w 620037"/>
              <a:gd name="connsiteY3" fmla="*/ 132685 h 597827"/>
              <a:gd name="connsiteX4" fmla="*/ 342288 w 620037"/>
              <a:gd name="connsiteY4" fmla="*/ 59761 h 597827"/>
              <a:gd name="connsiteX5" fmla="*/ 358551 w 620037"/>
              <a:gd name="connsiteY5" fmla="*/ 25212 h 597827"/>
              <a:gd name="connsiteX6" fmla="*/ 388739 w 620037"/>
              <a:gd name="connsiteY6" fmla="*/ 556 h 597827"/>
              <a:gd name="connsiteX7" fmla="*/ 448784 w 620037"/>
              <a:gd name="connsiteY7" fmla="*/ 49353 h 597827"/>
              <a:gd name="connsiteX8" fmla="*/ 473364 w 620037"/>
              <a:gd name="connsiteY8" fmla="*/ 66058 h 597827"/>
              <a:gd name="connsiteX9" fmla="*/ 519526 w 620037"/>
              <a:gd name="connsiteY9" fmla="*/ 116652 h 597827"/>
              <a:gd name="connsiteX10" fmla="*/ 564880 w 620037"/>
              <a:gd name="connsiteY10" fmla="*/ 156291 h 597827"/>
              <a:gd name="connsiteX11" fmla="*/ 599758 w 620037"/>
              <a:gd name="connsiteY11" fmla="*/ 185773 h 597827"/>
              <a:gd name="connsiteX12" fmla="*/ 606556 w 620037"/>
              <a:gd name="connsiteY12" fmla="*/ 195291 h 597827"/>
              <a:gd name="connsiteX13" fmla="*/ 616629 w 620037"/>
              <a:gd name="connsiteY13" fmla="*/ 209989 h 597827"/>
              <a:gd name="connsiteX14" fmla="*/ 541763 w 620037"/>
              <a:gd name="connsiteY14" fmla="*/ 306311 h 597827"/>
              <a:gd name="connsiteX15" fmla="*/ 472376 w 620037"/>
              <a:gd name="connsiteY15" fmla="*/ 388518 h 597827"/>
              <a:gd name="connsiteX16" fmla="*/ 398081 w 620037"/>
              <a:gd name="connsiteY16" fmla="*/ 490587 h 597827"/>
              <a:gd name="connsiteX17" fmla="*/ 370848 w 620037"/>
              <a:gd name="connsiteY17" fmla="*/ 513468 h 597827"/>
              <a:gd name="connsiteX18" fmla="*/ 409511 w 620037"/>
              <a:gd name="connsiteY18" fmla="*/ 407568 h 597827"/>
              <a:gd name="connsiteX19" fmla="*/ 412215 w 620037"/>
              <a:gd name="connsiteY19" fmla="*/ 358638 h 597827"/>
              <a:gd name="connsiteX20" fmla="*/ 409225 w 620037"/>
              <a:gd name="connsiteY20" fmla="*/ 321599 h 597827"/>
              <a:gd name="connsiteX21" fmla="*/ 365696 w 620037"/>
              <a:gd name="connsiteY21" fmla="*/ 321843 h 597827"/>
              <a:gd name="connsiteX22" fmla="*/ 260921 w 620037"/>
              <a:gd name="connsiteY22" fmla="*/ 420903 h 597827"/>
              <a:gd name="connsiteX23" fmla="*/ 231271 w 620037"/>
              <a:gd name="connsiteY23" fmla="*/ 448114 h 597827"/>
              <a:gd name="connsiteX24" fmla="*/ 185284 w 620037"/>
              <a:gd name="connsiteY24" fmla="*/ 509088 h 597827"/>
              <a:gd name="connsiteX25" fmla="*/ 141187 w 620037"/>
              <a:gd name="connsiteY25" fmla="*/ 537670 h 597827"/>
              <a:gd name="connsiteX26" fmla="*/ 94454 w 620037"/>
              <a:gd name="connsiteY26" fmla="*/ 571364 h 597827"/>
              <a:gd name="connsiteX27" fmla="*/ 47287 w 620037"/>
              <a:gd name="connsiteY27" fmla="*/ 594286 h 597827"/>
              <a:gd name="connsiteX28" fmla="*/ 3854 w 620037"/>
              <a:gd name="connsiteY28" fmla="*/ 593966 h 597827"/>
              <a:gd name="connsiteX29" fmla="*/ 9461 w 620037"/>
              <a:gd name="connsiteY29" fmla="*/ 558063 h 597827"/>
              <a:gd name="connsiteX30" fmla="*/ 68516 w 620037"/>
              <a:gd name="connsiteY30" fmla="*/ 504723 h 597827"/>
              <a:gd name="connsiteX31" fmla="*/ 104711 w 620037"/>
              <a:gd name="connsiteY31" fmla="*/ 451383 h 597827"/>
              <a:gd name="connsiteX32" fmla="*/ 108704 w 620037"/>
              <a:gd name="connsiteY32" fmla="*/ 388478 h 597827"/>
              <a:gd name="connsiteX33" fmla="*/ 74231 w 620037"/>
              <a:gd name="connsiteY33" fmla="*/ 377088 h 59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0037" h="597827">
                <a:moveTo>
                  <a:pt x="74231" y="377088"/>
                </a:moveTo>
                <a:cubicBezTo>
                  <a:pt x="81003" y="359541"/>
                  <a:pt x="130834" y="306784"/>
                  <a:pt x="149338" y="283197"/>
                </a:cubicBezTo>
                <a:cubicBezTo>
                  <a:pt x="167842" y="259611"/>
                  <a:pt x="164435" y="260654"/>
                  <a:pt x="185255" y="235569"/>
                </a:cubicBezTo>
                <a:cubicBezTo>
                  <a:pt x="206075" y="210484"/>
                  <a:pt x="248084" y="161986"/>
                  <a:pt x="274256" y="132685"/>
                </a:cubicBezTo>
                <a:cubicBezTo>
                  <a:pt x="300428" y="103384"/>
                  <a:pt x="328239" y="77673"/>
                  <a:pt x="342288" y="59761"/>
                </a:cubicBezTo>
                <a:cubicBezTo>
                  <a:pt x="356337" y="41849"/>
                  <a:pt x="350809" y="35080"/>
                  <a:pt x="358551" y="25212"/>
                </a:cubicBezTo>
                <a:cubicBezTo>
                  <a:pt x="366293" y="15344"/>
                  <a:pt x="373700" y="-3468"/>
                  <a:pt x="388739" y="556"/>
                </a:cubicBezTo>
                <a:cubicBezTo>
                  <a:pt x="403778" y="4580"/>
                  <a:pt x="434680" y="38436"/>
                  <a:pt x="448784" y="49353"/>
                </a:cubicBezTo>
                <a:cubicBezTo>
                  <a:pt x="462888" y="60270"/>
                  <a:pt x="461574" y="54842"/>
                  <a:pt x="473364" y="66058"/>
                </a:cubicBezTo>
                <a:cubicBezTo>
                  <a:pt x="485154" y="77275"/>
                  <a:pt x="504273" y="101613"/>
                  <a:pt x="519526" y="116652"/>
                </a:cubicBezTo>
                <a:cubicBezTo>
                  <a:pt x="534779" y="131691"/>
                  <a:pt x="551508" y="144771"/>
                  <a:pt x="564880" y="156291"/>
                </a:cubicBezTo>
                <a:cubicBezTo>
                  <a:pt x="578252" y="167811"/>
                  <a:pt x="592812" y="179273"/>
                  <a:pt x="599758" y="185773"/>
                </a:cubicBezTo>
                <a:cubicBezTo>
                  <a:pt x="606704" y="192273"/>
                  <a:pt x="603744" y="191255"/>
                  <a:pt x="606556" y="195291"/>
                </a:cubicBezTo>
                <a:cubicBezTo>
                  <a:pt x="609368" y="199327"/>
                  <a:pt x="627428" y="191486"/>
                  <a:pt x="616629" y="209989"/>
                </a:cubicBezTo>
                <a:cubicBezTo>
                  <a:pt x="605830" y="228492"/>
                  <a:pt x="565805" y="276556"/>
                  <a:pt x="541763" y="306311"/>
                </a:cubicBezTo>
                <a:cubicBezTo>
                  <a:pt x="517721" y="336066"/>
                  <a:pt x="496323" y="357805"/>
                  <a:pt x="472376" y="388518"/>
                </a:cubicBezTo>
                <a:cubicBezTo>
                  <a:pt x="448429" y="419231"/>
                  <a:pt x="413046" y="468315"/>
                  <a:pt x="398081" y="490587"/>
                </a:cubicBezTo>
                <a:cubicBezTo>
                  <a:pt x="381160" y="515771"/>
                  <a:pt x="368943" y="527304"/>
                  <a:pt x="370848" y="513468"/>
                </a:cubicBezTo>
                <a:cubicBezTo>
                  <a:pt x="372753" y="499632"/>
                  <a:pt x="402617" y="433373"/>
                  <a:pt x="409511" y="407568"/>
                </a:cubicBezTo>
                <a:cubicBezTo>
                  <a:pt x="416405" y="381763"/>
                  <a:pt x="412263" y="372966"/>
                  <a:pt x="412215" y="358638"/>
                </a:cubicBezTo>
                <a:cubicBezTo>
                  <a:pt x="412167" y="344310"/>
                  <a:pt x="416978" y="327731"/>
                  <a:pt x="409225" y="321599"/>
                </a:cubicBezTo>
                <a:cubicBezTo>
                  <a:pt x="401472" y="315467"/>
                  <a:pt x="390413" y="305292"/>
                  <a:pt x="365696" y="321843"/>
                </a:cubicBezTo>
                <a:cubicBezTo>
                  <a:pt x="340979" y="338394"/>
                  <a:pt x="283325" y="399858"/>
                  <a:pt x="260921" y="420903"/>
                </a:cubicBezTo>
                <a:cubicBezTo>
                  <a:pt x="238517" y="441948"/>
                  <a:pt x="243877" y="433417"/>
                  <a:pt x="231271" y="448114"/>
                </a:cubicBezTo>
                <a:cubicBezTo>
                  <a:pt x="218665" y="462811"/>
                  <a:pt x="200298" y="494162"/>
                  <a:pt x="185284" y="509088"/>
                </a:cubicBezTo>
                <a:cubicBezTo>
                  <a:pt x="170270" y="524014"/>
                  <a:pt x="156325" y="527291"/>
                  <a:pt x="141187" y="537670"/>
                </a:cubicBezTo>
                <a:cubicBezTo>
                  <a:pt x="126049" y="548049"/>
                  <a:pt x="110104" y="561928"/>
                  <a:pt x="94454" y="571364"/>
                </a:cubicBezTo>
                <a:cubicBezTo>
                  <a:pt x="78804" y="580800"/>
                  <a:pt x="62387" y="590519"/>
                  <a:pt x="47287" y="594286"/>
                </a:cubicBezTo>
                <a:cubicBezTo>
                  <a:pt x="32187" y="598053"/>
                  <a:pt x="10158" y="600003"/>
                  <a:pt x="3854" y="593966"/>
                </a:cubicBezTo>
                <a:cubicBezTo>
                  <a:pt x="-2450" y="587929"/>
                  <a:pt x="-1316" y="572937"/>
                  <a:pt x="9461" y="558063"/>
                </a:cubicBezTo>
                <a:cubicBezTo>
                  <a:pt x="20238" y="543189"/>
                  <a:pt x="52641" y="522503"/>
                  <a:pt x="68516" y="504723"/>
                </a:cubicBezTo>
                <a:cubicBezTo>
                  <a:pt x="84391" y="486943"/>
                  <a:pt x="97726" y="461861"/>
                  <a:pt x="104711" y="451383"/>
                </a:cubicBezTo>
                <a:cubicBezTo>
                  <a:pt x="111696" y="440906"/>
                  <a:pt x="106164" y="398003"/>
                  <a:pt x="108704" y="388478"/>
                </a:cubicBezTo>
                <a:cubicBezTo>
                  <a:pt x="111244" y="378953"/>
                  <a:pt x="67459" y="394635"/>
                  <a:pt x="74231" y="377088"/>
                </a:cubicBezTo>
                <a:close/>
              </a:path>
            </a:pathLst>
          </a:custGeom>
          <a:solidFill>
            <a:srgbClr val="116AAE">
              <a:alpha val="51000"/>
            </a:srgbClr>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89" name="任意多边形: 形状 188">
            <a:extLst>
              <a:ext uri="{FF2B5EF4-FFF2-40B4-BE49-F238E27FC236}">
                <a16:creationId xmlns:a16="http://schemas.microsoft.com/office/drawing/2014/main" id="{9CF2BC01-BC38-1310-1AFF-41CB8C6FF825}"/>
              </a:ext>
            </a:extLst>
          </p:cNvPr>
          <p:cNvSpPr/>
          <p:nvPr/>
        </p:nvSpPr>
        <p:spPr>
          <a:xfrm rot="1297947">
            <a:off x="4511798" y="3813333"/>
            <a:ext cx="1402292" cy="2122227"/>
          </a:xfrm>
          <a:custGeom>
            <a:avLst/>
            <a:gdLst>
              <a:gd name="connsiteX0" fmla="*/ 0 w 876400"/>
              <a:gd name="connsiteY0" fmla="*/ 1342869 h 1342869"/>
              <a:gd name="connsiteX1" fmla="*/ 170180 w 876400"/>
              <a:gd name="connsiteY1" fmla="*/ 1157449 h 1342869"/>
              <a:gd name="connsiteX2" fmla="*/ 195580 w 876400"/>
              <a:gd name="connsiteY2" fmla="*/ 1078709 h 1342869"/>
              <a:gd name="connsiteX3" fmla="*/ 284480 w 876400"/>
              <a:gd name="connsiteY3" fmla="*/ 883129 h 1342869"/>
              <a:gd name="connsiteX4" fmla="*/ 360680 w 876400"/>
              <a:gd name="connsiteY4" fmla="*/ 789149 h 1342869"/>
              <a:gd name="connsiteX5" fmla="*/ 365760 w 876400"/>
              <a:gd name="connsiteY5" fmla="*/ 679929 h 1342869"/>
              <a:gd name="connsiteX6" fmla="*/ 375920 w 876400"/>
              <a:gd name="connsiteY6" fmla="*/ 532609 h 1342869"/>
              <a:gd name="connsiteX7" fmla="*/ 408940 w 876400"/>
              <a:gd name="connsiteY7" fmla="*/ 441169 h 1342869"/>
              <a:gd name="connsiteX8" fmla="*/ 482600 w 876400"/>
              <a:gd name="connsiteY8" fmla="*/ 339569 h 1342869"/>
              <a:gd name="connsiteX9" fmla="*/ 508000 w 876400"/>
              <a:gd name="connsiteY9" fmla="*/ 304009 h 1342869"/>
              <a:gd name="connsiteX10" fmla="*/ 563880 w 876400"/>
              <a:gd name="connsiteY10" fmla="*/ 212569 h 1342869"/>
              <a:gd name="connsiteX11" fmla="*/ 599440 w 876400"/>
              <a:gd name="connsiteY11" fmla="*/ 197329 h 1342869"/>
              <a:gd name="connsiteX12" fmla="*/ 609600 w 876400"/>
              <a:gd name="connsiteY12" fmla="*/ 265909 h 1342869"/>
              <a:gd name="connsiteX13" fmla="*/ 581660 w 876400"/>
              <a:gd name="connsiteY13" fmla="*/ 319249 h 1342869"/>
              <a:gd name="connsiteX14" fmla="*/ 566420 w 876400"/>
              <a:gd name="connsiteY14" fmla="*/ 367509 h 1342869"/>
              <a:gd name="connsiteX15" fmla="*/ 566420 w 876400"/>
              <a:gd name="connsiteY15" fmla="*/ 418309 h 1342869"/>
              <a:gd name="connsiteX16" fmla="*/ 571500 w 876400"/>
              <a:gd name="connsiteY16" fmla="*/ 443709 h 1342869"/>
              <a:gd name="connsiteX17" fmla="*/ 571500 w 876400"/>
              <a:gd name="connsiteY17" fmla="*/ 469109 h 1342869"/>
              <a:gd name="connsiteX18" fmla="*/ 541020 w 876400"/>
              <a:gd name="connsiteY18" fmla="*/ 491969 h 1342869"/>
              <a:gd name="connsiteX19" fmla="*/ 599440 w 876400"/>
              <a:gd name="connsiteY19" fmla="*/ 458949 h 1342869"/>
              <a:gd name="connsiteX20" fmla="*/ 619760 w 876400"/>
              <a:gd name="connsiteY20" fmla="*/ 448789 h 1342869"/>
              <a:gd name="connsiteX21" fmla="*/ 673100 w 876400"/>
              <a:gd name="connsiteY21" fmla="*/ 377669 h 1342869"/>
              <a:gd name="connsiteX22" fmla="*/ 688340 w 876400"/>
              <a:gd name="connsiteY22" fmla="*/ 319249 h 1342869"/>
              <a:gd name="connsiteX23" fmla="*/ 698500 w 876400"/>
              <a:gd name="connsiteY23" fmla="*/ 278609 h 1342869"/>
              <a:gd name="connsiteX24" fmla="*/ 718820 w 876400"/>
              <a:gd name="connsiteY24" fmla="*/ 227809 h 1342869"/>
              <a:gd name="connsiteX25" fmla="*/ 751840 w 876400"/>
              <a:gd name="connsiteY25" fmla="*/ 159229 h 1342869"/>
              <a:gd name="connsiteX26" fmla="*/ 797560 w 876400"/>
              <a:gd name="connsiteY26" fmla="*/ 83029 h 1342869"/>
              <a:gd name="connsiteX27" fmla="*/ 825500 w 876400"/>
              <a:gd name="connsiteY27" fmla="*/ 34769 h 1342869"/>
              <a:gd name="connsiteX28" fmla="*/ 850900 w 876400"/>
              <a:gd name="connsiteY28" fmla="*/ 11909 h 1342869"/>
              <a:gd name="connsiteX29" fmla="*/ 863600 w 876400"/>
              <a:gd name="connsiteY29" fmla="*/ 1749 h 1342869"/>
              <a:gd name="connsiteX30" fmla="*/ 876300 w 876400"/>
              <a:gd name="connsiteY30" fmla="*/ 47469 h 1342869"/>
              <a:gd name="connsiteX31" fmla="*/ 868680 w 876400"/>
              <a:gd name="connsiteY31" fmla="*/ 90649 h 1342869"/>
              <a:gd name="connsiteX32" fmla="*/ 853440 w 876400"/>
              <a:gd name="connsiteY32" fmla="*/ 121129 h 1342869"/>
              <a:gd name="connsiteX33" fmla="*/ 835660 w 876400"/>
              <a:gd name="connsiteY33" fmla="*/ 164309 h 1342869"/>
              <a:gd name="connsiteX34" fmla="*/ 830580 w 876400"/>
              <a:gd name="connsiteY34" fmla="*/ 187169 h 1342869"/>
              <a:gd name="connsiteX35" fmla="*/ 820420 w 876400"/>
              <a:gd name="connsiteY35" fmla="*/ 217649 h 1342869"/>
              <a:gd name="connsiteX36" fmla="*/ 812800 w 876400"/>
              <a:gd name="connsiteY36" fmla="*/ 258289 h 1342869"/>
              <a:gd name="connsiteX37" fmla="*/ 812800 w 876400"/>
              <a:gd name="connsiteY37" fmla="*/ 263369 h 1342869"/>
              <a:gd name="connsiteX38" fmla="*/ 800100 w 876400"/>
              <a:gd name="connsiteY38" fmla="*/ 291309 h 1342869"/>
              <a:gd name="connsiteX39" fmla="*/ 789940 w 876400"/>
              <a:gd name="connsiteY39" fmla="*/ 311629 h 1342869"/>
              <a:gd name="connsiteX40" fmla="*/ 769620 w 876400"/>
              <a:gd name="connsiteY40" fmla="*/ 342109 h 1342869"/>
              <a:gd name="connsiteX41" fmla="*/ 767080 w 876400"/>
              <a:gd name="connsiteY41" fmla="*/ 347189 h 1342869"/>
              <a:gd name="connsiteX42" fmla="*/ 764540 w 876400"/>
              <a:gd name="connsiteY42" fmla="*/ 349729 h 1342869"/>
              <a:gd name="connsiteX0" fmla="*/ 0 w 876400"/>
              <a:gd name="connsiteY0" fmla="*/ 1342869 h 1342869"/>
              <a:gd name="connsiteX1" fmla="*/ 170180 w 876400"/>
              <a:gd name="connsiteY1" fmla="*/ 1157449 h 1342869"/>
              <a:gd name="connsiteX2" fmla="*/ 195580 w 876400"/>
              <a:gd name="connsiteY2" fmla="*/ 1078709 h 1342869"/>
              <a:gd name="connsiteX3" fmla="*/ 360680 w 876400"/>
              <a:gd name="connsiteY3" fmla="*/ 789149 h 1342869"/>
              <a:gd name="connsiteX4" fmla="*/ 365760 w 876400"/>
              <a:gd name="connsiteY4" fmla="*/ 679929 h 1342869"/>
              <a:gd name="connsiteX5" fmla="*/ 375920 w 876400"/>
              <a:gd name="connsiteY5" fmla="*/ 532609 h 1342869"/>
              <a:gd name="connsiteX6" fmla="*/ 408940 w 876400"/>
              <a:gd name="connsiteY6" fmla="*/ 441169 h 1342869"/>
              <a:gd name="connsiteX7" fmla="*/ 482600 w 876400"/>
              <a:gd name="connsiteY7" fmla="*/ 339569 h 1342869"/>
              <a:gd name="connsiteX8" fmla="*/ 508000 w 876400"/>
              <a:gd name="connsiteY8" fmla="*/ 304009 h 1342869"/>
              <a:gd name="connsiteX9" fmla="*/ 563880 w 876400"/>
              <a:gd name="connsiteY9" fmla="*/ 212569 h 1342869"/>
              <a:gd name="connsiteX10" fmla="*/ 599440 w 876400"/>
              <a:gd name="connsiteY10" fmla="*/ 197329 h 1342869"/>
              <a:gd name="connsiteX11" fmla="*/ 609600 w 876400"/>
              <a:gd name="connsiteY11" fmla="*/ 265909 h 1342869"/>
              <a:gd name="connsiteX12" fmla="*/ 581660 w 876400"/>
              <a:gd name="connsiteY12" fmla="*/ 319249 h 1342869"/>
              <a:gd name="connsiteX13" fmla="*/ 566420 w 876400"/>
              <a:gd name="connsiteY13" fmla="*/ 367509 h 1342869"/>
              <a:gd name="connsiteX14" fmla="*/ 566420 w 876400"/>
              <a:gd name="connsiteY14" fmla="*/ 418309 h 1342869"/>
              <a:gd name="connsiteX15" fmla="*/ 571500 w 876400"/>
              <a:gd name="connsiteY15" fmla="*/ 443709 h 1342869"/>
              <a:gd name="connsiteX16" fmla="*/ 571500 w 876400"/>
              <a:gd name="connsiteY16" fmla="*/ 469109 h 1342869"/>
              <a:gd name="connsiteX17" fmla="*/ 541020 w 876400"/>
              <a:gd name="connsiteY17" fmla="*/ 491969 h 1342869"/>
              <a:gd name="connsiteX18" fmla="*/ 599440 w 876400"/>
              <a:gd name="connsiteY18" fmla="*/ 458949 h 1342869"/>
              <a:gd name="connsiteX19" fmla="*/ 619760 w 876400"/>
              <a:gd name="connsiteY19" fmla="*/ 448789 h 1342869"/>
              <a:gd name="connsiteX20" fmla="*/ 673100 w 876400"/>
              <a:gd name="connsiteY20" fmla="*/ 377669 h 1342869"/>
              <a:gd name="connsiteX21" fmla="*/ 688340 w 876400"/>
              <a:gd name="connsiteY21" fmla="*/ 319249 h 1342869"/>
              <a:gd name="connsiteX22" fmla="*/ 698500 w 876400"/>
              <a:gd name="connsiteY22" fmla="*/ 278609 h 1342869"/>
              <a:gd name="connsiteX23" fmla="*/ 718820 w 876400"/>
              <a:gd name="connsiteY23" fmla="*/ 227809 h 1342869"/>
              <a:gd name="connsiteX24" fmla="*/ 751840 w 876400"/>
              <a:gd name="connsiteY24" fmla="*/ 159229 h 1342869"/>
              <a:gd name="connsiteX25" fmla="*/ 797560 w 876400"/>
              <a:gd name="connsiteY25" fmla="*/ 83029 h 1342869"/>
              <a:gd name="connsiteX26" fmla="*/ 825500 w 876400"/>
              <a:gd name="connsiteY26" fmla="*/ 34769 h 1342869"/>
              <a:gd name="connsiteX27" fmla="*/ 850900 w 876400"/>
              <a:gd name="connsiteY27" fmla="*/ 11909 h 1342869"/>
              <a:gd name="connsiteX28" fmla="*/ 863600 w 876400"/>
              <a:gd name="connsiteY28" fmla="*/ 1749 h 1342869"/>
              <a:gd name="connsiteX29" fmla="*/ 876300 w 876400"/>
              <a:gd name="connsiteY29" fmla="*/ 47469 h 1342869"/>
              <a:gd name="connsiteX30" fmla="*/ 868680 w 876400"/>
              <a:gd name="connsiteY30" fmla="*/ 90649 h 1342869"/>
              <a:gd name="connsiteX31" fmla="*/ 853440 w 876400"/>
              <a:gd name="connsiteY31" fmla="*/ 121129 h 1342869"/>
              <a:gd name="connsiteX32" fmla="*/ 835660 w 876400"/>
              <a:gd name="connsiteY32" fmla="*/ 164309 h 1342869"/>
              <a:gd name="connsiteX33" fmla="*/ 830580 w 876400"/>
              <a:gd name="connsiteY33" fmla="*/ 187169 h 1342869"/>
              <a:gd name="connsiteX34" fmla="*/ 820420 w 876400"/>
              <a:gd name="connsiteY34" fmla="*/ 217649 h 1342869"/>
              <a:gd name="connsiteX35" fmla="*/ 812800 w 876400"/>
              <a:gd name="connsiteY35" fmla="*/ 258289 h 1342869"/>
              <a:gd name="connsiteX36" fmla="*/ 812800 w 876400"/>
              <a:gd name="connsiteY36" fmla="*/ 263369 h 1342869"/>
              <a:gd name="connsiteX37" fmla="*/ 800100 w 876400"/>
              <a:gd name="connsiteY37" fmla="*/ 291309 h 1342869"/>
              <a:gd name="connsiteX38" fmla="*/ 789940 w 876400"/>
              <a:gd name="connsiteY38" fmla="*/ 311629 h 1342869"/>
              <a:gd name="connsiteX39" fmla="*/ 769620 w 876400"/>
              <a:gd name="connsiteY39" fmla="*/ 342109 h 1342869"/>
              <a:gd name="connsiteX40" fmla="*/ 767080 w 876400"/>
              <a:gd name="connsiteY40" fmla="*/ 347189 h 1342869"/>
              <a:gd name="connsiteX41" fmla="*/ 764540 w 876400"/>
              <a:gd name="connsiteY41" fmla="*/ 349729 h 1342869"/>
              <a:gd name="connsiteX0" fmla="*/ 0 w 876400"/>
              <a:gd name="connsiteY0" fmla="*/ 1342869 h 1342869"/>
              <a:gd name="connsiteX1" fmla="*/ 170180 w 876400"/>
              <a:gd name="connsiteY1" fmla="*/ 1157449 h 1342869"/>
              <a:gd name="connsiteX2" fmla="*/ 360680 w 876400"/>
              <a:gd name="connsiteY2" fmla="*/ 789149 h 1342869"/>
              <a:gd name="connsiteX3" fmla="*/ 365760 w 876400"/>
              <a:gd name="connsiteY3" fmla="*/ 679929 h 1342869"/>
              <a:gd name="connsiteX4" fmla="*/ 375920 w 876400"/>
              <a:gd name="connsiteY4" fmla="*/ 532609 h 1342869"/>
              <a:gd name="connsiteX5" fmla="*/ 408940 w 876400"/>
              <a:gd name="connsiteY5" fmla="*/ 441169 h 1342869"/>
              <a:gd name="connsiteX6" fmla="*/ 482600 w 876400"/>
              <a:gd name="connsiteY6" fmla="*/ 339569 h 1342869"/>
              <a:gd name="connsiteX7" fmla="*/ 508000 w 876400"/>
              <a:gd name="connsiteY7" fmla="*/ 304009 h 1342869"/>
              <a:gd name="connsiteX8" fmla="*/ 563880 w 876400"/>
              <a:gd name="connsiteY8" fmla="*/ 212569 h 1342869"/>
              <a:gd name="connsiteX9" fmla="*/ 599440 w 876400"/>
              <a:gd name="connsiteY9" fmla="*/ 197329 h 1342869"/>
              <a:gd name="connsiteX10" fmla="*/ 609600 w 876400"/>
              <a:gd name="connsiteY10" fmla="*/ 265909 h 1342869"/>
              <a:gd name="connsiteX11" fmla="*/ 581660 w 876400"/>
              <a:gd name="connsiteY11" fmla="*/ 319249 h 1342869"/>
              <a:gd name="connsiteX12" fmla="*/ 566420 w 876400"/>
              <a:gd name="connsiteY12" fmla="*/ 367509 h 1342869"/>
              <a:gd name="connsiteX13" fmla="*/ 566420 w 876400"/>
              <a:gd name="connsiteY13" fmla="*/ 418309 h 1342869"/>
              <a:gd name="connsiteX14" fmla="*/ 571500 w 876400"/>
              <a:gd name="connsiteY14" fmla="*/ 443709 h 1342869"/>
              <a:gd name="connsiteX15" fmla="*/ 571500 w 876400"/>
              <a:gd name="connsiteY15" fmla="*/ 469109 h 1342869"/>
              <a:gd name="connsiteX16" fmla="*/ 541020 w 876400"/>
              <a:gd name="connsiteY16" fmla="*/ 491969 h 1342869"/>
              <a:gd name="connsiteX17" fmla="*/ 599440 w 876400"/>
              <a:gd name="connsiteY17" fmla="*/ 458949 h 1342869"/>
              <a:gd name="connsiteX18" fmla="*/ 619760 w 876400"/>
              <a:gd name="connsiteY18" fmla="*/ 448789 h 1342869"/>
              <a:gd name="connsiteX19" fmla="*/ 673100 w 876400"/>
              <a:gd name="connsiteY19" fmla="*/ 377669 h 1342869"/>
              <a:gd name="connsiteX20" fmla="*/ 688340 w 876400"/>
              <a:gd name="connsiteY20" fmla="*/ 319249 h 1342869"/>
              <a:gd name="connsiteX21" fmla="*/ 698500 w 876400"/>
              <a:gd name="connsiteY21" fmla="*/ 278609 h 1342869"/>
              <a:gd name="connsiteX22" fmla="*/ 718820 w 876400"/>
              <a:gd name="connsiteY22" fmla="*/ 227809 h 1342869"/>
              <a:gd name="connsiteX23" fmla="*/ 751840 w 876400"/>
              <a:gd name="connsiteY23" fmla="*/ 159229 h 1342869"/>
              <a:gd name="connsiteX24" fmla="*/ 797560 w 876400"/>
              <a:gd name="connsiteY24" fmla="*/ 83029 h 1342869"/>
              <a:gd name="connsiteX25" fmla="*/ 825500 w 876400"/>
              <a:gd name="connsiteY25" fmla="*/ 34769 h 1342869"/>
              <a:gd name="connsiteX26" fmla="*/ 850900 w 876400"/>
              <a:gd name="connsiteY26" fmla="*/ 11909 h 1342869"/>
              <a:gd name="connsiteX27" fmla="*/ 863600 w 876400"/>
              <a:gd name="connsiteY27" fmla="*/ 1749 h 1342869"/>
              <a:gd name="connsiteX28" fmla="*/ 876300 w 876400"/>
              <a:gd name="connsiteY28" fmla="*/ 47469 h 1342869"/>
              <a:gd name="connsiteX29" fmla="*/ 868680 w 876400"/>
              <a:gd name="connsiteY29" fmla="*/ 90649 h 1342869"/>
              <a:gd name="connsiteX30" fmla="*/ 853440 w 876400"/>
              <a:gd name="connsiteY30" fmla="*/ 121129 h 1342869"/>
              <a:gd name="connsiteX31" fmla="*/ 835660 w 876400"/>
              <a:gd name="connsiteY31" fmla="*/ 164309 h 1342869"/>
              <a:gd name="connsiteX32" fmla="*/ 830580 w 876400"/>
              <a:gd name="connsiteY32" fmla="*/ 187169 h 1342869"/>
              <a:gd name="connsiteX33" fmla="*/ 820420 w 876400"/>
              <a:gd name="connsiteY33" fmla="*/ 217649 h 1342869"/>
              <a:gd name="connsiteX34" fmla="*/ 812800 w 876400"/>
              <a:gd name="connsiteY34" fmla="*/ 258289 h 1342869"/>
              <a:gd name="connsiteX35" fmla="*/ 812800 w 876400"/>
              <a:gd name="connsiteY35" fmla="*/ 263369 h 1342869"/>
              <a:gd name="connsiteX36" fmla="*/ 800100 w 876400"/>
              <a:gd name="connsiteY36" fmla="*/ 291309 h 1342869"/>
              <a:gd name="connsiteX37" fmla="*/ 789940 w 876400"/>
              <a:gd name="connsiteY37" fmla="*/ 311629 h 1342869"/>
              <a:gd name="connsiteX38" fmla="*/ 769620 w 876400"/>
              <a:gd name="connsiteY38" fmla="*/ 342109 h 1342869"/>
              <a:gd name="connsiteX39" fmla="*/ 767080 w 876400"/>
              <a:gd name="connsiteY39" fmla="*/ 347189 h 1342869"/>
              <a:gd name="connsiteX40" fmla="*/ 764540 w 876400"/>
              <a:gd name="connsiteY40" fmla="*/ 349729 h 1342869"/>
              <a:gd name="connsiteX0" fmla="*/ 0 w 876400"/>
              <a:gd name="connsiteY0" fmla="*/ 1342869 h 1342869"/>
              <a:gd name="connsiteX1" fmla="*/ 170180 w 876400"/>
              <a:gd name="connsiteY1" fmla="*/ 1157449 h 1342869"/>
              <a:gd name="connsiteX2" fmla="*/ 360680 w 876400"/>
              <a:gd name="connsiteY2" fmla="*/ 789149 h 1342869"/>
              <a:gd name="connsiteX3" fmla="*/ 375920 w 876400"/>
              <a:gd name="connsiteY3" fmla="*/ 532609 h 1342869"/>
              <a:gd name="connsiteX4" fmla="*/ 408940 w 876400"/>
              <a:gd name="connsiteY4" fmla="*/ 441169 h 1342869"/>
              <a:gd name="connsiteX5" fmla="*/ 482600 w 876400"/>
              <a:gd name="connsiteY5" fmla="*/ 339569 h 1342869"/>
              <a:gd name="connsiteX6" fmla="*/ 508000 w 876400"/>
              <a:gd name="connsiteY6" fmla="*/ 304009 h 1342869"/>
              <a:gd name="connsiteX7" fmla="*/ 563880 w 876400"/>
              <a:gd name="connsiteY7" fmla="*/ 212569 h 1342869"/>
              <a:gd name="connsiteX8" fmla="*/ 599440 w 876400"/>
              <a:gd name="connsiteY8" fmla="*/ 197329 h 1342869"/>
              <a:gd name="connsiteX9" fmla="*/ 609600 w 876400"/>
              <a:gd name="connsiteY9" fmla="*/ 265909 h 1342869"/>
              <a:gd name="connsiteX10" fmla="*/ 581660 w 876400"/>
              <a:gd name="connsiteY10" fmla="*/ 319249 h 1342869"/>
              <a:gd name="connsiteX11" fmla="*/ 566420 w 876400"/>
              <a:gd name="connsiteY11" fmla="*/ 367509 h 1342869"/>
              <a:gd name="connsiteX12" fmla="*/ 566420 w 876400"/>
              <a:gd name="connsiteY12" fmla="*/ 418309 h 1342869"/>
              <a:gd name="connsiteX13" fmla="*/ 571500 w 876400"/>
              <a:gd name="connsiteY13" fmla="*/ 443709 h 1342869"/>
              <a:gd name="connsiteX14" fmla="*/ 571500 w 876400"/>
              <a:gd name="connsiteY14" fmla="*/ 469109 h 1342869"/>
              <a:gd name="connsiteX15" fmla="*/ 541020 w 876400"/>
              <a:gd name="connsiteY15" fmla="*/ 491969 h 1342869"/>
              <a:gd name="connsiteX16" fmla="*/ 599440 w 876400"/>
              <a:gd name="connsiteY16" fmla="*/ 458949 h 1342869"/>
              <a:gd name="connsiteX17" fmla="*/ 619760 w 876400"/>
              <a:gd name="connsiteY17" fmla="*/ 448789 h 1342869"/>
              <a:gd name="connsiteX18" fmla="*/ 673100 w 876400"/>
              <a:gd name="connsiteY18" fmla="*/ 377669 h 1342869"/>
              <a:gd name="connsiteX19" fmla="*/ 688340 w 876400"/>
              <a:gd name="connsiteY19" fmla="*/ 319249 h 1342869"/>
              <a:gd name="connsiteX20" fmla="*/ 698500 w 876400"/>
              <a:gd name="connsiteY20" fmla="*/ 278609 h 1342869"/>
              <a:gd name="connsiteX21" fmla="*/ 718820 w 876400"/>
              <a:gd name="connsiteY21" fmla="*/ 227809 h 1342869"/>
              <a:gd name="connsiteX22" fmla="*/ 751840 w 876400"/>
              <a:gd name="connsiteY22" fmla="*/ 159229 h 1342869"/>
              <a:gd name="connsiteX23" fmla="*/ 797560 w 876400"/>
              <a:gd name="connsiteY23" fmla="*/ 83029 h 1342869"/>
              <a:gd name="connsiteX24" fmla="*/ 825500 w 876400"/>
              <a:gd name="connsiteY24" fmla="*/ 34769 h 1342869"/>
              <a:gd name="connsiteX25" fmla="*/ 850900 w 876400"/>
              <a:gd name="connsiteY25" fmla="*/ 11909 h 1342869"/>
              <a:gd name="connsiteX26" fmla="*/ 863600 w 876400"/>
              <a:gd name="connsiteY26" fmla="*/ 1749 h 1342869"/>
              <a:gd name="connsiteX27" fmla="*/ 876300 w 876400"/>
              <a:gd name="connsiteY27" fmla="*/ 47469 h 1342869"/>
              <a:gd name="connsiteX28" fmla="*/ 868680 w 876400"/>
              <a:gd name="connsiteY28" fmla="*/ 90649 h 1342869"/>
              <a:gd name="connsiteX29" fmla="*/ 853440 w 876400"/>
              <a:gd name="connsiteY29" fmla="*/ 121129 h 1342869"/>
              <a:gd name="connsiteX30" fmla="*/ 835660 w 876400"/>
              <a:gd name="connsiteY30" fmla="*/ 164309 h 1342869"/>
              <a:gd name="connsiteX31" fmla="*/ 830580 w 876400"/>
              <a:gd name="connsiteY31" fmla="*/ 187169 h 1342869"/>
              <a:gd name="connsiteX32" fmla="*/ 820420 w 876400"/>
              <a:gd name="connsiteY32" fmla="*/ 217649 h 1342869"/>
              <a:gd name="connsiteX33" fmla="*/ 812800 w 876400"/>
              <a:gd name="connsiteY33" fmla="*/ 258289 h 1342869"/>
              <a:gd name="connsiteX34" fmla="*/ 812800 w 876400"/>
              <a:gd name="connsiteY34" fmla="*/ 263369 h 1342869"/>
              <a:gd name="connsiteX35" fmla="*/ 800100 w 876400"/>
              <a:gd name="connsiteY35" fmla="*/ 291309 h 1342869"/>
              <a:gd name="connsiteX36" fmla="*/ 789940 w 876400"/>
              <a:gd name="connsiteY36" fmla="*/ 311629 h 1342869"/>
              <a:gd name="connsiteX37" fmla="*/ 769620 w 876400"/>
              <a:gd name="connsiteY37" fmla="*/ 342109 h 1342869"/>
              <a:gd name="connsiteX38" fmla="*/ 767080 w 876400"/>
              <a:gd name="connsiteY38" fmla="*/ 347189 h 1342869"/>
              <a:gd name="connsiteX39" fmla="*/ 764540 w 876400"/>
              <a:gd name="connsiteY39" fmla="*/ 349729 h 1342869"/>
              <a:gd name="connsiteX0" fmla="*/ 0 w 876400"/>
              <a:gd name="connsiteY0" fmla="*/ 1342869 h 1342869"/>
              <a:gd name="connsiteX1" fmla="*/ 170180 w 876400"/>
              <a:gd name="connsiteY1" fmla="*/ 1157449 h 1342869"/>
              <a:gd name="connsiteX2" fmla="*/ 360680 w 876400"/>
              <a:gd name="connsiteY2" fmla="*/ 789149 h 1342869"/>
              <a:gd name="connsiteX3" fmla="*/ 375920 w 876400"/>
              <a:gd name="connsiteY3" fmla="*/ 532609 h 1342869"/>
              <a:gd name="connsiteX4" fmla="*/ 408940 w 876400"/>
              <a:gd name="connsiteY4" fmla="*/ 441169 h 1342869"/>
              <a:gd name="connsiteX5" fmla="*/ 482600 w 876400"/>
              <a:gd name="connsiteY5" fmla="*/ 339569 h 1342869"/>
              <a:gd name="connsiteX6" fmla="*/ 508000 w 876400"/>
              <a:gd name="connsiteY6" fmla="*/ 304009 h 1342869"/>
              <a:gd name="connsiteX7" fmla="*/ 563880 w 876400"/>
              <a:gd name="connsiteY7" fmla="*/ 212569 h 1342869"/>
              <a:gd name="connsiteX8" fmla="*/ 599440 w 876400"/>
              <a:gd name="connsiteY8" fmla="*/ 197329 h 1342869"/>
              <a:gd name="connsiteX9" fmla="*/ 609600 w 876400"/>
              <a:gd name="connsiteY9" fmla="*/ 265909 h 1342869"/>
              <a:gd name="connsiteX10" fmla="*/ 566420 w 876400"/>
              <a:gd name="connsiteY10" fmla="*/ 367509 h 1342869"/>
              <a:gd name="connsiteX11" fmla="*/ 566420 w 876400"/>
              <a:gd name="connsiteY11" fmla="*/ 418309 h 1342869"/>
              <a:gd name="connsiteX12" fmla="*/ 571500 w 876400"/>
              <a:gd name="connsiteY12" fmla="*/ 443709 h 1342869"/>
              <a:gd name="connsiteX13" fmla="*/ 571500 w 876400"/>
              <a:gd name="connsiteY13" fmla="*/ 469109 h 1342869"/>
              <a:gd name="connsiteX14" fmla="*/ 541020 w 876400"/>
              <a:gd name="connsiteY14" fmla="*/ 491969 h 1342869"/>
              <a:gd name="connsiteX15" fmla="*/ 599440 w 876400"/>
              <a:gd name="connsiteY15" fmla="*/ 458949 h 1342869"/>
              <a:gd name="connsiteX16" fmla="*/ 619760 w 876400"/>
              <a:gd name="connsiteY16" fmla="*/ 448789 h 1342869"/>
              <a:gd name="connsiteX17" fmla="*/ 673100 w 876400"/>
              <a:gd name="connsiteY17" fmla="*/ 377669 h 1342869"/>
              <a:gd name="connsiteX18" fmla="*/ 688340 w 876400"/>
              <a:gd name="connsiteY18" fmla="*/ 319249 h 1342869"/>
              <a:gd name="connsiteX19" fmla="*/ 698500 w 876400"/>
              <a:gd name="connsiteY19" fmla="*/ 278609 h 1342869"/>
              <a:gd name="connsiteX20" fmla="*/ 718820 w 876400"/>
              <a:gd name="connsiteY20" fmla="*/ 227809 h 1342869"/>
              <a:gd name="connsiteX21" fmla="*/ 751840 w 876400"/>
              <a:gd name="connsiteY21" fmla="*/ 159229 h 1342869"/>
              <a:gd name="connsiteX22" fmla="*/ 797560 w 876400"/>
              <a:gd name="connsiteY22" fmla="*/ 83029 h 1342869"/>
              <a:gd name="connsiteX23" fmla="*/ 825500 w 876400"/>
              <a:gd name="connsiteY23" fmla="*/ 34769 h 1342869"/>
              <a:gd name="connsiteX24" fmla="*/ 850900 w 876400"/>
              <a:gd name="connsiteY24" fmla="*/ 11909 h 1342869"/>
              <a:gd name="connsiteX25" fmla="*/ 863600 w 876400"/>
              <a:gd name="connsiteY25" fmla="*/ 1749 h 1342869"/>
              <a:gd name="connsiteX26" fmla="*/ 876300 w 876400"/>
              <a:gd name="connsiteY26" fmla="*/ 47469 h 1342869"/>
              <a:gd name="connsiteX27" fmla="*/ 868680 w 876400"/>
              <a:gd name="connsiteY27" fmla="*/ 90649 h 1342869"/>
              <a:gd name="connsiteX28" fmla="*/ 853440 w 876400"/>
              <a:gd name="connsiteY28" fmla="*/ 121129 h 1342869"/>
              <a:gd name="connsiteX29" fmla="*/ 835660 w 876400"/>
              <a:gd name="connsiteY29" fmla="*/ 164309 h 1342869"/>
              <a:gd name="connsiteX30" fmla="*/ 830580 w 876400"/>
              <a:gd name="connsiteY30" fmla="*/ 187169 h 1342869"/>
              <a:gd name="connsiteX31" fmla="*/ 820420 w 876400"/>
              <a:gd name="connsiteY31" fmla="*/ 217649 h 1342869"/>
              <a:gd name="connsiteX32" fmla="*/ 812800 w 876400"/>
              <a:gd name="connsiteY32" fmla="*/ 258289 h 1342869"/>
              <a:gd name="connsiteX33" fmla="*/ 812800 w 876400"/>
              <a:gd name="connsiteY33" fmla="*/ 263369 h 1342869"/>
              <a:gd name="connsiteX34" fmla="*/ 800100 w 876400"/>
              <a:gd name="connsiteY34" fmla="*/ 291309 h 1342869"/>
              <a:gd name="connsiteX35" fmla="*/ 789940 w 876400"/>
              <a:gd name="connsiteY35" fmla="*/ 311629 h 1342869"/>
              <a:gd name="connsiteX36" fmla="*/ 769620 w 876400"/>
              <a:gd name="connsiteY36" fmla="*/ 342109 h 1342869"/>
              <a:gd name="connsiteX37" fmla="*/ 767080 w 876400"/>
              <a:gd name="connsiteY37" fmla="*/ 347189 h 1342869"/>
              <a:gd name="connsiteX38" fmla="*/ 764540 w 876400"/>
              <a:gd name="connsiteY38" fmla="*/ 349729 h 1342869"/>
              <a:gd name="connsiteX0" fmla="*/ 0 w 876400"/>
              <a:gd name="connsiteY0" fmla="*/ 1342869 h 1342869"/>
              <a:gd name="connsiteX1" fmla="*/ 170180 w 876400"/>
              <a:gd name="connsiteY1" fmla="*/ 1157449 h 1342869"/>
              <a:gd name="connsiteX2" fmla="*/ 360680 w 876400"/>
              <a:gd name="connsiteY2" fmla="*/ 789149 h 1342869"/>
              <a:gd name="connsiteX3" fmla="*/ 375920 w 876400"/>
              <a:gd name="connsiteY3" fmla="*/ 532609 h 1342869"/>
              <a:gd name="connsiteX4" fmla="*/ 408940 w 876400"/>
              <a:gd name="connsiteY4" fmla="*/ 441169 h 1342869"/>
              <a:gd name="connsiteX5" fmla="*/ 482600 w 876400"/>
              <a:gd name="connsiteY5" fmla="*/ 339569 h 1342869"/>
              <a:gd name="connsiteX6" fmla="*/ 508000 w 876400"/>
              <a:gd name="connsiteY6" fmla="*/ 304009 h 1342869"/>
              <a:gd name="connsiteX7" fmla="*/ 563880 w 876400"/>
              <a:gd name="connsiteY7" fmla="*/ 212569 h 1342869"/>
              <a:gd name="connsiteX8" fmla="*/ 599440 w 876400"/>
              <a:gd name="connsiteY8" fmla="*/ 197329 h 1342869"/>
              <a:gd name="connsiteX9" fmla="*/ 609600 w 876400"/>
              <a:gd name="connsiteY9" fmla="*/ 265909 h 1342869"/>
              <a:gd name="connsiteX10" fmla="*/ 566420 w 876400"/>
              <a:gd name="connsiteY10" fmla="*/ 367509 h 1342869"/>
              <a:gd name="connsiteX11" fmla="*/ 566420 w 876400"/>
              <a:gd name="connsiteY11" fmla="*/ 418309 h 1342869"/>
              <a:gd name="connsiteX12" fmla="*/ 571500 w 876400"/>
              <a:gd name="connsiteY12" fmla="*/ 469109 h 1342869"/>
              <a:gd name="connsiteX13" fmla="*/ 541020 w 876400"/>
              <a:gd name="connsiteY13" fmla="*/ 491969 h 1342869"/>
              <a:gd name="connsiteX14" fmla="*/ 599440 w 876400"/>
              <a:gd name="connsiteY14" fmla="*/ 458949 h 1342869"/>
              <a:gd name="connsiteX15" fmla="*/ 619760 w 876400"/>
              <a:gd name="connsiteY15" fmla="*/ 448789 h 1342869"/>
              <a:gd name="connsiteX16" fmla="*/ 673100 w 876400"/>
              <a:gd name="connsiteY16" fmla="*/ 377669 h 1342869"/>
              <a:gd name="connsiteX17" fmla="*/ 688340 w 876400"/>
              <a:gd name="connsiteY17" fmla="*/ 319249 h 1342869"/>
              <a:gd name="connsiteX18" fmla="*/ 698500 w 876400"/>
              <a:gd name="connsiteY18" fmla="*/ 278609 h 1342869"/>
              <a:gd name="connsiteX19" fmla="*/ 718820 w 876400"/>
              <a:gd name="connsiteY19" fmla="*/ 227809 h 1342869"/>
              <a:gd name="connsiteX20" fmla="*/ 751840 w 876400"/>
              <a:gd name="connsiteY20" fmla="*/ 159229 h 1342869"/>
              <a:gd name="connsiteX21" fmla="*/ 797560 w 876400"/>
              <a:gd name="connsiteY21" fmla="*/ 83029 h 1342869"/>
              <a:gd name="connsiteX22" fmla="*/ 825500 w 876400"/>
              <a:gd name="connsiteY22" fmla="*/ 34769 h 1342869"/>
              <a:gd name="connsiteX23" fmla="*/ 850900 w 876400"/>
              <a:gd name="connsiteY23" fmla="*/ 11909 h 1342869"/>
              <a:gd name="connsiteX24" fmla="*/ 863600 w 876400"/>
              <a:gd name="connsiteY24" fmla="*/ 1749 h 1342869"/>
              <a:gd name="connsiteX25" fmla="*/ 876300 w 876400"/>
              <a:gd name="connsiteY25" fmla="*/ 47469 h 1342869"/>
              <a:gd name="connsiteX26" fmla="*/ 868680 w 876400"/>
              <a:gd name="connsiteY26" fmla="*/ 90649 h 1342869"/>
              <a:gd name="connsiteX27" fmla="*/ 853440 w 876400"/>
              <a:gd name="connsiteY27" fmla="*/ 121129 h 1342869"/>
              <a:gd name="connsiteX28" fmla="*/ 835660 w 876400"/>
              <a:gd name="connsiteY28" fmla="*/ 164309 h 1342869"/>
              <a:gd name="connsiteX29" fmla="*/ 830580 w 876400"/>
              <a:gd name="connsiteY29" fmla="*/ 187169 h 1342869"/>
              <a:gd name="connsiteX30" fmla="*/ 820420 w 876400"/>
              <a:gd name="connsiteY30" fmla="*/ 217649 h 1342869"/>
              <a:gd name="connsiteX31" fmla="*/ 812800 w 876400"/>
              <a:gd name="connsiteY31" fmla="*/ 258289 h 1342869"/>
              <a:gd name="connsiteX32" fmla="*/ 812800 w 876400"/>
              <a:gd name="connsiteY32" fmla="*/ 263369 h 1342869"/>
              <a:gd name="connsiteX33" fmla="*/ 800100 w 876400"/>
              <a:gd name="connsiteY33" fmla="*/ 291309 h 1342869"/>
              <a:gd name="connsiteX34" fmla="*/ 789940 w 876400"/>
              <a:gd name="connsiteY34" fmla="*/ 311629 h 1342869"/>
              <a:gd name="connsiteX35" fmla="*/ 769620 w 876400"/>
              <a:gd name="connsiteY35" fmla="*/ 342109 h 1342869"/>
              <a:gd name="connsiteX36" fmla="*/ 767080 w 876400"/>
              <a:gd name="connsiteY36" fmla="*/ 347189 h 1342869"/>
              <a:gd name="connsiteX37" fmla="*/ 764540 w 876400"/>
              <a:gd name="connsiteY37" fmla="*/ 349729 h 1342869"/>
              <a:gd name="connsiteX0" fmla="*/ 0 w 876501"/>
              <a:gd name="connsiteY0" fmla="*/ 1342869 h 1342869"/>
              <a:gd name="connsiteX1" fmla="*/ 170180 w 876501"/>
              <a:gd name="connsiteY1" fmla="*/ 1157449 h 1342869"/>
              <a:gd name="connsiteX2" fmla="*/ 360680 w 876501"/>
              <a:gd name="connsiteY2" fmla="*/ 789149 h 1342869"/>
              <a:gd name="connsiteX3" fmla="*/ 375920 w 876501"/>
              <a:gd name="connsiteY3" fmla="*/ 532609 h 1342869"/>
              <a:gd name="connsiteX4" fmla="*/ 408940 w 876501"/>
              <a:gd name="connsiteY4" fmla="*/ 441169 h 1342869"/>
              <a:gd name="connsiteX5" fmla="*/ 482600 w 876501"/>
              <a:gd name="connsiteY5" fmla="*/ 339569 h 1342869"/>
              <a:gd name="connsiteX6" fmla="*/ 508000 w 876501"/>
              <a:gd name="connsiteY6" fmla="*/ 304009 h 1342869"/>
              <a:gd name="connsiteX7" fmla="*/ 563880 w 876501"/>
              <a:gd name="connsiteY7" fmla="*/ 212569 h 1342869"/>
              <a:gd name="connsiteX8" fmla="*/ 599440 w 876501"/>
              <a:gd name="connsiteY8" fmla="*/ 197329 h 1342869"/>
              <a:gd name="connsiteX9" fmla="*/ 609600 w 876501"/>
              <a:gd name="connsiteY9" fmla="*/ 265909 h 1342869"/>
              <a:gd name="connsiteX10" fmla="*/ 566420 w 876501"/>
              <a:gd name="connsiteY10" fmla="*/ 367509 h 1342869"/>
              <a:gd name="connsiteX11" fmla="*/ 566420 w 876501"/>
              <a:gd name="connsiteY11" fmla="*/ 418309 h 1342869"/>
              <a:gd name="connsiteX12" fmla="*/ 571500 w 876501"/>
              <a:gd name="connsiteY12" fmla="*/ 469109 h 1342869"/>
              <a:gd name="connsiteX13" fmla="*/ 541020 w 876501"/>
              <a:gd name="connsiteY13" fmla="*/ 491969 h 1342869"/>
              <a:gd name="connsiteX14" fmla="*/ 599440 w 876501"/>
              <a:gd name="connsiteY14" fmla="*/ 458949 h 1342869"/>
              <a:gd name="connsiteX15" fmla="*/ 619760 w 876501"/>
              <a:gd name="connsiteY15" fmla="*/ 448789 h 1342869"/>
              <a:gd name="connsiteX16" fmla="*/ 673100 w 876501"/>
              <a:gd name="connsiteY16" fmla="*/ 377669 h 1342869"/>
              <a:gd name="connsiteX17" fmla="*/ 688340 w 876501"/>
              <a:gd name="connsiteY17" fmla="*/ 319249 h 1342869"/>
              <a:gd name="connsiteX18" fmla="*/ 698500 w 876501"/>
              <a:gd name="connsiteY18" fmla="*/ 278609 h 1342869"/>
              <a:gd name="connsiteX19" fmla="*/ 718820 w 876501"/>
              <a:gd name="connsiteY19" fmla="*/ 227809 h 1342869"/>
              <a:gd name="connsiteX20" fmla="*/ 751840 w 876501"/>
              <a:gd name="connsiteY20" fmla="*/ 159229 h 1342869"/>
              <a:gd name="connsiteX21" fmla="*/ 797560 w 876501"/>
              <a:gd name="connsiteY21" fmla="*/ 83029 h 1342869"/>
              <a:gd name="connsiteX22" fmla="*/ 825500 w 876501"/>
              <a:gd name="connsiteY22" fmla="*/ 34769 h 1342869"/>
              <a:gd name="connsiteX23" fmla="*/ 850900 w 876501"/>
              <a:gd name="connsiteY23" fmla="*/ 11909 h 1342869"/>
              <a:gd name="connsiteX24" fmla="*/ 863600 w 876501"/>
              <a:gd name="connsiteY24" fmla="*/ 1749 h 1342869"/>
              <a:gd name="connsiteX25" fmla="*/ 876300 w 876501"/>
              <a:gd name="connsiteY25" fmla="*/ 47469 h 1342869"/>
              <a:gd name="connsiteX26" fmla="*/ 868680 w 876501"/>
              <a:gd name="connsiteY26" fmla="*/ 90649 h 1342869"/>
              <a:gd name="connsiteX27" fmla="*/ 835660 w 876501"/>
              <a:gd name="connsiteY27" fmla="*/ 164309 h 1342869"/>
              <a:gd name="connsiteX28" fmla="*/ 830580 w 876501"/>
              <a:gd name="connsiteY28" fmla="*/ 187169 h 1342869"/>
              <a:gd name="connsiteX29" fmla="*/ 820420 w 876501"/>
              <a:gd name="connsiteY29" fmla="*/ 217649 h 1342869"/>
              <a:gd name="connsiteX30" fmla="*/ 812800 w 876501"/>
              <a:gd name="connsiteY30" fmla="*/ 258289 h 1342869"/>
              <a:gd name="connsiteX31" fmla="*/ 812800 w 876501"/>
              <a:gd name="connsiteY31" fmla="*/ 263369 h 1342869"/>
              <a:gd name="connsiteX32" fmla="*/ 800100 w 876501"/>
              <a:gd name="connsiteY32" fmla="*/ 291309 h 1342869"/>
              <a:gd name="connsiteX33" fmla="*/ 789940 w 876501"/>
              <a:gd name="connsiteY33" fmla="*/ 311629 h 1342869"/>
              <a:gd name="connsiteX34" fmla="*/ 769620 w 876501"/>
              <a:gd name="connsiteY34" fmla="*/ 342109 h 1342869"/>
              <a:gd name="connsiteX35" fmla="*/ 767080 w 876501"/>
              <a:gd name="connsiteY35" fmla="*/ 347189 h 1342869"/>
              <a:gd name="connsiteX36" fmla="*/ 764540 w 876501"/>
              <a:gd name="connsiteY36" fmla="*/ 349729 h 1342869"/>
              <a:gd name="connsiteX0" fmla="*/ 0 w 876501"/>
              <a:gd name="connsiteY0" fmla="*/ 1342869 h 1342869"/>
              <a:gd name="connsiteX1" fmla="*/ 170180 w 876501"/>
              <a:gd name="connsiteY1" fmla="*/ 1157449 h 1342869"/>
              <a:gd name="connsiteX2" fmla="*/ 360680 w 876501"/>
              <a:gd name="connsiteY2" fmla="*/ 789149 h 1342869"/>
              <a:gd name="connsiteX3" fmla="*/ 375920 w 876501"/>
              <a:gd name="connsiteY3" fmla="*/ 532609 h 1342869"/>
              <a:gd name="connsiteX4" fmla="*/ 408940 w 876501"/>
              <a:gd name="connsiteY4" fmla="*/ 441169 h 1342869"/>
              <a:gd name="connsiteX5" fmla="*/ 482600 w 876501"/>
              <a:gd name="connsiteY5" fmla="*/ 339569 h 1342869"/>
              <a:gd name="connsiteX6" fmla="*/ 508000 w 876501"/>
              <a:gd name="connsiteY6" fmla="*/ 304009 h 1342869"/>
              <a:gd name="connsiteX7" fmla="*/ 563880 w 876501"/>
              <a:gd name="connsiteY7" fmla="*/ 212569 h 1342869"/>
              <a:gd name="connsiteX8" fmla="*/ 599440 w 876501"/>
              <a:gd name="connsiteY8" fmla="*/ 197329 h 1342869"/>
              <a:gd name="connsiteX9" fmla="*/ 609600 w 876501"/>
              <a:gd name="connsiteY9" fmla="*/ 265909 h 1342869"/>
              <a:gd name="connsiteX10" fmla="*/ 566420 w 876501"/>
              <a:gd name="connsiteY10" fmla="*/ 367509 h 1342869"/>
              <a:gd name="connsiteX11" fmla="*/ 566420 w 876501"/>
              <a:gd name="connsiteY11" fmla="*/ 418309 h 1342869"/>
              <a:gd name="connsiteX12" fmla="*/ 571500 w 876501"/>
              <a:gd name="connsiteY12" fmla="*/ 469109 h 1342869"/>
              <a:gd name="connsiteX13" fmla="*/ 541020 w 876501"/>
              <a:gd name="connsiteY13" fmla="*/ 491969 h 1342869"/>
              <a:gd name="connsiteX14" fmla="*/ 599440 w 876501"/>
              <a:gd name="connsiteY14" fmla="*/ 458949 h 1342869"/>
              <a:gd name="connsiteX15" fmla="*/ 619760 w 876501"/>
              <a:gd name="connsiteY15" fmla="*/ 448789 h 1342869"/>
              <a:gd name="connsiteX16" fmla="*/ 673100 w 876501"/>
              <a:gd name="connsiteY16" fmla="*/ 377669 h 1342869"/>
              <a:gd name="connsiteX17" fmla="*/ 688340 w 876501"/>
              <a:gd name="connsiteY17" fmla="*/ 319249 h 1342869"/>
              <a:gd name="connsiteX18" fmla="*/ 698500 w 876501"/>
              <a:gd name="connsiteY18" fmla="*/ 278609 h 1342869"/>
              <a:gd name="connsiteX19" fmla="*/ 718820 w 876501"/>
              <a:gd name="connsiteY19" fmla="*/ 227809 h 1342869"/>
              <a:gd name="connsiteX20" fmla="*/ 751840 w 876501"/>
              <a:gd name="connsiteY20" fmla="*/ 159229 h 1342869"/>
              <a:gd name="connsiteX21" fmla="*/ 797560 w 876501"/>
              <a:gd name="connsiteY21" fmla="*/ 83029 h 1342869"/>
              <a:gd name="connsiteX22" fmla="*/ 825500 w 876501"/>
              <a:gd name="connsiteY22" fmla="*/ 34769 h 1342869"/>
              <a:gd name="connsiteX23" fmla="*/ 850900 w 876501"/>
              <a:gd name="connsiteY23" fmla="*/ 11909 h 1342869"/>
              <a:gd name="connsiteX24" fmla="*/ 863600 w 876501"/>
              <a:gd name="connsiteY24" fmla="*/ 1749 h 1342869"/>
              <a:gd name="connsiteX25" fmla="*/ 876300 w 876501"/>
              <a:gd name="connsiteY25" fmla="*/ 47469 h 1342869"/>
              <a:gd name="connsiteX26" fmla="*/ 868680 w 876501"/>
              <a:gd name="connsiteY26" fmla="*/ 90649 h 1342869"/>
              <a:gd name="connsiteX27" fmla="*/ 835660 w 876501"/>
              <a:gd name="connsiteY27" fmla="*/ 164309 h 1342869"/>
              <a:gd name="connsiteX28" fmla="*/ 830580 w 876501"/>
              <a:gd name="connsiteY28" fmla="*/ 187169 h 1342869"/>
              <a:gd name="connsiteX29" fmla="*/ 812800 w 876501"/>
              <a:gd name="connsiteY29" fmla="*/ 258289 h 1342869"/>
              <a:gd name="connsiteX30" fmla="*/ 812800 w 876501"/>
              <a:gd name="connsiteY30" fmla="*/ 263369 h 1342869"/>
              <a:gd name="connsiteX31" fmla="*/ 800100 w 876501"/>
              <a:gd name="connsiteY31" fmla="*/ 291309 h 1342869"/>
              <a:gd name="connsiteX32" fmla="*/ 789940 w 876501"/>
              <a:gd name="connsiteY32" fmla="*/ 311629 h 1342869"/>
              <a:gd name="connsiteX33" fmla="*/ 769620 w 876501"/>
              <a:gd name="connsiteY33" fmla="*/ 342109 h 1342869"/>
              <a:gd name="connsiteX34" fmla="*/ 767080 w 876501"/>
              <a:gd name="connsiteY34" fmla="*/ 347189 h 1342869"/>
              <a:gd name="connsiteX35" fmla="*/ 764540 w 876501"/>
              <a:gd name="connsiteY35" fmla="*/ 349729 h 1342869"/>
              <a:gd name="connsiteX0" fmla="*/ 0 w 876501"/>
              <a:gd name="connsiteY0" fmla="*/ 1342869 h 1342869"/>
              <a:gd name="connsiteX1" fmla="*/ 170180 w 876501"/>
              <a:gd name="connsiteY1" fmla="*/ 1157449 h 1342869"/>
              <a:gd name="connsiteX2" fmla="*/ 360680 w 876501"/>
              <a:gd name="connsiteY2" fmla="*/ 789149 h 1342869"/>
              <a:gd name="connsiteX3" fmla="*/ 375920 w 876501"/>
              <a:gd name="connsiteY3" fmla="*/ 532609 h 1342869"/>
              <a:gd name="connsiteX4" fmla="*/ 408940 w 876501"/>
              <a:gd name="connsiteY4" fmla="*/ 441169 h 1342869"/>
              <a:gd name="connsiteX5" fmla="*/ 482600 w 876501"/>
              <a:gd name="connsiteY5" fmla="*/ 339569 h 1342869"/>
              <a:gd name="connsiteX6" fmla="*/ 508000 w 876501"/>
              <a:gd name="connsiteY6" fmla="*/ 304009 h 1342869"/>
              <a:gd name="connsiteX7" fmla="*/ 563880 w 876501"/>
              <a:gd name="connsiteY7" fmla="*/ 212569 h 1342869"/>
              <a:gd name="connsiteX8" fmla="*/ 599440 w 876501"/>
              <a:gd name="connsiteY8" fmla="*/ 197329 h 1342869"/>
              <a:gd name="connsiteX9" fmla="*/ 609600 w 876501"/>
              <a:gd name="connsiteY9" fmla="*/ 265909 h 1342869"/>
              <a:gd name="connsiteX10" fmla="*/ 566420 w 876501"/>
              <a:gd name="connsiteY10" fmla="*/ 367509 h 1342869"/>
              <a:gd name="connsiteX11" fmla="*/ 566420 w 876501"/>
              <a:gd name="connsiteY11" fmla="*/ 418309 h 1342869"/>
              <a:gd name="connsiteX12" fmla="*/ 571500 w 876501"/>
              <a:gd name="connsiteY12" fmla="*/ 469109 h 1342869"/>
              <a:gd name="connsiteX13" fmla="*/ 541020 w 876501"/>
              <a:gd name="connsiteY13" fmla="*/ 491969 h 1342869"/>
              <a:gd name="connsiteX14" fmla="*/ 599440 w 876501"/>
              <a:gd name="connsiteY14" fmla="*/ 458949 h 1342869"/>
              <a:gd name="connsiteX15" fmla="*/ 619760 w 876501"/>
              <a:gd name="connsiteY15" fmla="*/ 448789 h 1342869"/>
              <a:gd name="connsiteX16" fmla="*/ 673100 w 876501"/>
              <a:gd name="connsiteY16" fmla="*/ 377669 h 1342869"/>
              <a:gd name="connsiteX17" fmla="*/ 688340 w 876501"/>
              <a:gd name="connsiteY17" fmla="*/ 319249 h 1342869"/>
              <a:gd name="connsiteX18" fmla="*/ 698500 w 876501"/>
              <a:gd name="connsiteY18" fmla="*/ 278609 h 1342869"/>
              <a:gd name="connsiteX19" fmla="*/ 718820 w 876501"/>
              <a:gd name="connsiteY19" fmla="*/ 227809 h 1342869"/>
              <a:gd name="connsiteX20" fmla="*/ 751840 w 876501"/>
              <a:gd name="connsiteY20" fmla="*/ 159229 h 1342869"/>
              <a:gd name="connsiteX21" fmla="*/ 797560 w 876501"/>
              <a:gd name="connsiteY21" fmla="*/ 83029 h 1342869"/>
              <a:gd name="connsiteX22" fmla="*/ 825500 w 876501"/>
              <a:gd name="connsiteY22" fmla="*/ 34769 h 1342869"/>
              <a:gd name="connsiteX23" fmla="*/ 850900 w 876501"/>
              <a:gd name="connsiteY23" fmla="*/ 11909 h 1342869"/>
              <a:gd name="connsiteX24" fmla="*/ 863600 w 876501"/>
              <a:gd name="connsiteY24" fmla="*/ 1749 h 1342869"/>
              <a:gd name="connsiteX25" fmla="*/ 876300 w 876501"/>
              <a:gd name="connsiteY25" fmla="*/ 47469 h 1342869"/>
              <a:gd name="connsiteX26" fmla="*/ 868680 w 876501"/>
              <a:gd name="connsiteY26" fmla="*/ 90649 h 1342869"/>
              <a:gd name="connsiteX27" fmla="*/ 835660 w 876501"/>
              <a:gd name="connsiteY27" fmla="*/ 164309 h 1342869"/>
              <a:gd name="connsiteX28" fmla="*/ 830580 w 876501"/>
              <a:gd name="connsiteY28" fmla="*/ 187169 h 1342869"/>
              <a:gd name="connsiteX29" fmla="*/ 812800 w 876501"/>
              <a:gd name="connsiteY29" fmla="*/ 258289 h 1342869"/>
              <a:gd name="connsiteX30" fmla="*/ 812800 w 876501"/>
              <a:gd name="connsiteY30" fmla="*/ 263369 h 1342869"/>
              <a:gd name="connsiteX31" fmla="*/ 789940 w 876501"/>
              <a:gd name="connsiteY31" fmla="*/ 311629 h 1342869"/>
              <a:gd name="connsiteX32" fmla="*/ 769620 w 876501"/>
              <a:gd name="connsiteY32" fmla="*/ 342109 h 1342869"/>
              <a:gd name="connsiteX33" fmla="*/ 767080 w 876501"/>
              <a:gd name="connsiteY33" fmla="*/ 347189 h 1342869"/>
              <a:gd name="connsiteX34" fmla="*/ 764540 w 876501"/>
              <a:gd name="connsiteY34" fmla="*/ 349729 h 1342869"/>
              <a:gd name="connsiteX0" fmla="*/ 0 w 877316"/>
              <a:gd name="connsiteY0" fmla="*/ 1331187 h 1331187"/>
              <a:gd name="connsiteX1" fmla="*/ 170180 w 877316"/>
              <a:gd name="connsiteY1" fmla="*/ 1145767 h 1331187"/>
              <a:gd name="connsiteX2" fmla="*/ 360680 w 877316"/>
              <a:gd name="connsiteY2" fmla="*/ 777467 h 1331187"/>
              <a:gd name="connsiteX3" fmla="*/ 375920 w 877316"/>
              <a:gd name="connsiteY3" fmla="*/ 520927 h 1331187"/>
              <a:gd name="connsiteX4" fmla="*/ 408940 w 877316"/>
              <a:gd name="connsiteY4" fmla="*/ 429487 h 1331187"/>
              <a:gd name="connsiteX5" fmla="*/ 482600 w 877316"/>
              <a:gd name="connsiteY5" fmla="*/ 327887 h 1331187"/>
              <a:gd name="connsiteX6" fmla="*/ 508000 w 877316"/>
              <a:gd name="connsiteY6" fmla="*/ 292327 h 1331187"/>
              <a:gd name="connsiteX7" fmla="*/ 563880 w 877316"/>
              <a:gd name="connsiteY7" fmla="*/ 200887 h 1331187"/>
              <a:gd name="connsiteX8" fmla="*/ 599440 w 877316"/>
              <a:gd name="connsiteY8" fmla="*/ 185647 h 1331187"/>
              <a:gd name="connsiteX9" fmla="*/ 609600 w 877316"/>
              <a:gd name="connsiteY9" fmla="*/ 254227 h 1331187"/>
              <a:gd name="connsiteX10" fmla="*/ 566420 w 877316"/>
              <a:gd name="connsiteY10" fmla="*/ 355827 h 1331187"/>
              <a:gd name="connsiteX11" fmla="*/ 566420 w 877316"/>
              <a:gd name="connsiteY11" fmla="*/ 406627 h 1331187"/>
              <a:gd name="connsiteX12" fmla="*/ 571500 w 877316"/>
              <a:gd name="connsiteY12" fmla="*/ 457427 h 1331187"/>
              <a:gd name="connsiteX13" fmla="*/ 541020 w 877316"/>
              <a:gd name="connsiteY13" fmla="*/ 480287 h 1331187"/>
              <a:gd name="connsiteX14" fmla="*/ 599440 w 877316"/>
              <a:gd name="connsiteY14" fmla="*/ 447267 h 1331187"/>
              <a:gd name="connsiteX15" fmla="*/ 619760 w 877316"/>
              <a:gd name="connsiteY15" fmla="*/ 437107 h 1331187"/>
              <a:gd name="connsiteX16" fmla="*/ 673100 w 877316"/>
              <a:gd name="connsiteY16" fmla="*/ 365987 h 1331187"/>
              <a:gd name="connsiteX17" fmla="*/ 688340 w 877316"/>
              <a:gd name="connsiteY17" fmla="*/ 307567 h 1331187"/>
              <a:gd name="connsiteX18" fmla="*/ 698500 w 877316"/>
              <a:gd name="connsiteY18" fmla="*/ 266927 h 1331187"/>
              <a:gd name="connsiteX19" fmla="*/ 718820 w 877316"/>
              <a:gd name="connsiteY19" fmla="*/ 216127 h 1331187"/>
              <a:gd name="connsiteX20" fmla="*/ 751840 w 877316"/>
              <a:gd name="connsiteY20" fmla="*/ 147547 h 1331187"/>
              <a:gd name="connsiteX21" fmla="*/ 797560 w 877316"/>
              <a:gd name="connsiteY21" fmla="*/ 71347 h 1331187"/>
              <a:gd name="connsiteX22" fmla="*/ 825500 w 877316"/>
              <a:gd name="connsiteY22" fmla="*/ 23087 h 1331187"/>
              <a:gd name="connsiteX23" fmla="*/ 850900 w 877316"/>
              <a:gd name="connsiteY23" fmla="*/ 227 h 1331187"/>
              <a:gd name="connsiteX24" fmla="*/ 876300 w 877316"/>
              <a:gd name="connsiteY24" fmla="*/ 35787 h 1331187"/>
              <a:gd name="connsiteX25" fmla="*/ 868680 w 877316"/>
              <a:gd name="connsiteY25" fmla="*/ 78967 h 1331187"/>
              <a:gd name="connsiteX26" fmla="*/ 835660 w 877316"/>
              <a:gd name="connsiteY26" fmla="*/ 152627 h 1331187"/>
              <a:gd name="connsiteX27" fmla="*/ 830580 w 877316"/>
              <a:gd name="connsiteY27" fmla="*/ 175487 h 1331187"/>
              <a:gd name="connsiteX28" fmla="*/ 812800 w 877316"/>
              <a:gd name="connsiteY28" fmla="*/ 246607 h 1331187"/>
              <a:gd name="connsiteX29" fmla="*/ 812800 w 877316"/>
              <a:gd name="connsiteY29" fmla="*/ 251687 h 1331187"/>
              <a:gd name="connsiteX30" fmla="*/ 789940 w 877316"/>
              <a:gd name="connsiteY30" fmla="*/ 299947 h 1331187"/>
              <a:gd name="connsiteX31" fmla="*/ 769620 w 877316"/>
              <a:gd name="connsiteY31" fmla="*/ 330427 h 1331187"/>
              <a:gd name="connsiteX32" fmla="*/ 767080 w 877316"/>
              <a:gd name="connsiteY32" fmla="*/ 335507 h 1331187"/>
              <a:gd name="connsiteX33" fmla="*/ 764540 w 877316"/>
              <a:gd name="connsiteY33" fmla="*/ 338047 h 1331187"/>
              <a:gd name="connsiteX0" fmla="*/ 0 w 877316"/>
              <a:gd name="connsiteY0" fmla="*/ 1331187 h 1331187"/>
              <a:gd name="connsiteX1" fmla="*/ 170180 w 877316"/>
              <a:gd name="connsiteY1" fmla="*/ 1145767 h 1331187"/>
              <a:gd name="connsiteX2" fmla="*/ 360680 w 877316"/>
              <a:gd name="connsiteY2" fmla="*/ 777467 h 1331187"/>
              <a:gd name="connsiteX3" fmla="*/ 375920 w 877316"/>
              <a:gd name="connsiteY3" fmla="*/ 520927 h 1331187"/>
              <a:gd name="connsiteX4" fmla="*/ 408940 w 877316"/>
              <a:gd name="connsiteY4" fmla="*/ 429487 h 1331187"/>
              <a:gd name="connsiteX5" fmla="*/ 482600 w 877316"/>
              <a:gd name="connsiteY5" fmla="*/ 327887 h 1331187"/>
              <a:gd name="connsiteX6" fmla="*/ 508000 w 877316"/>
              <a:gd name="connsiteY6" fmla="*/ 292327 h 1331187"/>
              <a:gd name="connsiteX7" fmla="*/ 563880 w 877316"/>
              <a:gd name="connsiteY7" fmla="*/ 200887 h 1331187"/>
              <a:gd name="connsiteX8" fmla="*/ 599440 w 877316"/>
              <a:gd name="connsiteY8" fmla="*/ 185647 h 1331187"/>
              <a:gd name="connsiteX9" fmla="*/ 609600 w 877316"/>
              <a:gd name="connsiteY9" fmla="*/ 254227 h 1331187"/>
              <a:gd name="connsiteX10" fmla="*/ 566420 w 877316"/>
              <a:gd name="connsiteY10" fmla="*/ 355827 h 1331187"/>
              <a:gd name="connsiteX11" fmla="*/ 566420 w 877316"/>
              <a:gd name="connsiteY11" fmla="*/ 406627 h 1331187"/>
              <a:gd name="connsiteX12" fmla="*/ 541020 w 877316"/>
              <a:gd name="connsiteY12" fmla="*/ 480287 h 1331187"/>
              <a:gd name="connsiteX13" fmla="*/ 599440 w 877316"/>
              <a:gd name="connsiteY13" fmla="*/ 447267 h 1331187"/>
              <a:gd name="connsiteX14" fmla="*/ 619760 w 877316"/>
              <a:gd name="connsiteY14" fmla="*/ 437107 h 1331187"/>
              <a:gd name="connsiteX15" fmla="*/ 673100 w 877316"/>
              <a:gd name="connsiteY15" fmla="*/ 365987 h 1331187"/>
              <a:gd name="connsiteX16" fmla="*/ 688340 w 877316"/>
              <a:gd name="connsiteY16" fmla="*/ 307567 h 1331187"/>
              <a:gd name="connsiteX17" fmla="*/ 698500 w 877316"/>
              <a:gd name="connsiteY17" fmla="*/ 266927 h 1331187"/>
              <a:gd name="connsiteX18" fmla="*/ 718820 w 877316"/>
              <a:gd name="connsiteY18" fmla="*/ 216127 h 1331187"/>
              <a:gd name="connsiteX19" fmla="*/ 751840 w 877316"/>
              <a:gd name="connsiteY19" fmla="*/ 147547 h 1331187"/>
              <a:gd name="connsiteX20" fmla="*/ 797560 w 877316"/>
              <a:gd name="connsiteY20" fmla="*/ 71347 h 1331187"/>
              <a:gd name="connsiteX21" fmla="*/ 825500 w 877316"/>
              <a:gd name="connsiteY21" fmla="*/ 23087 h 1331187"/>
              <a:gd name="connsiteX22" fmla="*/ 850900 w 877316"/>
              <a:gd name="connsiteY22" fmla="*/ 227 h 1331187"/>
              <a:gd name="connsiteX23" fmla="*/ 876300 w 877316"/>
              <a:gd name="connsiteY23" fmla="*/ 35787 h 1331187"/>
              <a:gd name="connsiteX24" fmla="*/ 868680 w 877316"/>
              <a:gd name="connsiteY24" fmla="*/ 78967 h 1331187"/>
              <a:gd name="connsiteX25" fmla="*/ 835660 w 877316"/>
              <a:gd name="connsiteY25" fmla="*/ 152627 h 1331187"/>
              <a:gd name="connsiteX26" fmla="*/ 830580 w 877316"/>
              <a:gd name="connsiteY26" fmla="*/ 175487 h 1331187"/>
              <a:gd name="connsiteX27" fmla="*/ 812800 w 877316"/>
              <a:gd name="connsiteY27" fmla="*/ 246607 h 1331187"/>
              <a:gd name="connsiteX28" fmla="*/ 812800 w 877316"/>
              <a:gd name="connsiteY28" fmla="*/ 251687 h 1331187"/>
              <a:gd name="connsiteX29" fmla="*/ 789940 w 877316"/>
              <a:gd name="connsiteY29" fmla="*/ 299947 h 1331187"/>
              <a:gd name="connsiteX30" fmla="*/ 769620 w 877316"/>
              <a:gd name="connsiteY30" fmla="*/ 330427 h 1331187"/>
              <a:gd name="connsiteX31" fmla="*/ 767080 w 877316"/>
              <a:gd name="connsiteY31" fmla="*/ 335507 h 1331187"/>
              <a:gd name="connsiteX32" fmla="*/ 764540 w 877316"/>
              <a:gd name="connsiteY32" fmla="*/ 338047 h 1331187"/>
              <a:gd name="connsiteX0" fmla="*/ 0 w 877316"/>
              <a:gd name="connsiteY0" fmla="*/ 1331187 h 1331187"/>
              <a:gd name="connsiteX1" fmla="*/ 170180 w 877316"/>
              <a:gd name="connsiteY1" fmla="*/ 1145767 h 1331187"/>
              <a:gd name="connsiteX2" fmla="*/ 360680 w 877316"/>
              <a:gd name="connsiteY2" fmla="*/ 777467 h 1331187"/>
              <a:gd name="connsiteX3" fmla="*/ 375920 w 877316"/>
              <a:gd name="connsiteY3" fmla="*/ 520927 h 1331187"/>
              <a:gd name="connsiteX4" fmla="*/ 408940 w 877316"/>
              <a:gd name="connsiteY4" fmla="*/ 429487 h 1331187"/>
              <a:gd name="connsiteX5" fmla="*/ 482600 w 877316"/>
              <a:gd name="connsiteY5" fmla="*/ 327887 h 1331187"/>
              <a:gd name="connsiteX6" fmla="*/ 508000 w 877316"/>
              <a:gd name="connsiteY6" fmla="*/ 292327 h 1331187"/>
              <a:gd name="connsiteX7" fmla="*/ 563880 w 877316"/>
              <a:gd name="connsiteY7" fmla="*/ 200887 h 1331187"/>
              <a:gd name="connsiteX8" fmla="*/ 599440 w 877316"/>
              <a:gd name="connsiteY8" fmla="*/ 185647 h 1331187"/>
              <a:gd name="connsiteX9" fmla="*/ 609600 w 877316"/>
              <a:gd name="connsiteY9" fmla="*/ 254227 h 1331187"/>
              <a:gd name="connsiteX10" fmla="*/ 566420 w 877316"/>
              <a:gd name="connsiteY10" fmla="*/ 355827 h 1331187"/>
              <a:gd name="connsiteX11" fmla="*/ 541020 w 877316"/>
              <a:gd name="connsiteY11" fmla="*/ 480287 h 1331187"/>
              <a:gd name="connsiteX12" fmla="*/ 599440 w 877316"/>
              <a:gd name="connsiteY12" fmla="*/ 447267 h 1331187"/>
              <a:gd name="connsiteX13" fmla="*/ 619760 w 877316"/>
              <a:gd name="connsiteY13" fmla="*/ 437107 h 1331187"/>
              <a:gd name="connsiteX14" fmla="*/ 673100 w 877316"/>
              <a:gd name="connsiteY14" fmla="*/ 365987 h 1331187"/>
              <a:gd name="connsiteX15" fmla="*/ 688340 w 877316"/>
              <a:gd name="connsiteY15" fmla="*/ 307567 h 1331187"/>
              <a:gd name="connsiteX16" fmla="*/ 698500 w 877316"/>
              <a:gd name="connsiteY16" fmla="*/ 266927 h 1331187"/>
              <a:gd name="connsiteX17" fmla="*/ 718820 w 877316"/>
              <a:gd name="connsiteY17" fmla="*/ 216127 h 1331187"/>
              <a:gd name="connsiteX18" fmla="*/ 751840 w 877316"/>
              <a:gd name="connsiteY18" fmla="*/ 147547 h 1331187"/>
              <a:gd name="connsiteX19" fmla="*/ 797560 w 877316"/>
              <a:gd name="connsiteY19" fmla="*/ 71347 h 1331187"/>
              <a:gd name="connsiteX20" fmla="*/ 825500 w 877316"/>
              <a:gd name="connsiteY20" fmla="*/ 23087 h 1331187"/>
              <a:gd name="connsiteX21" fmla="*/ 850900 w 877316"/>
              <a:gd name="connsiteY21" fmla="*/ 227 h 1331187"/>
              <a:gd name="connsiteX22" fmla="*/ 876300 w 877316"/>
              <a:gd name="connsiteY22" fmla="*/ 35787 h 1331187"/>
              <a:gd name="connsiteX23" fmla="*/ 868680 w 877316"/>
              <a:gd name="connsiteY23" fmla="*/ 78967 h 1331187"/>
              <a:gd name="connsiteX24" fmla="*/ 835660 w 877316"/>
              <a:gd name="connsiteY24" fmla="*/ 152627 h 1331187"/>
              <a:gd name="connsiteX25" fmla="*/ 830580 w 877316"/>
              <a:gd name="connsiteY25" fmla="*/ 175487 h 1331187"/>
              <a:gd name="connsiteX26" fmla="*/ 812800 w 877316"/>
              <a:gd name="connsiteY26" fmla="*/ 246607 h 1331187"/>
              <a:gd name="connsiteX27" fmla="*/ 812800 w 877316"/>
              <a:gd name="connsiteY27" fmla="*/ 251687 h 1331187"/>
              <a:gd name="connsiteX28" fmla="*/ 789940 w 877316"/>
              <a:gd name="connsiteY28" fmla="*/ 299947 h 1331187"/>
              <a:gd name="connsiteX29" fmla="*/ 769620 w 877316"/>
              <a:gd name="connsiteY29" fmla="*/ 330427 h 1331187"/>
              <a:gd name="connsiteX30" fmla="*/ 767080 w 877316"/>
              <a:gd name="connsiteY30" fmla="*/ 335507 h 1331187"/>
              <a:gd name="connsiteX31" fmla="*/ 764540 w 877316"/>
              <a:gd name="connsiteY31" fmla="*/ 338047 h 1331187"/>
              <a:gd name="connsiteX0" fmla="*/ 0 w 877316"/>
              <a:gd name="connsiteY0" fmla="*/ 1331187 h 1331187"/>
              <a:gd name="connsiteX1" fmla="*/ 170180 w 877316"/>
              <a:gd name="connsiteY1" fmla="*/ 1145767 h 1331187"/>
              <a:gd name="connsiteX2" fmla="*/ 360680 w 877316"/>
              <a:gd name="connsiteY2" fmla="*/ 777467 h 1331187"/>
              <a:gd name="connsiteX3" fmla="*/ 375920 w 877316"/>
              <a:gd name="connsiteY3" fmla="*/ 520927 h 1331187"/>
              <a:gd name="connsiteX4" fmla="*/ 408940 w 877316"/>
              <a:gd name="connsiteY4" fmla="*/ 429487 h 1331187"/>
              <a:gd name="connsiteX5" fmla="*/ 482600 w 877316"/>
              <a:gd name="connsiteY5" fmla="*/ 327887 h 1331187"/>
              <a:gd name="connsiteX6" fmla="*/ 508000 w 877316"/>
              <a:gd name="connsiteY6" fmla="*/ 292327 h 1331187"/>
              <a:gd name="connsiteX7" fmla="*/ 563880 w 877316"/>
              <a:gd name="connsiteY7" fmla="*/ 200887 h 1331187"/>
              <a:gd name="connsiteX8" fmla="*/ 599440 w 877316"/>
              <a:gd name="connsiteY8" fmla="*/ 185647 h 1331187"/>
              <a:gd name="connsiteX9" fmla="*/ 609600 w 877316"/>
              <a:gd name="connsiteY9" fmla="*/ 254227 h 1331187"/>
              <a:gd name="connsiteX10" fmla="*/ 566420 w 877316"/>
              <a:gd name="connsiteY10" fmla="*/ 355827 h 1331187"/>
              <a:gd name="connsiteX11" fmla="*/ 541020 w 877316"/>
              <a:gd name="connsiteY11" fmla="*/ 480287 h 1331187"/>
              <a:gd name="connsiteX12" fmla="*/ 599440 w 877316"/>
              <a:gd name="connsiteY12" fmla="*/ 447267 h 1331187"/>
              <a:gd name="connsiteX13" fmla="*/ 619760 w 877316"/>
              <a:gd name="connsiteY13" fmla="*/ 437107 h 1331187"/>
              <a:gd name="connsiteX14" fmla="*/ 673100 w 877316"/>
              <a:gd name="connsiteY14" fmla="*/ 365987 h 1331187"/>
              <a:gd name="connsiteX15" fmla="*/ 688340 w 877316"/>
              <a:gd name="connsiteY15" fmla="*/ 307567 h 1331187"/>
              <a:gd name="connsiteX16" fmla="*/ 698500 w 877316"/>
              <a:gd name="connsiteY16" fmla="*/ 266927 h 1331187"/>
              <a:gd name="connsiteX17" fmla="*/ 718820 w 877316"/>
              <a:gd name="connsiteY17" fmla="*/ 216127 h 1331187"/>
              <a:gd name="connsiteX18" fmla="*/ 751840 w 877316"/>
              <a:gd name="connsiteY18" fmla="*/ 147547 h 1331187"/>
              <a:gd name="connsiteX19" fmla="*/ 797560 w 877316"/>
              <a:gd name="connsiteY19" fmla="*/ 71347 h 1331187"/>
              <a:gd name="connsiteX20" fmla="*/ 825500 w 877316"/>
              <a:gd name="connsiteY20" fmla="*/ 23087 h 1331187"/>
              <a:gd name="connsiteX21" fmla="*/ 850900 w 877316"/>
              <a:gd name="connsiteY21" fmla="*/ 227 h 1331187"/>
              <a:gd name="connsiteX22" fmla="*/ 876300 w 877316"/>
              <a:gd name="connsiteY22" fmla="*/ 35787 h 1331187"/>
              <a:gd name="connsiteX23" fmla="*/ 868680 w 877316"/>
              <a:gd name="connsiteY23" fmla="*/ 78967 h 1331187"/>
              <a:gd name="connsiteX24" fmla="*/ 835660 w 877316"/>
              <a:gd name="connsiteY24" fmla="*/ 152627 h 1331187"/>
              <a:gd name="connsiteX25" fmla="*/ 830580 w 877316"/>
              <a:gd name="connsiteY25" fmla="*/ 175487 h 1331187"/>
              <a:gd name="connsiteX26" fmla="*/ 812800 w 877316"/>
              <a:gd name="connsiteY26" fmla="*/ 246607 h 1331187"/>
              <a:gd name="connsiteX27" fmla="*/ 812800 w 877316"/>
              <a:gd name="connsiteY27" fmla="*/ 251687 h 1331187"/>
              <a:gd name="connsiteX28" fmla="*/ 789940 w 877316"/>
              <a:gd name="connsiteY28" fmla="*/ 299947 h 1331187"/>
              <a:gd name="connsiteX29" fmla="*/ 769620 w 877316"/>
              <a:gd name="connsiteY29" fmla="*/ 330427 h 1331187"/>
              <a:gd name="connsiteX30" fmla="*/ 767080 w 877316"/>
              <a:gd name="connsiteY30" fmla="*/ 335507 h 1331187"/>
              <a:gd name="connsiteX0" fmla="*/ 0 w 877316"/>
              <a:gd name="connsiteY0" fmla="*/ 1331187 h 1331187"/>
              <a:gd name="connsiteX1" fmla="*/ 170180 w 877316"/>
              <a:gd name="connsiteY1" fmla="*/ 1145767 h 1331187"/>
              <a:gd name="connsiteX2" fmla="*/ 360680 w 877316"/>
              <a:gd name="connsiteY2" fmla="*/ 777467 h 1331187"/>
              <a:gd name="connsiteX3" fmla="*/ 375920 w 877316"/>
              <a:gd name="connsiteY3" fmla="*/ 520927 h 1331187"/>
              <a:gd name="connsiteX4" fmla="*/ 408940 w 877316"/>
              <a:gd name="connsiteY4" fmla="*/ 429487 h 1331187"/>
              <a:gd name="connsiteX5" fmla="*/ 482600 w 877316"/>
              <a:gd name="connsiteY5" fmla="*/ 327887 h 1331187"/>
              <a:gd name="connsiteX6" fmla="*/ 508000 w 877316"/>
              <a:gd name="connsiteY6" fmla="*/ 292327 h 1331187"/>
              <a:gd name="connsiteX7" fmla="*/ 563880 w 877316"/>
              <a:gd name="connsiteY7" fmla="*/ 200887 h 1331187"/>
              <a:gd name="connsiteX8" fmla="*/ 599440 w 877316"/>
              <a:gd name="connsiteY8" fmla="*/ 185647 h 1331187"/>
              <a:gd name="connsiteX9" fmla="*/ 609600 w 877316"/>
              <a:gd name="connsiteY9" fmla="*/ 254227 h 1331187"/>
              <a:gd name="connsiteX10" fmla="*/ 566420 w 877316"/>
              <a:gd name="connsiteY10" fmla="*/ 355827 h 1331187"/>
              <a:gd name="connsiteX11" fmla="*/ 541020 w 877316"/>
              <a:gd name="connsiteY11" fmla="*/ 480287 h 1331187"/>
              <a:gd name="connsiteX12" fmla="*/ 599440 w 877316"/>
              <a:gd name="connsiteY12" fmla="*/ 447267 h 1331187"/>
              <a:gd name="connsiteX13" fmla="*/ 619760 w 877316"/>
              <a:gd name="connsiteY13" fmla="*/ 437107 h 1331187"/>
              <a:gd name="connsiteX14" fmla="*/ 673100 w 877316"/>
              <a:gd name="connsiteY14" fmla="*/ 365987 h 1331187"/>
              <a:gd name="connsiteX15" fmla="*/ 688340 w 877316"/>
              <a:gd name="connsiteY15" fmla="*/ 307567 h 1331187"/>
              <a:gd name="connsiteX16" fmla="*/ 698500 w 877316"/>
              <a:gd name="connsiteY16" fmla="*/ 266927 h 1331187"/>
              <a:gd name="connsiteX17" fmla="*/ 718820 w 877316"/>
              <a:gd name="connsiteY17" fmla="*/ 216127 h 1331187"/>
              <a:gd name="connsiteX18" fmla="*/ 751840 w 877316"/>
              <a:gd name="connsiteY18" fmla="*/ 147547 h 1331187"/>
              <a:gd name="connsiteX19" fmla="*/ 797560 w 877316"/>
              <a:gd name="connsiteY19" fmla="*/ 71347 h 1331187"/>
              <a:gd name="connsiteX20" fmla="*/ 825500 w 877316"/>
              <a:gd name="connsiteY20" fmla="*/ 23087 h 1331187"/>
              <a:gd name="connsiteX21" fmla="*/ 850900 w 877316"/>
              <a:gd name="connsiteY21" fmla="*/ 227 h 1331187"/>
              <a:gd name="connsiteX22" fmla="*/ 876300 w 877316"/>
              <a:gd name="connsiteY22" fmla="*/ 35787 h 1331187"/>
              <a:gd name="connsiteX23" fmla="*/ 868680 w 877316"/>
              <a:gd name="connsiteY23" fmla="*/ 78967 h 1331187"/>
              <a:gd name="connsiteX24" fmla="*/ 835660 w 877316"/>
              <a:gd name="connsiteY24" fmla="*/ 152627 h 1331187"/>
              <a:gd name="connsiteX25" fmla="*/ 830580 w 877316"/>
              <a:gd name="connsiteY25" fmla="*/ 175487 h 1331187"/>
              <a:gd name="connsiteX26" fmla="*/ 812800 w 877316"/>
              <a:gd name="connsiteY26" fmla="*/ 246607 h 1331187"/>
              <a:gd name="connsiteX27" fmla="*/ 812800 w 877316"/>
              <a:gd name="connsiteY27" fmla="*/ 251687 h 1331187"/>
              <a:gd name="connsiteX28" fmla="*/ 769620 w 877316"/>
              <a:gd name="connsiteY28" fmla="*/ 330427 h 1331187"/>
              <a:gd name="connsiteX29" fmla="*/ 767080 w 877316"/>
              <a:gd name="connsiteY29" fmla="*/ 335507 h 1331187"/>
              <a:gd name="connsiteX0" fmla="*/ 0 w 877316"/>
              <a:gd name="connsiteY0" fmla="*/ 1331187 h 1331187"/>
              <a:gd name="connsiteX1" fmla="*/ 170180 w 877316"/>
              <a:gd name="connsiteY1" fmla="*/ 1145767 h 1331187"/>
              <a:gd name="connsiteX2" fmla="*/ 360680 w 877316"/>
              <a:gd name="connsiteY2" fmla="*/ 777467 h 1331187"/>
              <a:gd name="connsiteX3" fmla="*/ 375920 w 877316"/>
              <a:gd name="connsiteY3" fmla="*/ 520927 h 1331187"/>
              <a:gd name="connsiteX4" fmla="*/ 408940 w 877316"/>
              <a:gd name="connsiteY4" fmla="*/ 429487 h 1331187"/>
              <a:gd name="connsiteX5" fmla="*/ 482600 w 877316"/>
              <a:gd name="connsiteY5" fmla="*/ 327887 h 1331187"/>
              <a:gd name="connsiteX6" fmla="*/ 508000 w 877316"/>
              <a:gd name="connsiteY6" fmla="*/ 292327 h 1331187"/>
              <a:gd name="connsiteX7" fmla="*/ 563880 w 877316"/>
              <a:gd name="connsiteY7" fmla="*/ 200887 h 1331187"/>
              <a:gd name="connsiteX8" fmla="*/ 599440 w 877316"/>
              <a:gd name="connsiteY8" fmla="*/ 185647 h 1331187"/>
              <a:gd name="connsiteX9" fmla="*/ 609600 w 877316"/>
              <a:gd name="connsiteY9" fmla="*/ 254227 h 1331187"/>
              <a:gd name="connsiteX10" fmla="*/ 566420 w 877316"/>
              <a:gd name="connsiteY10" fmla="*/ 355827 h 1331187"/>
              <a:gd name="connsiteX11" fmla="*/ 541020 w 877316"/>
              <a:gd name="connsiteY11" fmla="*/ 480287 h 1331187"/>
              <a:gd name="connsiteX12" fmla="*/ 599440 w 877316"/>
              <a:gd name="connsiteY12" fmla="*/ 447267 h 1331187"/>
              <a:gd name="connsiteX13" fmla="*/ 619760 w 877316"/>
              <a:gd name="connsiteY13" fmla="*/ 437107 h 1331187"/>
              <a:gd name="connsiteX14" fmla="*/ 673100 w 877316"/>
              <a:gd name="connsiteY14" fmla="*/ 365987 h 1331187"/>
              <a:gd name="connsiteX15" fmla="*/ 688340 w 877316"/>
              <a:gd name="connsiteY15" fmla="*/ 307567 h 1331187"/>
              <a:gd name="connsiteX16" fmla="*/ 698500 w 877316"/>
              <a:gd name="connsiteY16" fmla="*/ 266927 h 1331187"/>
              <a:gd name="connsiteX17" fmla="*/ 718820 w 877316"/>
              <a:gd name="connsiteY17" fmla="*/ 216127 h 1331187"/>
              <a:gd name="connsiteX18" fmla="*/ 751840 w 877316"/>
              <a:gd name="connsiteY18" fmla="*/ 147547 h 1331187"/>
              <a:gd name="connsiteX19" fmla="*/ 797560 w 877316"/>
              <a:gd name="connsiteY19" fmla="*/ 71347 h 1331187"/>
              <a:gd name="connsiteX20" fmla="*/ 825500 w 877316"/>
              <a:gd name="connsiteY20" fmla="*/ 23087 h 1331187"/>
              <a:gd name="connsiteX21" fmla="*/ 850900 w 877316"/>
              <a:gd name="connsiteY21" fmla="*/ 227 h 1331187"/>
              <a:gd name="connsiteX22" fmla="*/ 876300 w 877316"/>
              <a:gd name="connsiteY22" fmla="*/ 35787 h 1331187"/>
              <a:gd name="connsiteX23" fmla="*/ 868680 w 877316"/>
              <a:gd name="connsiteY23" fmla="*/ 78967 h 1331187"/>
              <a:gd name="connsiteX24" fmla="*/ 835660 w 877316"/>
              <a:gd name="connsiteY24" fmla="*/ 152627 h 1331187"/>
              <a:gd name="connsiteX25" fmla="*/ 812800 w 877316"/>
              <a:gd name="connsiteY25" fmla="*/ 246607 h 1331187"/>
              <a:gd name="connsiteX26" fmla="*/ 812800 w 877316"/>
              <a:gd name="connsiteY26" fmla="*/ 251687 h 1331187"/>
              <a:gd name="connsiteX27" fmla="*/ 769620 w 877316"/>
              <a:gd name="connsiteY27" fmla="*/ 330427 h 1331187"/>
              <a:gd name="connsiteX28" fmla="*/ 767080 w 877316"/>
              <a:gd name="connsiteY28" fmla="*/ 335507 h 1331187"/>
              <a:gd name="connsiteX0" fmla="*/ 0 w 877316"/>
              <a:gd name="connsiteY0" fmla="*/ 1331187 h 1331187"/>
              <a:gd name="connsiteX1" fmla="*/ 170180 w 877316"/>
              <a:gd name="connsiteY1" fmla="*/ 1145767 h 1331187"/>
              <a:gd name="connsiteX2" fmla="*/ 360680 w 877316"/>
              <a:gd name="connsiteY2" fmla="*/ 777467 h 1331187"/>
              <a:gd name="connsiteX3" fmla="*/ 375920 w 877316"/>
              <a:gd name="connsiteY3" fmla="*/ 520927 h 1331187"/>
              <a:gd name="connsiteX4" fmla="*/ 408940 w 877316"/>
              <a:gd name="connsiteY4" fmla="*/ 429487 h 1331187"/>
              <a:gd name="connsiteX5" fmla="*/ 482600 w 877316"/>
              <a:gd name="connsiteY5" fmla="*/ 327887 h 1331187"/>
              <a:gd name="connsiteX6" fmla="*/ 508000 w 877316"/>
              <a:gd name="connsiteY6" fmla="*/ 292327 h 1331187"/>
              <a:gd name="connsiteX7" fmla="*/ 563880 w 877316"/>
              <a:gd name="connsiteY7" fmla="*/ 200887 h 1331187"/>
              <a:gd name="connsiteX8" fmla="*/ 599440 w 877316"/>
              <a:gd name="connsiteY8" fmla="*/ 185647 h 1331187"/>
              <a:gd name="connsiteX9" fmla="*/ 609600 w 877316"/>
              <a:gd name="connsiteY9" fmla="*/ 254227 h 1331187"/>
              <a:gd name="connsiteX10" fmla="*/ 566420 w 877316"/>
              <a:gd name="connsiteY10" fmla="*/ 355827 h 1331187"/>
              <a:gd name="connsiteX11" fmla="*/ 541020 w 877316"/>
              <a:gd name="connsiteY11" fmla="*/ 480287 h 1331187"/>
              <a:gd name="connsiteX12" fmla="*/ 599440 w 877316"/>
              <a:gd name="connsiteY12" fmla="*/ 447267 h 1331187"/>
              <a:gd name="connsiteX13" fmla="*/ 619760 w 877316"/>
              <a:gd name="connsiteY13" fmla="*/ 437107 h 1331187"/>
              <a:gd name="connsiteX14" fmla="*/ 639179 w 877316"/>
              <a:gd name="connsiteY14" fmla="*/ 352798 h 1331187"/>
              <a:gd name="connsiteX15" fmla="*/ 688340 w 877316"/>
              <a:gd name="connsiteY15" fmla="*/ 307567 h 1331187"/>
              <a:gd name="connsiteX16" fmla="*/ 698500 w 877316"/>
              <a:gd name="connsiteY16" fmla="*/ 266927 h 1331187"/>
              <a:gd name="connsiteX17" fmla="*/ 718820 w 877316"/>
              <a:gd name="connsiteY17" fmla="*/ 216127 h 1331187"/>
              <a:gd name="connsiteX18" fmla="*/ 751840 w 877316"/>
              <a:gd name="connsiteY18" fmla="*/ 147547 h 1331187"/>
              <a:gd name="connsiteX19" fmla="*/ 797560 w 877316"/>
              <a:gd name="connsiteY19" fmla="*/ 71347 h 1331187"/>
              <a:gd name="connsiteX20" fmla="*/ 825500 w 877316"/>
              <a:gd name="connsiteY20" fmla="*/ 23087 h 1331187"/>
              <a:gd name="connsiteX21" fmla="*/ 850900 w 877316"/>
              <a:gd name="connsiteY21" fmla="*/ 227 h 1331187"/>
              <a:gd name="connsiteX22" fmla="*/ 876300 w 877316"/>
              <a:gd name="connsiteY22" fmla="*/ 35787 h 1331187"/>
              <a:gd name="connsiteX23" fmla="*/ 868680 w 877316"/>
              <a:gd name="connsiteY23" fmla="*/ 78967 h 1331187"/>
              <a:gd name="connsiteX24" fmla="*/ 835660 w 877316"/>
              <a:gd name="connsiteY24" fmla="*/ 152627 h 1331187"/>
              <a:gd name="connsiteX25" fmla="*/ 812800 w 877316"/>
              <a:gd name="connsiteY25" fmla="*/ 246607 h 1331187"/>
              <a:gd name="connsiteX26" fmla="*/ 812800 w 877316"/>
              <a:gd name="connsiteY26" fmla="*/ 251687 h 1331187"/>
              <a:gd name="connsiteX27" fmla="*/ 769620 w 877316"/>
              <a:gd name="connsiteY27" fmla="*/ 330427 h 1331187"/>
              <a:gd name="connsiteX28" fmla="*/ 767080 w 877316"/>
              <a:gd name="connsiteY28" fmla="*/ 335507 h 1331187"/>
              <a:gd name="connsiteX0" fmla="*/ 0 w 877316"/>
              <a:gd name="connsiteY0" fmla="*/ 1331187 h 1331187"/>
              <a:gd name="connsiteX1" fmla="*/ 170180 w 877316"/>
              <a:gd name="connsiteY1" fmla="*/ 1145767 h 1331187"/>
              <a:gd name="connsiteX2" fmla="*/ 360680 w 877316"/>
              <a:gd name="connsiteY2" fmla="*/ 777467 h 1331187"/>
              <a:gd name="connsiteX3" fmla="*/ 375920 w 877316"/>
              <a:gd name="connsiteY3" fmla="*/ 520927 h 1331187"/>
              <a:gd name="connsiteX4" fmla="*/ 408940 w 877316"/>
              <a:gd name="connsiteY4" fmla="*/ 429487 h 1331187"/>
              <a:gd name="connsiteX5" fmla="*/ 482600 w 877316"/>
              <a:gd name="connsiteY5" fmla="*/ 327887 h 1331187"/>
              <a:gd name="connsiteX6" fmla="*/ 508000 w 877316"/>
              <a:gd name="connsiteY6" fmla="*/ 292327 h 1331187"/>
              <a:gd name="connsiteX7" fmla="*/ 563880 w 877316"/>
              <a:gd name="connsiteY7" fmla="*/ 200887 h 1331187"/>
              <a:gd name="connsiteX8" fmla="*/ 599440 w 877316"/>
              <a:gd name="connsiteY8" fmla="*/ 185647 h 1331187"/>
              <a:gd name="connsiteX9" fmla="*/ 609600 w 877316"/>
              <a:gd name="connsiteY9" fmla="*/ 254227 h 1331187"/>
              <a:gd name="connsiteX10" fmla="*/ 566420 w 877316"/>
              <a:gd name="connsiteY10" fmla="*/ 355827 h 1331187"/>
              <a:gd name="connsiteX11" fmla="*/ 541020 w 877316"/>
              <a:gd name="connsiteY11" fmla="*/ 480287 h 1331187"/>
              <a:gd name="connsiteX12" fmla="*/ 599440 w 877316"/>
              <a:gd name="connsiteY12" fmla="*/ 447267 h 1331187"/>
              <a:gd name="connsiteX13" fmla="*/ 619760 w 877316"/>
              <a:gd name="connsiteY13" fmla="*/ 437107 h 1331187"/>
              <a:gd name="connsiteX14" fmla="*/ 610366 w 877316"/>
              <a:gd name="connsiteY14" fmla="*/ 434622 h 1331187"/>
              <a:gd name="connsiteX15" fmla="*/ 639179 w 877316"/>
              <a:gd name="connsiteY15" fmla="*/ 352798 h 1331187"/>
              <a:gd name="connsiteX16" fmla="*/ 688340 w 877316"/>
              <a:gd name="connsiteY16" fmla="*/ 307567 h 1331187"/>
              <a:gd name="connsiteX17" fmla="*/ 698500 w 877316"/>
              <a:gd name="connsiteY17" fmla="*/ 266927 h 1331187"/>
              <a:gd name="connsiteX18" fmla="*/ 718820 w 877316"/>
              <a:gd name="connsiteY18" fmla="*/ 216127 h 1331187"/>
              <a:gd name="connsiteX19" fmla="*/ 751840 w 877316"/>
              <a:gd name="connsiteY19" fmla="*/ 147547 h 1331187"/>
              <a:gd name="connsiteX20" fmla="*/ 797560 w 877316"/>
              <a:gd name="connsiteY20" fmla="*/ 71347 h 1331187"/>
              <a:gd name="connsiteX21" fmla="*/ 825500 w 877316"/>
              <a:gd name="connsiteY21" fmla="*/ 23087 h 1331187"/>
              <a:gd name="connsiteX22" fmla="*/ 850900 w 877316"/>
              <a:gd name="connsiteY22" fmla="*/ 227 h 1331187"/>
              <a:gd name="connsiteX23" fmla="*/ 876300 w 877316"/>
              <a:gd name="connsiteY23" fmla="*/ 35787 h 1331187"/>
              <a:gd name="connsiteX24" fmla="*/ 868680 w 877316"/>
              <a:gd name="connsiteY24" fmla="*/ 78967 h 1331187"/>
              <a:gd name="connsiteX25" fmla="*/ 835660 w 877316"/>
              <a:gd name="connsiteY25" fmla="*/ 152627 h 1331187"/>
              <a:gd name="connsiteX26" fmla="*/ 812800 w 877316"/>
              <a:gd name="connsiteY26" fmla="*/ 246607 h 1331187"/>
              <a:gd name="connsiteX27" fmla="*/ 812800 w 877316"/>
              <a:gd name="connsiteY27" fmla="*/ 251687 h 1331187"/>
              <a:gd name="connsiteX28" fmla="*/ 769620 w 877316"/>
              <a:gd name="connsiteY28" fmla="*/ 330427 h 1331187"/>
              <a:gd name="connsiteX29" fmla="*/ 767080 w 877316"/>
              <a:gd name="connsiteY29" fmla="*/ 335507 h 1331187"/>
              <a:gd name="connsiteX0" fmla="*/ 0 w 877316"/>
              <a:gd name="connsiteY0" fmla="*/ 1331187 h 1331187"/>
              <a:gd name="connsiteX1" fmla="*/ 170180 w 877316"/>
              <a:gd name="connsiteY1" fmla="*/ 1145767 h 1331187"/>
              <a:gd name="connsiteX2" fmla="*/ 360680 w 877316"/>
              <a:gd name="connsiteY2" fmla="*/ 777467 h 1331187"/>
              <a:gd name="connsiteX3" fmla="*/ 375920 w 877316"/>
              <a:gd name="connsiteY3" fmla="*/ 520927 h 1331187"/>
              <a:gd name="connsiteX4" fmla="*/ 408940 w 877316"/>
              <a:gd name="connsiteY4" fmla="*/ 429487 h 1331187"/>
              <a:gd name="connsiteX5" fmla="*/ 482600 w 877316"/>
              <a:gd name="connsiteY5" fmla="*/ 327887 h 1331187"/>
              <a:gd name="connsiteX6" fmla="*/ 508000 w 877316"/>
              <a:gd name="connsiteY6" fmla="*/ 292327 h 1331187"/>
              <a:gd name="connsiteX7" fmla="*/ 563880 w 877316"/>
              <a:gd name="connsiteY7" fmla="*/ 200887 h 1331187"/>
              <a:gd name="connsiteX8" fmla="*/ 599440 w 877316"/>
              <a:gd name="connsiteY8" fmla="*/ 185647 h 1331187"/>
              <a:gd name="connsiteX9" fmla="*/ 609600 w 877316"/>
              <a:gd name="connsiteY9" fmla="*/ 254227 h 1331187"/>
              <a:gd name="connsiteX10" fmla="*/ 566420 w 877316"/>
              <a:gd name="connsiteY10" fmla="*/ 355827 h 1331187"/>
              <a:gd name="connsiteX11" fmla="*/ 541020 w 877316"/>
              <a:gd name="connsiteY11" fmla="*/ 480287 h 1331187"/>
              <a:gd name="connsiteX12" fmla="*/ 599440 w 877316"/>
              <a:gd name="connsiteY12" fmla="*/ 447267 h 1331187"/>
              <a:gd name="connsiteX13" fmla="*/ 619760 w 877316"/>
              <a:gd name="connsiteY13" fmla="*/ 437107 h 1331187"/>
              <a:gd name="connsiteX14" fmla="*/ 639179 w 877316"/>
              <a:gd name="connsiteY14" fmla="*/ 352798 h 1331187"/>
              <a:gd name="connsiteX15" fmla="*/ 688340 w 877316"/>
              <a:gd name="connsiteY15" fmla="*/ 307567 h 1331187"/>
              <a:gd name="connsiteX16" fmla="*/ 698500 w 877316"/>
              <a:gd name="connsiteY16" fmla="*/ 266927 h 1331187"/>
              <a:gd name="connsiteX17" fmla="*/ 718820 w 877316"/>
              <a:gd name="connsiteY17" fmla="*/ 216127 h 1331187"/>
              <a:gd name="connsiteX18" fmla="*/ 751840 w 877316"/>
              <a:gd name="connsiteY18" fmla="*/ 147547 h 1331187"/>
              <a:gd name="connsiteX19" fmla="*/ 797560 w 877316"/>
              <a:gd name="connsiteY19" fmla="*/ 71347 h 1331187"/>
              <a:gd name="connsiteX20" fmla="*/ 825500 w 877316"/>
              <a:gd name="connsiteY20" fmla="*/ 23087 h 1331187"/>
              <a:gd name="connsiteX21" fmla="*/ 850900 w 877316"/>
              <a:gd name="connsiteY21" fmla="*/ 227 h 1331187"/>
              <a:gd name="connsiteX22" fmla="*/ 876300 w 877316"/>
              <a:gd name="connsiteY22" fmla="*/ 35787 h 1331187"/>
              <a:gd name="connsiteX23" fmla="*/ 868680 w 877316"/>
              <a:gd name="connsiteY23" fmla="*/ 78967 h 1331187"/>
              <a:gd name="connsiteX24" fmla="*/ 835660 w 877316"/>
              <a:gd name="connsiteY24" fmla="*/ 152627 h 1331187"/>
              <a:gd name="connsiteX25" fmla="*/ 812800 w 877316"/>
              <a:gd name="connsiteY25" fmla="*/ 246607 h 1331187"/>
              <a:gd name="connsiteX26" fmla="*/ 812800 w 877316"/>
              <a:gd name="connsiteY26" fmla="*/ 251687 h 1331187"/>
              <a:gd name="connsiteX27" fmla="*/ 769620 w 877316"/>
              <a:gd name="connsiteY27" fmla="*/ 330427 h 1331187"/>
              <a:gd name="connsiteX28" fmla="*/ 767080 w 877316"/>
              <a:gd name="connsiteY28" fmla="*/ 335507 h 1331187"/>
              <a:gd name="connsiteX0" fmla="*/ 0 w 877316"/>
              <a:gd name="connsiteY0" fmla="*/ 1331187 h 1331187"/>
              <a:gd name="connsiteX1" fmla="*/ 170180 w 877316"/>
              <a:gd name="connsiteY1" fmla="*/ 1145767 h 1331187"/>
              <a:gd name="connsiteX2" fmla="*/ 360680 w 877316"/>
              <a:gd name="connsiteY2" fmla="*/ 777467 h 1331187"/>
              <a:gd name="connsiteX3" fmla="*/ 375920 w 877316"/>
              <a:gd name="connsiteY3" fmla="*/ 520927 h 1331187"/>
              <a:gd name="connsiteX4" fmla="*/ 408940 w 877316"/>
              <a:gd name="connsiteY4" fmla="*/ 429487 h 1331187"/>
              <a:gd name="connsiteX5" fmla="*/ 482600 w 877316"/>
              <a:gd name="connsiteY5" fmla="*/ 327887 h 1331187"/>
              <a:gd name="connsiteX6" fmla="*/ 508000 w 877316"/>
              <a:gd name="connsiteY6" fmla="*/ 292327 h 1331187"/>
              <a:gd name="connsiteX7" fmla="*/ 563880 w 877316"/>
              <a:gd name="connsiteY7" fmla="*/ 200887 h 1331187"/>
              <a:gd name="connsiteX8" fmla="*/ 599440 w 877316"/>
              <a:gd name="connsiteY8" fmla="*/ 185647 h 1331187"/>
              <a:gd name="connsiteX9" fmla="*/ 609600 w 877316"/>
              <a:gd name="connsiteY9" fmla="*/ 254227 h 1331187"/>
              <a:gd name="connsiteX10" fmla="*/ 566420 w 877316"/>
              <a:gd name="connsiteY10" fmla="*/ 355827 h 1331187"/>
              <a:gd name="connsiteX11" fmla="*/ 541020 w 877316"/>
              <a:gd name="connsiteY11" fmla="*/ 480287 h 1331187"/>
              <a:gd name="connsiteX12" fmla="*/ 599440 w 877316"/>
              <a:gd name="connsiteY12" fmla="*/ 447267 h 1331187"/>
              <a:gd name="connsiteX13" fmla="*/ 639179 w 877316"/>
              <a:gd name="connsiteY13" fmla="*/ 352798 h 1331187"/>
              <a:gd name="connsiteX14" fmla="*/ 688340 w 877316"/>
              <a:gd name="connsiteY14" fmla="*/ 307567 h 1331187"/>
              <a:gd name="connsiteX15" fmla="*/ 698500 w 877316"/>
              <a:gd name="connsiteY15" fmla="*/ 266927 h 1331187"/>
              <a:gd name="connsiteX16" fmla="*/ 718820 w 877316"/>
              <a:gd name="connsiteY16" fmla="*/ 216127 h 1331187"/>
              <a:gd name="connsiteX17" fmla="*/ 751840 w 877316"/>
              <a:gd name="connsiteY17" fmla="*/ 147547 h 1331187"/>
              <a:gd name="connsiteX18" fmla="*/ 797560 w 877316"/>
              <a:gd name="connsiteY18" fmla="*/ 71347 h 1331187"/>
              <a:gd name="connsiteX19" fmla="*/ 825500 w 877316"/>
              <a:gd name="connsiteY19" fmla="*/ 23087 h 1331187"/>
              <a:gd name="connsiteX20" fmla="*/ 850900 w 877316"/>
              <a:gd name="connsiteY20" fmla="*/ 227 h 1331187"/>
              <a:gd name="connsiteX21" fmla="*/ 876300 w 877316"/>
              <a:gd name="connsiteY21" fmla="*/ 35787 h 1331187"/>
              <a:gd name="connsiteX22" fmla="*/ 868680 w 877316"/>
              <a:gd name="connsiteY22" fmla="*/ 78967 h 1331187"/>
              <a:gd name="connsiteX23" fmla="*/ 835660 w 877316"/>
              <a:gd name="connsiteY23" fmla="*/ 152627 h 1331187"/>
              <a:gd name="connsiteX24" fmla="*/ 812800 w 877316"/>
              <a:gd name="connsiteY24" fmla="*/ 246607 h 1331187"/>
              <a:gd name="connsiteX25" fmla="*/ 812800 w 877316"/>
              <a:gd name="connsiteY25" fmla="*/ 251687 h 1331187"/>
              <a:gd name="connsiteX26" fmla="*/ 769620 w 877316"/>
              <a:gd name="connsiteY26" fmla="*/ 330427 h 1331187"/>
              <a:gd name="connsiteX27" fmla="*/ 767080 w 877316"/>
              <a:gd name="connsiteY27" fmla="*/ 335507 h 1331187"/>
              <a:gd name="connsiteX0" fmla="*/ 0 w 877316"/>
              <a:gd name="connsiteY0" fmla="*/ 1331187 h 1331187"/>
              <a:gd name="connsiteX1" fmla="*/ 170180 w 877316"/>
              <a:gd name="connsiteY1" fmla="*/ 1145767 h 1331187"/>
              <a:gd name="connsiteX2" fmla="*/ 360680 w 877316"/>
              <a:gd name="connsiteY2" fmla="*/ 777467 h 1331187"/>
              <a:gd name="connsiteX3" fmla="*/ 375920 w 877316"/>
              <a:gd name="connsiteY3" fmla="*/ 520927 h 1331187"/>
              <a:gd name="connsiteX4" fmla="*/ 408940 w 877316"/>
              <a:gd name="connsiteY4" fmla="*/ 429487 h 1331187"/>
              <a:gd name="connsiteX5" fmla="*/ 482600 w 877316"/>
              <a:gd name="connsiteY5" fmla="*/ 327887 h 1331187"/>
              <a:gd name="connsiteX6" fmla="*/ 508000 w 877316"/>
              <a:gd name="connsiteY6" fmla="*/ 292327 h 1331187"/>
              <a:gd name="connsiteX7" fmla="*/ 563880 w 877316"/>
              <a:gd name="connsiteY7" fmla="*/ 200887 h 1331187"/>
              <a:gd name="connsiteX8" fmla="*/ 599440 w 877316"/>
              <a:gd name="connsiteY8" fmla="*/ 185647 h 1331187"/>
              <a:gd name="connsiteX9" fmla="*/ 609600 w 877316"/>
              <a:gd name="connsiteY9" fmla="*/ 254227 h 1331187"/>
              <a:gd name="connsiteX10" fmla="*/ 566420 w 877316"/>
              <a:gd name="connsiteY10" fmla="*/ 355827 h 1331187"/>
              <a:gd name="connsiteX11" fmla="*/ 541020 w 877316"/>
              <a:gd name="connsiteY11" fmla="*/ 480287 h 1331187"/>
              <a:gd name="connsiteX12" fmla="*/ 599440 w 877316"/>
              <a:gd name="connsiteY12" fmla="*/ 447267 h 1331187"/>
              <a:gd name="connsiteX13" fmla="*/ 639179 w 877316"/>
              <a:gd name="connsiteY13" fmla="*/ 352798 h 1331187"/>
              <a:gd name="connsiteX14" fmla="*/ 698500 w 877316"/>
              <a:gd name="connsiteY14" fmla="*/ 266927 h 1331187"/>
              <a:gd name="connsiteX15" fmla="*/ 718820 w 877316"/>
              <a:gd name="connsiteY15" fmla="*/ 216127 h 1331187"/>
              <a:gd name="connsiteX16" fmla="*/ 751840 w 877316"/>
              <a:gd name="connsiteY16" fmla="*/ 147547 h 1331187"/>
              <a:gd name="connsiteX17" fmla="*/ 797560 w 877316"/>
              <a:gd name="connsiteY17" fmla="*/ 71347 h 1331187"/>
              <a:gd name="connsiteX18" fmla="*/ 825500 w 877316"/>
              <a:gd name="connsiteY18" fmla="*/ 23087 h 1331187"/>
              <a:gd name="connsiteX19" fmla="*/ 850900 w 877316"/>
              <a:gd name="connsiteY19" fmla="*/ 227 h 1331187"/>
              <a:gd name="connsiteX20" fmla="*/ 876300 w 877316"/>
              <a:gd name="connsiteY20" fmla="*/ 35787 h 1331187"/>
              <a:gd name="connsiteX21" fmla="*/ 868680 w 877316"/>
              <a:gd name="connsiteY21" fmla="*/ 78967 h 1331187"/>
              <a:gd name="connsiteX22" fmla="*/ 835660 w 877316"/>
              <a:gd name="connsiteY22" fmla="*/ 152627 h 1331187"/>
              <a:gd name="connsiteX23" fmla="*/ 812800 w 877316"/>
              <a:gd name="connsiteY23" fmla="*/ 246607 h 1331187"/>
              <a:gd name="connsiteX24" fmla="*/ 812800 w 877316"/>
              <a:gd name="connsiteY24" fmla="*/ 251687 h 1331187"/>
              <a:gd name="connsiteX25" fmla="*/ 769620 w 877316"/>
              <a:gd name="connsiteY25" fmla="*/ 330427 h 1331187"/>
              <a:gd name="connsiteX26" fmla="*/ 767080 w 877316"/>
              <a:gd name="connsiteY26" fmla="*/ 335507 h 1331187"/>
              <a:gd name="connsiteX0" fmla="*/ 0 w 877316"/>
              <a:gd name="connsiteY0" fmla="*/ 1331187 h 1331187"/>
              <a:gd name="connsiteX1" fmla="*/ 170180 w 877316"/>
              <a:gd name="connsiteY1" fmla="*/ 1145767 h 1331187"/>
              <a:gd name="connsiteX2" fmla="*/ 360680 w 877316"/>
              <a:gd name="connsiteY2" fmla="*/ 777467 h 1331187"/>
              <a:gd name="connsiteX3" fmla="*/ 375920 w 877316"/>
              <a:gd name="connsiteY3" fmla="*/ 520927 h 1331187"/>
              <a:gd name="connsiteX4" fmla="*/ 408940 w 877316"/>
              <a:gd name="connsiteY4" fmla="*/ 429487 h 1331187"/>
              <a:gd name="connsiteX5" fmla="*/ 482600 w 877316"/>
              <a:gd name="connsiteY5" fmla="*/ 327887 h 1331187"/>
              <a:gd name="connsiteX6" fmla="*/ 508000 w 877316"/>
              <a:gd name="connsiteY6" fmla="*/ 292327 h 1331187"/>
              <a:gd name="connsiteX7" fmla="*/ 563880 w 877316"/>
              <a:gd name="connsiteY7" fmla="*/ 200887 h 1331187"/>
              <a:gd name="connsiteX8" fmla="*/ 599440 w 877316"/>
              <a:gd name="connsiteY8" fmla="*/ 185647 h 1331187"/>
              <a:gd name="connsiteX9" fmla="*/ 609600 w 877316"/>
              <a:gd name="connsiteY9" fmla="*/ 254227 h 1331187"/>
              <a:gd name="connsiteX10" fmla="*/ 566420 w 877316"/>
              <a:gd name="connsiteY10" fmla="*/ 355827 h 1331187"/>
              <a:gd name="connsiteX11" fmla="*/ 541020 w 877316"/>
              <a:gd name="connsiteY11" fmla="*/ 480287 h 1331187"/>
              <a:gd name="connsiteX12" fmla="*/ 571930 w 877316"/>
              <a:gd name="connsiteY12" fmla="*/ 419239 h 1331187"/>
              <a:gd name="connsiteX13" fmla="*/ 639179 w 877316"/>
              <a:gd name="connsiteY13" fmla="*/ 352798 h 1331187"/>
              <a:gd name="connsiteX14" fmla="*/ 698500 w 877316"/>
              <a:gd name="connsiteY14" fmla="*/ 266927 h 1331187"/>
              <a:gd name="connsiteX15" fmla="*/ 718820 w 877316"/>
              <a:gd name="connsiteY15" fmla="*/ 216127 h 1331187"/>
              <a:gd name="connsiteX16" fmla="*/ 751840 w 877316"/>
              <a:gd name="connsiteY16" fmla="*/ 147547 h 1331187"/>
              <a:gd name="connsiteX17" fmla="*/ 797560 w 877316"/>
              <a:gd name="connsiteY17" fmla="*/ 71347 h 1331187"/>
              <a:gd name="connsiteX18" fmla="*/ 825500 w 877316"/>
              <a:gd name="connsiteY18" fmla="*/ 23087 h 1331187"/>
              <a:gd name="connsiteX19" fmla="*/ 850900 w 877316"/>
              <a:gd name="connsiteY19" fmla="*/ 227 h 1331187"/>
              <a:gd name="connsiteX20" fmla="*/ 876300 w 877316"/>
              <a:gd name="connsiteY20" fmla="*/ 35787 h 1331187"/>
              <a:gd name="connsiteX21" fmla="*/ 868680 w 877316"/>
              <a:gd name="connsiteY21" fmla="*/ 78967 h 1331187"/>
              <a:gd name="connsiteX22" fmla="*/ 835660 w 877316"/>
              <a:gd name="connsiteY22" fmla="*/ 152627 h 1331187"/>
              <a:gd name="connsiteX23" fmla="*/ 812800 w 877316"/>
              <a:gd name="connsiteY23" fmla="*/ 246607 h 1331187"/>
              <a:gd name="connsiteX24" fmla="*/ 812800 w 877316"/>
              <a:gd name="connsiteY24" fmla="*/ 251687 h 1331187"/>
              <a:gd name="connsiteX25" fmla="*/ 769620 w 877316"/>
              <a:gd name="connsiteY25" fmla="*/ 330427 h 1331187"/>
              <a:gd name="connsiteX26" fmla="*/ 767080 w 877316"/>
              <a:gd name="connsiteY26" fmla="*/ 335507 h 1331187"/>
              <a:gd name="connsiteX0" fmla="*/ 0 w 877316"/>
              <a:gd name="connsiteY0" fmla="*/ 1331187 h 1331187"/>
              <a:gd name="connsiteX1" fmla="*/ 170180 w 877316"/>
              <a:gd name="connsiteY1" fmla="*/ 1145767 h 1331187"/>
              <a:gd name="connsiteX2" fmla="*/ 360680 w 877316"/>
              <a:gd name="connsiteY2" fmla="*/ 777467 h 1331187"/>
              <a:gd name="connsiteX3" fmla="*/ 375920 w 877316"/>
              <a:gd name="connsiteY3" fmla="*/ 520927 h 1331187"/>
              <a:gd name="connsiteX4" fmla="*/ 408940 w 877316"/>
              <a:gd name="connsiteY4" fmla="*/ 429487 h 1331187"/>
              <a:gd name="connsiteX5" fmla="*/ 482600 w 877316"/>
              <a:gd name="connsiteY5" fmla="*/ 327887 h 1331187"/>
              <a:gd name="connsiteX6" fmla="*/ 508000 w 877316"/>
              <a:gd name="connsiteY6" fmla="*/ 292327 h 1331187"/>
              <a:gd name="connsiteX7" fmla="*/ 563880 w 877316"/>
              <a:gd name="connsiteY7" fmla="*/ 200887 h 1331187"/>
              <a:gd name="connsiteX8" fmla="*/ 599440 w 877316"/>
              <a:gd name="connsiteY8" fmla="*/ 185647 h 1331187"/>
              <a:gd name="connsiteX9" fmla="*/ 609600 w 877316"/>
              <a:gd name="connsiteY9" fmla="*/ 254227 h 1331187"/>
              <a:gd name="connsiteX10" fmla="*/ 566420 w 877316"/>
              <a:gd name="connsiteY10" fmla="*/ 355827 h 1331187"/>
              <a:gd name="connsiteX11" fmla="*/ 571930 w 877316"/>
              <a:gd name="connsiteY11" fmla="*/ 419239 h 1331187"/>
              <a:gd name="connsiteX12" fmla="*/ 639179 w 877316"/>
              <a:gd name="connsiteY12" fmla="*/ 352798 h 1331187"/>
              <a:gd name="connsiteX13" fmla="*/ 698500 w 877316"/>
              <a:gd name="connsiteY13" fmla="*/ 266927 h 1331187"/>
              <a:gd name="connsiteX14" fmla="*/ 718820 w 877316"/>
              <a:gd name="connsiteY14" fmla="*/ 216127 h 1331187"/>
              <a:gd name="connsiteX15" fmla="*/ 751840 w 877316"/>
              <a:gd name="connsiteY15" fmla="*/ 147547 h 1331187"/>
              <a:gd name="connsiteX16" fmla="*/ 797560 w 877316"/>
              <a:gd name="connsiteY16" fmla="*/ 71347 h 1331187"/>
              <a:gd name="connsiteX17" fmla="*/ 825500 w 877316"/>
              <a:gd name="connsiteY17" fmla="*/ 23087 h 1331187"/>
              <a:gd name="connsiteX18" fmla="*/ 850900 w 877316"/>
              <a:gd name="connsiteY18" fmla="*/ 227 h 1331187"/>
              <a:gd name="connsiteX19" fmla="*/ 876300 w 877316"/>
              <a:gd name="connsiteY19" fmla="*/ 35787 h 1331187"/>
              <a:gd name="connsiteX20" fmla="*/ 868680 w 877316"/>
              <a:gd name="connsiteY20" fmla="*/ 78967 h 1331187"/>
              <a:gd name="connsiteX21" fmla="*/ 835660 w 877316"/>
              <a:gd name="connsiteY21" fmla="*/ 152627 h 1331187"/>
              <a:gd name="connsiteX22" fmla="*/ 812800 w 877316"/>
              <a:gd name="connsiteY22" fmla="*/ 246607 h 1331187"/>
              <a:gd name="connsiteX23" fmla="*/ 812800 w 877316"/>
              <a:gd name="connsiteY23" fmla="*/ 251687 h 1331187"/>
              <a:gd name="connsiteX24" fmla="*/ 769620 w 877316"/>
              <a:gd name="connsiteY24" fmla="*/ 330427 h 1331187"/>
              <a:gd name="connsiteX25" fmla="*/ 767080 w 877316"/>
              <a:gd name="connsiteY25" fmla="*/ 335507 h 1331187"/>
              <a:gd name="connsiteX0" fmla="*/ 0 w 877536"/>
              <a:gd name="connsiteY0" fmla="*/ 1405370 h 1405370"/>
              <a:gd name="connsiteX1" fmla="*/ 170400 w 877536"/>
              <a:gd name="connsiteY1" fmla="*/ 1145767 h 1405370"/>
              <a:gd name="connsiteX2" fmla="*/ 360900 w 877536"/>
              <a:gd name="connsiteY2" fmla="*/ 777467 h 1405370"/>
              <a:gd name="connsiteX3" fmla="*/ 376140 w 877536"/>
              <a:gd name="connsiteY3" fmla="*/ 520927 h 1405370"/>
              <a:gd name="connsiteX4" fmla="*/ 409160 w 877536"/>
              <a:gd name="connsiteY4" fmla="*/ 429487 h 1405370"/>
              <a:gd name="connsiteX5" fmla="*/ 482820 w 877536"/>
              <a:gd name="connsiteY5" fmla="*/ 327887 h 1405370"/>
              <a:gd name="connsiteX6" fmla="*/ 508220 w 877536"/>
              <a:gd name="connsiteY6" fmla="*/ 292327 h 1405370"/>
              <a:gd name="connsiteX7" fmla="*/ 564100 w 877536"/>
              <a:gd name="connsiteY7" fmla="*/ 200887 h 1405370"/>
              <a:gd name="connsiteX8" fmla="*/ 599660 w 877536"/>
              <a:gd name="connsiteY8" fmla="*/ 185647 h 1405370"/>
              <a:gd name="connsiteX9" fmla="*/ 609820 w 877536"/>
              <a:gd name="connsiteY9" fmla="*/ 254227 h 1405370"/>
              <a:gd name="connsiteX10" fmla="*/ 566640 w 877536"/>
              <a:gd name="connsiteY10" fmla="*/ 355827 h 1405370"/>
              <a:gd name="connsiteX11" fmla="*/ 572150 w 877536"/>
              <a:gd name="connsiteY11" fmla="*/ 419239 h 1405370"/>
              <a:gd name="connsiteX12" fmla="*/ 639399 w 877536"/>
              <a:gd name="connsiteY12" fmla="*/ 352798 h 1405370"/>
              <a:gd name="connsiteX13" fmla="*/ 698720 w 877536"/>
              <a:gd name="connsiteY13" fmla="*/ 266927 h 1405370"/>
              <a:gd name="connsiteX14" fmla="*/ 719040 w 877536"/>
              <a:gd name="connsiteY14" fmla="*/ 216127 h 1405370"/>
              <a:gd name="connsiteX15" fmla="*/ 752060 w 877536"/>
              <a:gd name="connsiteY15" fmla="*/ 147547 h 1405370"/>
              <a:gd name="connsiteX16" fmla="*/ 797780 w 877536"/>
              <a:gd name="connsiteY16" fmla="*/ 71347 h 1405370"/>
              <a:gd name="connsiteX17" fmla="*/ 825720 w 877536"/>
              <a:gd name="connsiteY17" fmla="*/ 23087 h 1405370"/>
              <a:gd name="connsiteX18" fmla="*/ 851120 w 877536"/>
              <a:gd name="connsiteY18" fmla="*/ 227 h 1405370"/>
              <a:gd name="connsiteX19" fmla="*/ 876520 w 877536"/>
              <a:gd name="connsiteY19" fmla="*/ 35787 h 1405370"/>
              <a:gd name="connsiteX20" fmla="*/ 868900 w 877536"/>
              <a:gd name="connsiteY20" fmla="*/ 78967 h 1405370"/>
              <a:gd name="connsiteX21" fmla="*/ 835880 w 877536"/>
              <a:gd name="connsiteY21" fmla="*/ 152627 h 1405370"/>
              <a:gd name="connsiteX22" fmla="*/ 813020 w 877536"/>
              <a:gd name="connsiteY22" fmla="*/ 246607 h 1405370"/>
              <a:gd name="connsiteX23" fmla="*/ 813020 w 877536"/>
              <a:gd name="connsiteY23" fmla="*/ 251687 h 1405370"/>
              <a:gd name="connsiteX24" fmla="*/ 769840 w 877536"/>
              <a:gd name="connsiteY24" fmla="*/ 330427 h 1405370"/>
              <a:gd name="connsiteX25" fmla="*/ 767300 w 877536"/>
              <a:gd name="connsiteY25" fmla="*/ 335507 h 1405370"/>
              <a:gd name="connsiteX0" fmla="*/ 0 w 899945"/>
              <a:gd name="connsiteY0" fmla="*/ 1414257 h 1414257"/>
              <a:gd name="connsiteX1" fmla="*/ 192809 w 899945"/>
              <a:gd name="connsiteY1" fmla="*/ 1145767 h 1414257"/>
              <a:gd name="connsiteX2" fmla="*/ 383309 w 899945"/>
              <a:gd name="connsiteY2" fmla="*/ 777467 h 1414257"/>
              <a:gd name="connsiteX3" fmla="*/ 398549 w 899945"/>
              <a:gd name="connsiteY3" fmla="*/ 520927 h 1414257"/>
              <a:gd name="connsiteX4" fmla="*/ 431569 w 899945"/>
              <a:gd name="connsiteY4" fmla="*/ 429487 h 1414257"/>
              <a:gd name="connsiteX5" fmla="*/ 505229 w 899945"/>
              <a:gd name="connsiteY5" fmla="*/ 327887 h 1414257"/>
              <a:gd name="connsiteX6" fmla="*/ 530629 w 899945"/>
              <a:gd name="connsiteY6" fmla="*/ 292327 h 1414257"/>
              <a:gd name="connsiteX7" fmla="*/ 586509 w 899945"/>
              <a:gd name="connsiteY7" fmla="*/ 200887 h 1414257"/>
              <a:gd name="connsiteX8" fmla="*/ 622069 w 899945"/>
              <a:gd name="connsiteY8" fmla="*/ 185647 h 1414257"/>
              <a:gd name="connsiteX9" fmla="*/ 632229 w 899945"/>
              <a:gd name="connsiteY9" fmla="*/ 254227 h 1414257"/>
              <a:gd name="connsiteX10" fmla="*/ 589049 w 899945"/>
              <a:gd name="connsiteY10" fmla="*/ 355827 h 1414257"/>
              <a:gd name="connsiteX11" fmla="*/ 594559 w 899945"/>
              <a:gd name="connsiteY11" fmla="*/ 419239 h 1414257"/>
              <a:gd name="connsiteX12" fmla="*/ 661808 w 899945"/>
              <a:gd name="connsiteY12" fmla="*/ 352798 h 1414257"/>
              <a:gd name="connsiteX13" fmla="*/ 721129 w 899945"/>
              <a:gd name="connsiteY13" fmla="*/ 266927 h 1414257"/>
              <a:gd name="connsiteX14" fmla="*/ 741449 w 899945"/>
              <a:gd name="connsiteY14" fmla="*/ 216127 h 1414257"/>
              <a:gd name="connsiteX15" fmla="*/ 774469 w 899945"/>
              <a:gd name="connsiteY15" fmla="*/ 147547 h 1414257"/>
              <a:gd name="connsiteX16" fmla="*/ 820189 w 899945"/>
              <a:gd name="connsiteY16" fmla="*/ 71347 h 1414257"/>
              <a:gd name="connsiteX17" fmla="*/ 848129 w 899945"/>
              <a:gd name="connsiteY17" fmla="*/ 23087 h 1414257"/>
              <a:gd name="connsiteX18" fmla="*/ 873529 w 899945"/>
              <a:gd name="connsiteY18" fmla="*/ 227 h 1414257"/>
              <a:gd name="connsiteX19" fmla="*/ 898929 w 899945"/>
              <a:gd name="connsiteY19" fmla="*/ 35787 h 1414257"/>
              <a:gd name="connsiteX20" fmla="*/ 891309 w 899945"/>
              <a:gd name="connsiteY20" fmla="*/ 78967 h 1414257"/>
              <a:gd name="connsiteX21" fmla="*/ 858289 w 899945"/>
              <a:gd name="connsiteY21" fmla="*/ 152627 h 1414257"/>
              <a:gd name="connsiteX22" fmla="*/ 835429 w 899945"/>
              <a:gd name="connsiteY22" fmla="*/ 246607 h 1414257"/>
              <a:gd name="connsiteX23" fmla="*/ 835429 w 899945"/>
              <a:gd name="connsiteY23" fmla="*/ 251687 h 1414257"/>
              <a:gd name="connsiteX24" fmla="*/ 792249 w 899945"/>
              <a:gd name="connsiteY24" fmla="*/ 330427 h 1414257"/>
              <a:gd name="connsiteX25" fmla="*/ 789709 w 899945"/>
              <a:gd name="connsiteY25" fmla="*/ 335507 h 1414257"/>
              <a:gd name="connsiteX0" fmla="*/ 0 w 914184"/>
              <a:gd name="connsiteY0" fmla="*/ 1471771 h 1471771"/>
              <a:gd name="connsiteX1" fmla="*/ 207048 w 914184"/>
              <a:gd name="connsiteY1" fmla="*/ 1145767 h 1471771"/>
              <a:gd name="connsiteX2" fmla="*/ 397548 w 914184"/>
              <a:gd name="connsiteY2" fmla="*/ 777467 h 1471771"/>
              <a:gd name="connsiteX3" fmla="*/ 412788 w 914184"/>
              <a:gd name="connsiteY3" fmla="*/ 520927 h 1471771"/>
              <a:gd name="connsiteX4" fmla="*/ 445808 w 914184"/>
              <a:gd name="connsiteY4" fmla="*/ 429487 h 1471771"/>
              <a:gd name="connsiteX5" fmla="*/ 519468 w 914184"/>
              <a:gd name="connsiteY5" fmla="*/ 327887 h 1471771"/>
              <a:gd name="connsiteX6" fmla="*/ 544868 w 914184"/>
              <a:gd name="connsiteY6" fmla="*/ 292327 h 1471771"/>
              <a:gd name="connsiteX7" fmla="*/ 600748 w 914184"/>
              <a:gd name="connsiteY7" fmla="*/ 200887 h 1471771"/>
              <a:gd name="connsiteX8" fmla="*/ 636308 w 914184"/>
              <a:gd name="connsiteY8" fmla="*/ 185647 h 1471771"/>
              <a:gd name="connsiteX9" fmla="*/ 646468 w 914184"/>
              <a:gd name="connsiteY9" fmla="*/ 254227 h 1471771"/>
              <a:gd name="connsiteX10" fmla="*/ 603288 w 914184"/>
              <a:gd name="connsiteY10" fmla="*/ 355827 h 1471771"/>
              <a:gd name="connsiteX11" fmla="*/ 608798 w 914184"/>
              <a:gd name="connsiteY11" fmla="*/ 419239 h 1471771"/>
              <a:gd name="connsiteX12" fmla="*/ 676047 w 914184"/>
              <a:gd name="connsiteY12" fmla="*/ 352798 h 1471771"/>
              <a:gd name="connsiteX13" fmla="*/ 735368 w 914184"/>
              <a:gd name="connsiteY13" fmla="*/ 266927 h 1471771"/>
              <a:gd name="connsiteX14" fmla="*/ 755688 w 914184"/>
              <a:gd name="connsiteY14" fmla="*/ 216127 h 1471771"/>
              <a:gd name="connsiteX15" fmla="*/ 788708 w 914184"/>
              <a:gd name="connsiteY15" fmla="*/ 147547 h 1471771"/>
              <a:gd name="connsiteX16" fmla="*/ 834428 w 914184"/>
              <a:gd name="connsiteY16" fmla="*/ 71347 h 1471771"/>
              <a:gd name="connsiteX17" fmla="*/ 862368 w 914184"/>
              <a:gd name="connsiteY17" fmla="*/ 23087 h 1471771"/>
              <a:gd name="connsiteX18" fmla="*/ 887768 w 914184"/>
              <a:gd name="connsiteY18" fmla="*/ 227 h 1471771"/>
              <a:gd name="connsiteX19" fmla="*/ 913168 w 914184"/>
              <a:gd name="connsiteY19" fmla="*/ 35787 h 1471771"/>
              <a:gd name="connsiteX20" fmla="*/ 905548 w 914184"/>
              <a:gd name="connsiteY20" fmla="*/ 78967 h 1471771"/>
              <a:gd name="connsiteX21" fmla="*/ 872528 w 914184"/>
              <a:gd name="connsiteY21" fmla="*/ 152627 h 1471771"/>
              <a:gd name="connsiteX22" fmla="*/ 849668 w 914184"/>
              <a:gd name="connsiteY22" fmla="*/ 246607 h 1471771"/>
              <a:gd name="connsiteX23" fmla="*/ 849668 w 914184"/>
              <a:gd name="connsiteY23" fmla="*/ 251687 h 1471771"/>
              <a:gd name="connsiteX24" fmla="*/ 806488 w 914184"/>
              <a:gd name="connsiteY24" fmla="*/ 330427 h 1471771"/>
              <a:gd name="connsiteX25" fmla="*/ 803948 w 914184"/>
              <a:gd name="connsiteY25" fmla="*/ 335507 h 1471771"/>
              <a:gd name="connsiteX0" fmla="*/ 0 w 914184"/>
              <a:gd name="connsiteY0" fmla="*/ 1471771 h 1471771"/>
              <a:gd name="connsiteX1" fmla="*/ 207048 w 914184"/>
              <a:gd name="connsiteY1" fmla="*/ 1145767 h 1471771"/>
              <a:gd name="connsiteX2" fmla="*/ 397548 w 914184"/>
              <a:gd name="connsiteY2" fmla="*/ 777467 h 1471771"/>
              <a:gd name="connsiteX3" fmla="*/ 412788 w 914184"/>
              <a:gd name="connsiteY3" fmla="*/ 520927 h 1471771"/>
              <a:gd name="connsiteX4" fmla="*/ 445808 w 914184"/>
              <a:gd name="connsiteY4" fmla="*/ 429487 h 1471771"/>
              <a:gd name="connsiteX5" fmla="*/ 519468 w 914184"/>
              <a:gd name="connsiteY5" fmla="*/ 327887 h 1471771"/>
              <a:gd name="connsiteX6" fmla="*/ 544868 w 914184"/>
              <a:gd name="connsiteY6" fmla="*/ 292327 h 1471771"/>
              <a:gd name="connsiteX7" fmla="*/ 600748 w 914184"/>
              <a:gd name="connsiteY7" fmla="*/ 200887 h 1471771"/>
              <a:gd name="connsiteX8" fmla="*/ 636308 w 914184"/>
              <a:gd name="connsiteY8" fmla="*/ 185647 h 1471771"/>
              <a:gd name="connsiteX9" fmla="*/ 646468 w 914184"/>
              <a:gd name="connsiteY9" fmla="*/ 254227 h 1471771"/>
              <a:gd name="connsiteX10" fmla="*/ 603288 w 914184"/>
              <a:gd name="connsiteY10" fmla="*/ 355827 h 1471771"/>
              <a:gd name="connsiteX11" fmla="*/ 608798 w 914184"/>
              <a:gd name="connsiteY11" fmla="*/ 419239 h 1471771"/>
              <a:gd name="connsiteX12" fmla="*/ 676047 w 914184"/>
              <a:gd name="connsiteY12" fmla="*/ 352798 h 1471771"/>
              <a:gd name="connsiteX13" fmla="*/ 735368 w 914184"/>
              <a:gd name="connsiteY13" fmla="*/ 266927 h 1471771"/>
              <a:gd name="connsiteX14" fmla="*/ 755688 w 914184"/>
              <a:gd name="connsiteY14" fmla="*/ 216127 h 1471771"/>
              <a:gd name="connsiteX15" fmla="*/ 788708 w 914184"/>
              <a:gd name="connsiteY15" fmla="*/ 147547 h 1471771"/>
              <a:gd name="connsiteX16" fmla="*/ 834428 w 914184"/>
              <a:gd name="connsiteY16" fmla="*/ 71347 h 1471771"/>
              <a:gd name="connsiteX17" fmla="*/ 862368 w 914184"/>
              <a:gd name="connsiteY17" fmla="*/ 23087 h 1471771"/>
              <a:gd name="connsiteX18" fmla="*/ 887768 w 914184"/>
              <a:gd name="connsiteY18" fmla="*/ 227 h 1471771"/>
              <a:gd name="connsiteX19" fmla="*/ 913168 w 914184"/>
              <a:gd name="connsiteY19" fmla="*/ 35787 h 1471771"/>
              <a:gd name="connsiteX20" fmla="*/ 905548 w 914184"/>
              <a:gd name="connsiteY20" fmla="*/ 78967 h 1471771"/>
              <a:gd name="connsiteX21" fmla="*/ 872528 w 914184"/>
              <a:gd name="connsiteY21" fmla="*/ 152627 h 1471771"/>
              <a:gd name="connsiteX22" fmla="*/ 849668 w 914184"/>
              <a:gd name="connsiteY22" fmla="*/ 246607 h 1471771"/>
              <a:gd name="connsiteX23" fmla="*/ 849668 w 914184"/>
              <a:gd name="connsiteY23" fmla="*/ 251687 h 1471771"/>
              <a:gd name="connsiteX24" fmla="*/ 806488 w 914184"/>
              <a:gd name="connsiteY24" fmla="*/ 330427 h 1471771"/>
              <a:gd name="connsiteX25" fmla="*/ 803948 w 914184"/>
              <a:gd name="connsiteY25" fmla="*/ 335507 h 147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14184" h="1471771">
                <a:moveTo>
                  <a:pt x="0" y="1471771"/>
                </a:moveTo>
                <a:cubicBezTo>
                  <a:pt x="25516" y="1329320"/>
                  <a:pt x="140790" y="1261484"/>
                  <a:pt x="207048" y="1145767"/>
                </a:cubicBezTo>
                <a:cubicBezTo>
                  <a:pt x="273306" y="1030050"/>
                  <a:pt x="363258" y="881607"/>
                  <a:pt x="397548" y="777467"/>
                </a:cubicBezTo>
                <a:cubicBezTo>
                  <a:pt x="431838" y="673327"/>
                  <a:pt x="404745" y="578924"/>
                  <a:pt x="412788" y="520927"/>
                </a:cubicBezTo>
                <a:cubicBezTo>
                  <a:pt x="420831" y="462930"/>
                  <a:pt x="428028" y="461660"/>
                  <a:pt x="445808" y="429487"/>
                </a:cubicBezTo>
                <a:cubicBezTo>
                  <a:pt x="463588" y="397314"/>
                  <a:pt x="502958" y="350747"/>
                  <a:pt x="519468" y="327887"/>
                </a:cubicBezTo>
                <a:cubicBezTo>
                  <a:pt x="535978" y="305027"/>
                  <a:pt x="531321" y="313494"/>
                  <a:pt x="544868" y="292327"/>
                </a:cubicBezTo>
                <a:cubicBezTo>
                  <a:pt x="558415" y="271160"/>
                  <a:pt x="585508" y="218667"/>
                  <a:pt x="600748" y="200887"/>
                </a:cubicBezTo>
                <a:cubicBezTo>
                  <a:pt x="615988" y="183107"/>
                  <a:pt x="628688" y="176757"/>
                  <a:pt x="636308" y="185647"/>
                </a:cubicBezTo>
                <a:cubicBezTo>
                  <a:pt x="643928" y="194537"/>
                  <a:pt x="651971" y="225864"/>
                  <a:pt x="646468" y="254227"/>
                </a:cubicBezTo>
                <a:cubicBezTo>
                  <a:pt x="640965" y="282590"/>
                  <a:pt x="609566" y="328325"/>
                  <a:pt x="603288" y="355827"/>
                </a:cubicBezTo>
                <a:cubicBezTo>
                  <a:pt x="597010" y="383329"/>
                  <a:pt x="596672" y="419744"/>
                  <a:pt x="608798" y="419239"/>
                </a:cubicBezTo>
                <a:cubicBezTo>
                  <a:pt x="620924" y="418734"/>
                  <a:pt x="654952" y="378183"/>
                  <a:pt x="676047" y="352798"/>
                </a:cubicBezTo>
                <a:cubicBezTo>
                  <a:pt x="697142" y="327413"/>
                  <a:pt x="722095" y="289705"/>
                  <a:pt x="735368" y="266927"/>
                </a:cubicBezTo>
                <a:cubicBezTo>
                  <a:pt x="748641" y="244149"/>
                  <a:pt x="746798" y="236024"/>
                  <a:pt x="755688" y="216127"/>
                </a:cubicBezTo>
                <a:cubicBezTo>
                  <a:pt x="764578" y="196230"/>
                  <a:pt x="775585" y="171677"/>
                  <a:pt x="788708" y="147547"/>
                </a:cubicBezTo>
                <a:cubicBezTo>
                  <a:pt x="801831" y="123417"/>
                  <a:pt x="822151" y="92090"/>
                  <a:pt x="834428" y="71347"/>
                </a:cubicBezTo>
                <a:cubicBezTo>
                  <a:pt x="846705" y="50604"/>
                  <a:pt x="853478" y="34940"/>
                  <a:pt x="862368" y="23087"/>
                </a:cubicBezTo>
                <a:cubicBezTo>
                  <a:pt x="871258" y="11234"/>
                  <a:pt x="879301" y="-1890"/>
                  <a:pt x="887768" y="227"/>
                </a:cubicBezTo>
                <a:cubicBezTo>
                  <a:pt x="896235" y="2344"/>
                  <a:pt x="910205" y="22664"/>
                  <a:pt x="913168" y="35787"/>
                </a:cubicBezTo>
                <a:cubicBezTo>
                  <a:pt x="916131" y="48910"/>
                  <a:pt x="912321" y="59494"/>
                  <a:pt x="905548" y="78967"/>
                </a:cubicBezTo>
                <a:cubicBezTo>
                  <a:pt x="898775" y="98440"/>
                  <a:pt x="881841" y="124687"/>
                  <a:pt x="872528" y="152627"/>
                </a:cubicBezTo>
                <a:cubicBezTo>
                  <a:pt x="863215" y="180567"/>
                  <a:pt x="853478" y="230097"/>
                  <a:pt x="849668" y="246607"/>
                </a:cubicBezTo>
                <a:cubicBezTo>
                  <a:pt x="845858" y="263117"/>
                  <a:pt x="856865" y="237717"/>
                  <a:pt x="849668" y="251687"/>
                </a:cubicBezTo>
                <a:cubicBezTo>
                  <a:pt x="842471" y="265657"/>
                  <a:pt x="814108" y="316457"/>
                  <a:pt x="806488" y="330427"/>
                </a:cubicBezTo>
                <a:cubicBezTo>
                  <a:pt x="802678" y="336354"/>
                  <a:pt x="803948" y="335507"/>
                  <a:pt x="803948" y="335507"/>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solidFill>
                <a:schemeClr val="tx1"/>
              </a:solidFill>
            </a:endParaRPr>
          </a:p>
        </p:txBody>
      </p:sp>
      <p:sp>
        <p:nvSpPr>
          <p:cNvPr id="190" name="任意多边形: 形状 189">
            <a:extLst>
              <a:ext uri="{FF2B5EF4-FFF2-40B4-BE49-F238E27FC236}">
                <a16:creationId xmlns:a16="http://schemas.microsoft.com/office/drawing/2014/main" id="{A6E99061-A7ED-D53E-5CF0-E83F49B44E9F}"/>
              </a:ext>
            </a:extLst>
          </p:cNvPr>
          <p:cNvSpPr/>
          <p:nvPr/>
        </p:nvSpPr>
        <p:spPr>
          <a:xfrm rot="1297947">
            <a:off x="5762957" y="4116975"/>
            <a:ext cx="375892" cy="902350"/>
          </a:xfrm>
          <a:custGeom>
            <a:avLst/>
            <a:gdLst>
              <a:gd name="connsiteX0" fmla="*/ 398780 w 472567"/>
              <a:gd name="connsiteY0" fmla="*/ 0 h 1196340"/>
              <a:gd name="connsiteX1" fmla="*/ 434340 w 472567"/>
              <a:gd name="connsiteY1" fmla="*/ 116840 h 1196340"/>
              <a:gd name="connsiteX2" fmla="*/ 429260 w 472567"/>
              <a:gd name="connsiteY2" fmla="*/ 162560 h 1196340"/>
              <a:gd name="connsiteX3" fmla="*/ 434340 w 472567"/>
              <a:gd name="connsiteY3" fmla="*/ 195580 h 1196340"/>
              <a:gd name="connsiteX4" fmla="*/ 436880 w 472567"/>
              <a:gd name="connsiteY4" fmla="*/ 236220 h 1196340"/>
              <a:gd name="connsiteX5" fmla="*/ 431800 w 472567"/>
              <a:gd name="connsiteY5" fmla="*/ 259080 h 1196340"/>
              <a:gd name="connsiteX6" fmla="*/ 447040 w 472567"/>
              <a:gd name="connsiteY6" fmla="*/ 287020 h 1196340"/>
              <a:gd name="connsiteX7" fmla="*/ 454660 w 472567"/>
              <a:gd name="connsiteY7" fmla="*/ 299720 h 1196340"/>
              <a:gd name="connsiteX8" fmla="*/ 449580 w 472567"/>
              <a:gd name="connsiteY8" fmla="*/ 345440 h 1196340"/>
              <a:gd name="connsiteX9" fmla="*/ 426720 w 472567"/>
              <a:gd name="connsiteY9" fmla="*/ 365760 h 1196340"/>
              <a:gd name="connsiteX10" fmla="*/ 462280 w 472567"/>
              <a:gd name="connsiteY10" fmla="*/ 355600 h 1196340"/>
              <a:gd name="connsiteX11" fmla="*/ 472440 w 472567"/>
              <a:gd name="connsiteY11" fmla="*/ 398780 h 1196340"/>
              <a:gd name="connsiteX12" fmla="*/ 457200 w 472567"/>
              <a:gd name="connsiteY12" fmla="*/ 431800 h 1196340"/>
              <a:gd name="connsiteX13" fmla="*/ 426720 w 472567"/>
              <a:gd name="connsiteY13" fmla="*/ 469900 h 1196340"/>
              <a:gd name="connsiteX14" fmla="*/ 350520 w 472567"/>
              <a:gd name="connsiteY14" fmla="*/ 543560 h 1196340"/>
              <a:gd name="connsiteX15" fmla="*/ 274320 w 472567"/>
              <a:gd name="connsiteY15" fmla="*/ 609600 h 1196340"/>
              <a:gd name="connsiteX16" fmla="*/ 241300 w 472567"/>
              <a:gd name="connsiteY16" fmla="*/ 637540 h 1196340"/>
              <a:gd name="connsiteX17" fmla="*/ 193040 w 472567"/>
              <a:gd name="connsiteY17" fmla="*/ 703580 h 1196340"/>
              <a:gd name="connsiteX18" fmla="*/ 160020 w 472567"/>
              <a:gd name="connsiteY18" fmla="*/ 751840 h 1196340"/>
              <a:gd name="connsiteX19" fmla="*/ 132080 w 472567"/>
              <a:gd name="connsiteY19" fmla="*/ 822960 h 1196340"/>
              <a:gd name="connsiteX20" fmla="*/ 119380 w 472567"/>
              <a:gd name="connsiteY20" fmla="*/ 873760 h 1196340"/>
              <a:gd name="connsiteX21" fmla="*/ 81280 w 472567"/>
              <a:gd name="connsiteY21" fmla="*/ 980440 h 1196340"/>
              <a:gd name="connsiteX22" fmla="*/ 0 w 472567"/>
              <a:gd name="connsiteY22" fmla="*/ 1196340 h 1196340"/>
              <a:gd name="connsiteX0" fmla="*/ 398780 w 472567"/>
              <a:gd name="connsiteY0" fmla="*/ 0 h 1196340"/>
              <a:gd name="connsiteX1" fmla="*/ 434340 w 472567"/>
              <a:gd name="connsiteY1" fmla="*/ 116840 h 1196340"/>
              <a:gd name="connsiteX2" fmla="*/ 429260 w 472567"/>
              <a:gd name="connsiteY2" fmla="*/ 162560 h 1196340"/>
              <a:gd name="connsiteX3" fmla="*/ 434340 w 472567"/>
              <a:gd name="connsiteY3" fmla="*/ 195580 h 1196340"/>
              <a:gd name="connsiteX4" fmla="*/ 436880 w 472567"/>
              <a:gd name="connsiteY4" fmla="*/ 236220 h 1196340"/>
              <a:gd name="connsiteX5" fmla="*/ 431800 w 472567"/>
              <a:gd name="connsiteY5" fmla="*/ 259080 h 1196340"/>
              <a:gd name="connsiteX6" fmla="*/ 447040 w 472567"/>
              <a:gd name="connsiteY6" fmla="*/ 287020 h 1196340"/>
              <a:gd name="connsiteX7" fmla="*/ 454660 w 472567"/>
              <a:gd name="connsiteY7" fmla="*/ 299720 h 1196340"/>
              <a:gd name="connsiteX8" fmla="*/ 449580 w 472567"/>
              <a:gd name="connsiteY8" fmla="*/ 345440 h 1196340"/>
              <a:gd name="connsiteX9" fmla="*/ 426720 w 472567"/>
              <a:gd name="connsiteY9" fmla="*/ 365760 h 1196340"/>
              <a:gd name="connsiteX10" fmla="*/ 462280 w 472567"/>
              <a:gd name="connsiteY10" fmla="*/ 355600 h 1196340"/>
              <a:gd name="connsiteX11" fmla="*/ 472440 w 472567"/>
              <a:gd name="connsiteY11" fmla="*/ 398780 h 1196340"/>
              <a:gd name="connsiteX12" fmla="*/ 457200 w 472567"/>
              <a:gd name="connsiteY12" fmla="*/ 431800 h 1196340"/>
              <a:gd name="connsiteX13" fmla="*/ 426720 w 472567"/>
              <a:gd name="connsiteY13" fmla="*/ 469900 h 1196340"/>
              <a:gd name="connsiteX14" fmla="*/ 350520 w 472567"/>
              <a:gd name="connsiteY14" fmla="*/ 543560 h 1196340"/>
              <a:gd name="connsiteX15" fmla="*/ 274320 w 472567"/>
              <a:gd name="connsiteY15" fmla="*/ 609600 h 1196340"/>
              <a:gd name="connsiteX16" fmla="*/ 241300 w 472567"/>
              <a:gd name="connsiteY16" fmla="*/ 637540 h 1196340"/>
              <a:gd name="connsiteX17" fmla="*/ 193040 w 472567"/>
              <a:gd name="connsiteY17" fmla="*/ 703580 h 1196340"/>
              <a:gd name="connsiteX18" fmla="*/ 160020 w 472567"/>
              <a:gd name="connsiteY18" fmla="*/ 751840 h 1196340"/>
              <a:gd name="connsiteX19" fmla="*/ 132080 w 472567"/>
              <a:gd name="connsiteY19" fmla="*/ 822960 h 1196340"/>
              <a:gd name="connsiteX20" fmla="*/ 119380 w 472567"/>
              <a:gd name="connsiteY20" fmla="*/ 873760 h 1196340"/>
              <a:gd name="connsiteX21" fmla="*/ 0 w 472567"/>
              <a:gd name="connsiteY21" fmla="*/ 1196340 h 1196340"/>
              <a:gd name="connsiteX0" fmla="*/ 398780 w 472567"/>
              <a:gd name="connsiteY0" fmla="*/ 0 h 1196340"/>
              <a:gd name="connsiteX1" fmla="*/ 434340 w 472567"/>
              <a:gd name="connsiteY1" fmla="*/ 116840 h 1196340"/>
              <a:gd name="connsiteX2" fmla="*/ 429260 w 472567"/>
              <a:gd name="connsiteY2" fmla="*/ 162560 h 1196340"/>
              <a:gd name="connsiteX3" fmla="*/ 434340 w 472567"/>
              <a:gd name="connsiteY3" fmla="*/ 195580 h 1196340"/>
              <a:gd name="connsiteX4" fmla="*/ 436880 w 472567"/>
              <a:gd name="connsiteY4" fmla="*/ 236220 h 1196340"/>
              <a:gd name="connsiteX5" fmla="*/ 431800 w 472567"/>
              <a:gd name="connsiteY5" fmla="*/ 259080 h 1196340"/>
              <a:gd name="connsiteX6" fmla="*/ 447040 w 472567"/>
              <a:gd name="connsiteY6" fmla="*/ 287020 h 1196340"/>
              <a:gd name="connsiteX7" fmla="*/ 454660 w 472567"/>
              <a:gd name="connsiteY7" fmla="*/ 299720 h 1196340"/>
              <a:gd name="connsiteX8" fmla="*/ 449580 w 472567"/>
              <a:gd name="connsiteY8" fmla="*/ 345440 h 1196340"/>
              <a:gd name="connsiteX9" fmla="*/ 426720 w 472567"/>
              <a:gd name="connsiteY9" fmla="*/ 365760 h 1196340"/>
              <a:gd name="connsiteX10" fmla="*/ 462280 w 472567"/>
              <a:gd name="connsiteY10" fmla="*/ 355600 h 1196340"/>
              <a:gd name="connsiteX11" fmla="*/ 472440 w 472567"/>
              <a:gd name="connsiteY11" fmla="*/ 398780 h 1196340"/>
              <a:gd name="connsiteX12" fmla="*/ 457200 w 472567"/>
              <a:gd name="connsiteY12" fmla="*/ 431800 h 1196340"/>
              <a:gd name="connsiteX13" fmla="*/ 426720 w 472567"/>
              <a:gd name="connsiteY13" fmla="*/ 469900 h 1196340"/>
              <a:gd name="connsiteX14" fmla="*/ 350520 w 472567"/>
              <a:gd name="connsiteY14" fmla="*/ 543560 h 1196340"/>
              <a:gd name="connsiteX15" fmla="*/ 274320 w 472567"/>
              <a:gd name="connsiteY15" fmla="*/ 609600 h 1196340"/>
              <a:gd name="connsiteX16" fmla="*/ 241300 w 472567"/>
              <a:gd name="connsiteY16" fmla="*/ 637540 h 1196340"/>
              <a:gd name="connsiteX17" fmla="*/ 160020 w 472567"/>
              <a:gd name="connsiteY17" fmla="*/ 751840 h 1196340"/>
              <a:gd name="connsiteX18" fmla="*/ 132080 w 472567"/>
              <a:gd name="connsiteY18" fmla="*/ 822960 h 1196340"/>
              <a:gd name="connsiteX19" fmla="*/ 119380 w 472567"/>
              <a:gd name="connsiteY19" fmla="*/ 873760 h 1196340"/>
              <a:gd name="connsiteX20" fmla="*/ 0 w 472567"/>
              <a:gd name="connsiteY20" fmla="*/ 1196340 h 1196340"/>
              <a:gd name="connsiteX0" fmla="*/ 398780 w 472567"/>
              <a:gd name="connsiteY0" fmla="*/ 0 h 1196340"/>
              <a:gd name="connsiteX1" fmla="*/ 434340 w 472567"/>
              <a:gd name="connsiteY1" fmla="*/ 116840 h 1196340"/>
              <a:gd name="connsiteX2" fmla="*/ 429260 w 472567"/>
              <a:gd name="connsiteY2" fmla="*/ 162560 h 1196340"/>
              <a:gd name="connsiteX3" fmla="*/ 434340 w 472567"/>
              <a:gd name="connsiteY3" fmla="*/ 195580 h 1196340"/>
              <a:gd name="connsiteX4" fmla="*/ 436880 w 472567"/>
              <a:gd name="connsiteY4" fmla="*/ 236220 h 1196340"/>
              <a:gd name="connsiteX5" fmla="*/ 431800 w 472567"/>
              <a:gd name="connsiteY5" fmla="*/ 259080 h 1196340"/>
              <a:gd name="connsiteX6" fmla="*/ 447040 w 472567"/>
              <a:gd name="connsiteY6" fmla="*/ 287020 h 1196340"/>
              <a:gd name="connsiteX7" fmla="*/ 454660 w 472567"/>
              <a:gd name="connsiteY7" fmla="*/ 299720 h 1196340"/>
              <a:gd name="connsiteX8" fmla="*/ 449580 w 472567"/>
              <a:gd name="connsiteY8" fmla="*/ 345440 h 1196340"/>
              <a:gd name="connsiteX9" fmla="*/ 426720 w 472567"/>
              <a:gd name="connsiteY9" fmla="*/ 365760 h 1196340"/>
              <a:gd name="connsiteX10" fmla="*/ 462280 w 472567"/>
              <a:gd name="connsiteY10" fmla="*/ 355600 h 1196340"/>
              <a:gd name="connsiteX11" fmla="*/ 472440 w 472567"/>
              <a:gd name="connsiteY11" fmla="*/ 398780 h 1196340"/>
              <a:gd name="connsiteX12" fmla="*/ 457200 w 472567"/>
              <a:gd name="connsiteY12" fmla="*/ 431800 h 1196340"/>
              <a:gd name="connsiteX13" fmla="*/ 426720 w 472567"/>
              <a:gd name="connsiteY13" fmla="*/ 469900 h 1196340"/>
              <a:gd name="connsiteX14" fmla="*/ 350520 w 472567"/>
              <a:gd name="connsiteY14" fmla="*/ 543560 h 1196340"/>
              <a:gd name="connsiteX15" fmla="*/ 274320 w 472567"/>
              <a:gd name="connsiteY15" fmla="*/ 609600 h 1196340"/>
              <a:gd name="connsiteX16" fmla="*/ 241300 w 472567"/>
              <a:gd name="connsiteY16" fmla="*/ 637540 h 1196340"/>
              <a:gd name="connsiteX17" fmla="*/ 132080 w 472567"/>
              <a:gd name="connsiteY17" fmla="*/ 822960 h 1196340"/>
              <a:gd name="connsiteX18" fmla="*/ 119380 w 472567"/>
              <a:gd name="connsiteY18" fmla="*/ 873760 h 1196340"/>
              <a:gd name="connsiteX19" fmla="*/ 0 w 472567"/>
              <a:gd name="connsiteY19" fmla="*/ 1196340 h 1196340"/>
              <a:gd name="connsiteX0" fmla="*/ 434340 w 472567"/>
              <a:gd name="connsiteY0" fmla="*/ 0 h 1079500"/>
              <a:gd name="connsiteX1" fmla="*/ 429260 w 472567"/>
              <a:gd name="connsiteY1" fmla="*/ 45720 h 1079500"/>
              <a:gd name="connsiteX2" fmla="*/ 434340 w 472567"/>
              <a:gd name="connsiteY2" fmla="*/ 78740 h 1079500"/>
              <a:gd name="connsiteX3" fmla="*/ 436880 w 472567"/>
              <a:gd name="connsiteY3" fmla="*/ 119380 h 1079500"/>
              <a:gd name="connsiteX4" fmla="*/ 431800 w 472567"/>
              <a:gd name="connsiteY4" fmla="*/ 142240 h 1079500"/>
              <a:gd name="connsiteX5" fmla="*/ 447040 w 472567"/>
              <a:gd name="connsiteY5" fmla="*/ 170180 h 1079500"/>
              <a:gd name="connsiteX6" fmla="*/ 454660 w 472567"/>
              <a:gd name="connsiteY6" fmla="*/ 182880 h 1079500"/>
              <a:gd name="connsiteX7" fmla="*/ 449580 w 472567"/>
              <a:gd name="connsiteY7" fmla="*/ 228600 h 1079500"/>
              <a:gd name="connsiteX8" fmla="*/ 426720 w 472567"/>
              <a:gd name="connsiteY8" fmla="*/ 248920 h 1079500"/>
              <a:gd name="connsiteX9" fmla="*/ 462280 w 472567"/>
              <a:gd name="connsiteY9" fmla="*/ 238760 h 1079500"/>
              <a:gd name="connsiteX10" fmla="*/ 472440 w 472567"/>
              <a:gd name="connsiteY10" fmla="*/ 281940 h 1079500"/>
              <a:gd name="connsiteX11" fmla="*/ 457200 w 472567"/>
              <a:gd name="connsiteY11" fmla="*/ 314960 h 1079500"/>
              <a:gd name="connsiteX12" fmla="*/ 426720 w 472567"/>
              <a:gd name="connsiteY12" fmla="*/ 353060 h 1079500"/>
              <a:gd name="connsiteX13" fmla="*/ 350520 w 472567"/>
              <a:gd name="connsiteY13" fmla="*/ 426720 h 1079500"/>
              <a:gd name="connsiteX14" fmla="*/ 274320 w 472567"/>
              <a:gd name="connsiteY14" fmla="*/ 492760 h 1079500"/>
              <a:gd name="connsiteX15" fmla="*/ 241300 w 472567"/>
              <a:gd name="connsiteY15" fmla="*/ 520700 h 1079500"/>
              <a:gd name="connsiteX16" fmla="*/ 132080 w 472567"/>
              <a:gd name="connsiteY16" fmla="*/ 706120 h 1079500"/>
              <a:gd name="connsiteX17" fmla="*/ 119380 w 472567"/>
              <a:gd name="connsiteY17" fmla="*/ 756920 h 1079500"/>
              <a:gd name="connsiteX18" fmla="*/ 0 w 472567"/>
              <a:gd name="connsiteY18" fmla="*/ 1079500 h 1079500"/>
              <a:gd name="connsiteX0" fmla="*/ 434340 w 472567"/>
              <a:gd name="connsiteY0" fmla="*/ 0 h 1079500"/>
              <a:gd name="connsiteX1" fmla="*/ 429260 w 472567"/>
              <a:gd name="connsiteY1" fmla="*/ 45720 h 1079500"/>
              <a:gd name="connsiteX2" fmla="*/ 434340 w 472567"/>
              <a:gd name="connsiteY2" fmla="*/ 78740 h 1079500"/>
              <a:gd name="connsiteX3" fmla="*/ 436880 w 472567"/>
              <a:gd name="connsiteY3" fmla="*/ 119380 h 1079500"/>
              <a:gd name="connsiteX4" fmla="*/ 431800 w 472567"/>
              <a:gd name="connsiteY4" fmla="*/ 142240 h 1079500"/>
              <a:gd name="connsiteX5" fmla="*/ 447040 w 472567"/>
              <a:gd name="connsiteY5" fmla="*/ 170180 h 1079500"/>
              <a:gd name="connsiteX6" fmla="*/ 454660 w 472567"/>
              <a:gd name="connsiteY6" fmla="*/ 182880 h 1079500"/>
              <a:gd name="connsiteX7" fmla="*/ 449580 w 472567"/>
              <a:gd name="connsiteY7" fmla="*/ 228600 h 1079500"/>
              <a:gd name="connsiteX8" fmla="*/ 426720 w 472567"/>
              <a:gd name="connsiteY8" fmla="*/ 248920 h 1079500"/>
              <a:gd name="connsiteX9" fmla="*/ 462280 w 472567"/>
              <a:gd name="connsiteY9" fmla="*/ 238760 h 1079500"/>
              <a:gd name="connsiteX10" fmla="*/ 472440 w 472567"/>
              <a:gd name="connsiteY10" fmla="*/ 281940 h 1079500"/>
              <a:gd name="connsiteX11" fmla="*/ 457200 w 472567"/>
              <a:gd name="connsiteY11" fmla="*/ 314960 h 1079500"/>
              <a:gd name="connsiteX12" fmla="*/ 426720 w 472567"/>
              <a:gd name="connsiteY12" fmla="*/ 353060 h 1079500"/>
              <a:gd name="connsiteX13" fmla="*/ 350520 w 472567"/>
              <a:gd name="connsiteY13" fmla="*/ 426720 h 1079500"/>
              <a:gd name="connsiteX14" fmla="*/ 274320 w 472567"/>
              <a:gd name="connsiteY14" fmla="*/ 492760 h 1079500"/>
              <a:gd name="connsiteX15" fmla="*/ 267987 w 472567"/>
              <a:gd name="connsiteY15" fmla="*/ 587991 h 1079500"/>
              <a:gd name="connsiteX16" fmla="*/ 132080 w 472567"/>
              <a:gd name="connsiteY16" fmla="*/ 706120 h 1079500"/>
              <a:gd name="connsiteX17" fmla="*/ 119380 w 472567"/>
              <a:gd name="connsiteY17" fmla="*/ 756920 h 1079500"/>
              <a:gd name="connsiteX18" fmla="*/ 0 w 472567"/>
              <a:gd name="connsiteY18" fmla="*/ 1079500 h 1079500"/>
              <a:gd name="connsiteX0" fmla="*/ 434340 w 472567"/>
              <a:gd name="connsiteY0" fmla="*/ 0 h 1079500"/>
              <a:gd name="connsiteX1" fmla="*/ 429260 w 472567"/>
              <a:gd name="connsiteY1" fmla="*/ 45720 h 1079500"/>
              <a:gd name="connsiteX2" fmla="*/ 434340 w 472567"/>
              <a:gd name="connsiteY2" fmla="*/ 78740 h 1079500"/>
              <a:gd name="connsiteX3" fmla="*/ 436880 w 472567"/>
              <a:gd name="connsiteY3" fmla="*/ 119380 h 1079500"/>
              <a:gd name="connsiteX4" fmla="*/ 431800 w 472567"/>
              <a:gd name="connsiteY4" fmla="*/ 142240 h 1079500"/>
              <a:gd name="connsiteX5" fmla="*/ 447040 w 472567"/>
              <a:gd name="connsiteY5" fmla="*/ 170180 h 1079500"/>
              <a:gd name="connsiteX6" fmla="*/ 454660 w 472567"/>
              <a:gd name="connsiteY6" fmla="*/ 182880 h 1079500"/>
              <a:gd name="connsiteX7" fmla="*/ 449580 w 472567"/>
              <a:gd name="connsiteY7" fmla="*/ 228600 h 1079500"/>
              <a:gd name="connsiteX8" fmla="*/ 426720 w 472567"/>
              <a:gd name="connsiteY8" fmla="*/ 248920 h 1079500"/>
              <a:gd name="connsiteX9" fmla="*/ 462280 w 472567"/>
              <a:gd name="connsiteY9" fmla="*/ 238760 h 1079500"/>
              <a:gd name="connsiteX10" fmla="*/ 472440 w 472567"/>
              <a:gd name="connsiteY10" fmla="*/ 281940 h 1079500"/>
              <a:gd name="connsiteX11" fmla="*/ 457200 w 472567"/>
              <a:gd name="connsiteY11" fmla="*/ 314960 h 1079500"/>
              <a:gd name="connsiteX12" fmla="*/ 426720 w 472567"/>
              <a:gd name="connsiteY12" fmla="*/ 353060 h 1079500"/>
              <a:gd name="connsiteX13" fmla="*/ 350520 w 472567"/>
              <a:gd name="connsiteY13" fmla="*/ 426720 h 1079500"/>
              <a:gd name="connsiteX14" fmla="*/ 274320 w 472567"/>
              <a:gd name="connsiteY14" fmla="*/ 492760 h 1079500"/>
              <a:gd name="connsiteX15" fmla="*/ 267987 w 472567"/>
              <a:gd name="connsiteY15" fmla="*/ 587991 h 1079500"/>
              <a:gd name="connsiteX16" fmla="*/ 186368 w 472567"/>
              <a:gd name="connsiteY16" fmla="*/ 770662 h 1079500"/>
              <a:gd name="connsiteX17" fmla="*/ 119380 w 472567"/>
              <a:gd name="connsiteY17" fmla="*/ 756920 h 1079500"/>
              <a:gd name="connsiteX18" fmla="*/ 0 w 472567"/>
              <a:gd name="connsiteY18" fmla="*/ 1079500 h 1079500"/>
              <a:gd name="connsiteX0" fmla="*/ 434340 w 472567"/>
              <a:gd name="connsiteY0" fmla="*/ 0 h 1079500"/>
              <a:gd name="connsiteX1" fmla="*/ 429260 w 472567"/>
              <a:gd name="connsiteY1" fmla="*/ 45720 h 1079500"/>
              <a:gd name="connsiteX2" fmla="*/ 434340 w 472567"/>
              <a:gd name="connsiteY2" fmla="*/ 78740 h 1079500"/>
              <a:gd name="connsiteX3" fmla="*/ 436880 w 472567"/>
              <a:gd name="connsiteY3" fmla="*/ 119380 h 1079500"/>
              <a:gd name="connsiteX4" fmla="*/ 431800 w 472567"/>
              <a:gd name="connsiteY4" fmla="*/ 142240 h 1079500"/>
              <a:gd name="connsiteX5" fmla="*/ 447040 w 472567"/>
              <a:gd name="connsiteY5" fmla="*/ 170180 h 1079500"/>
              <a:gd name="connsiteX6" fmla="*/ 454660 w 472567"/>
              <a:gd name="connsiteY6" fmla="*/ 182880 h 1079500"/>
              <a:gd name="connsiteX7" fmla="*/ 449580 w 472567"/>
              <a:gd name="connsiteY7" fmla="*/ 228600 h 1079500"/>
              <a:gd name="connsiteX8" fmla="*/ 426720 w 472567"/>
              <a:gd name="connsiteY8" fmla="*/ 248920 h 1079500"/>
              <a:gd name="connsiteX9" fmla="*/ 462280 w 472567"/>
              <a:gd name="connsiteY9" fmla="*/ 238760 h 1079500"/>
              <a:gd name="connsiteX10" fmla="*/ 472440 w 472567"/>
              <a:gd name="connsiteY10" fmla="*/ 281940 h 1079500"/>
              <a:gd name="connsiteX11" fmla="*/ 457200 w 472567"/>
              <a:gd name="connsiteY11" fmla="*/ 314960 h 1079500"/>
              <a:gd name="connsiteX12" fmla="*/ 426720 w 472567"/>
              <a:gd name="connsiteY12" fmla="*/ 353060 h 1079500"/>
              <a:gd name="connsiteX13" fmla="*/ 350520 w 472567"/>
              <a:gd name="connsiteY13" fmla="*/ 426720 h 1079500"/>
              <a:gd name="connsiteX14" fmla="*/ 274320 w 472567"/>
              <a:gd name="connsiteY14" fmla="*/ 492760 h 1079500"/>
              <a:gd name="connsiteX15" fmla="*/ 267987 w 472567"/>
              <a:gd name="connsiteY15" fmla="*/ 587991 h 1079500"/>
              <a:gd name="connsiteX16" fmla="*/ 186368 w 472567"/>
              <a:gd name="connsiteY16" fmla="*/ 770662 h 1079500"/>
              <a:gd name="connsiteX17" fmla="*/ 168539 w 472567"/>
              <a:gd name="connsiteY17" fmla="*/ 880878 h 1079500"/>
              <a:gd name="connsiteX18" fmla="*/ 0 w 472567"/>
              <a:gd name="connsiteY18" fmla="*/ 1079500 h 1079500"/>
              <a:gd name="connsiteX0" fmla="*/ 434340 w 472567"/>
              <a:gd name="connsiteY0" fmla="*/ 0 h 1079500"/>
              <a:gd name="connsiteX1" fmla="*/ 429260 w 472567"/>
              <a:gd name="connsiteY1" fmla="*/ 45720 h 1079500"/>
              <a:gd name="connsiteX2" fmla="*/ 434340 w 472567"/>
              <a:gd name="connsiteY2" fmla="*/ 78740 h 1079500"/>
              <a:gd name="connsiteX3" fmla="*/ 436880 w 472567"/>
              <a:gd name="connsiteY3" fmla="*/ 119380 h 1079500"/>
              <a:gd name="connsiteX4" fmla="*/ 431800 w 472567"/>
              <a:gd name="connsiteY4" fmla="*/ 142240 h 1079500"/>
              <a:gd name="connsiteX5" fmla="*/ 447040 w 472567"/>
              <a:gd name="connsiteY5" fmla="*/ 170180 h 1079500"/>
              <a:gd name="connsiteX6" fmla="*/ 454660 w 472567"/>
              <a:gd name="connsiteY6" fmla="*/ 182880 h 1079500"/>
              <a:gd name="connsiteX7" fmla="*/ 449580 w 472567"/>
              <a:gd name="connsiteY7" fmla="*/ 228600 h 1079500"/>
              <a:gd name="connsiteX8" fmla="*/ 426720 w 472567"/>
              <a:gd name="connsiteY8" fmla="*/ 248920 h 1079500"/>
              <a:gd name="connsiteX9" fmla="*/ 462280 w 472567"/>
              <a:gd name="connsiteY9" fmla="*/ 238760 h 1079500"/>
              <a:gd name="connsiteX10" fmla="*/ 472440 w 472567"/>
              <a:gd name="connsiteY10" fmla="*/ 281940 h 1079500"/>
              <a:gd name="connsiteX11" fmla="*/ 457200 w 472567"/>
              <a:gd name="connsiteY11" fmla="*/ 314960 h 1079500"/>
              <a:gd name="connsiteX12" fmla="*/ 426720 w 472567"/>
              <a:gd name="connsiteY12" fmla="*/ 353060 h 1079500"/>
              <a:gd name="connsiteX13" fmla="*/ 350520 w 472567"/>
              <a:gd name="connsiteY13" fmla="*/ 426720 h 1079500"/>
              <a:gd name="connsiteX14" fmla="*/ 274320 w 472567"/>
              <a:gd name="connsiteY14" fmla="*/ 492760 h 1079500"/>
              <a:gd name="connsiteX15" fmla="*/ 267987 w 472567"/>
              <a:gd name="connsiteY15" fmla="*/ 587991 h 1079500"/>
              <a:gd name="connsiteX16" fmla="*/ 168539 w 472567"/>
              <a:gd name="connsiteY16" fmla="*/ 880878 h 1079500"/>
              <a:gd name="connsiteX17" fmla="*/ 0 w 472567"/>
              <a:gd name="connsiteY17" fmla="*/ 1079500 h 1079500"/>
              <a:gd name="connsiteX0" fmla="*/ 265801 w 304028"/>
              <a:gd name="connsiteY0" fmla="*/ 0 h 880878"/>
              <a:gd name="connsiteX1" fmla="*/ 260721 w 304028"/>
              <a:gd name="connsiteY1" fmla="*/ 45720 h 880878"/>
              <a:gd name="connsiteX2" fmla="*/ 265801 w 304028"/>
              <a:gd name="connsiteY2" fmla="*/ 78740 h 880878"/>
              <a:gd name="connsiteX3" fmla="*/ 268341 w 304028"/>
              <a:gd name="connsiteY3" fmla="*/ 119380 h 880878"/>
              <a:gd name="connsiteX4" fmla="*/ 263261 w 304028"/>
              <a:gd name="connsiteY4" fmla="*/ 142240 h 880878"/>
              <a:gd name="connsiteX5" fmla="*/ 278501 w 304028"/>
              <a:gd name="connsiteY5" fmla="*/ 170180 h 880878"/>
              <a:gd name="connsiteX6" fmla="*/ 286121 w 304028"/>
              <a:gd name="connsiteY6" fmla="*/ 182880 h 880878"/>
              <a:gd name="connsiteX7" fmla="*/ 281041 w 304028"/>
              <a:gd name="connsiteY7" fmla="*/ 228600 h 880878"/>
              <a:gd name="connsiteX8" fmla="*/ 258181 w 304028"/>
              <a:gd name="connsiteY8" fmla="*/ 248920 h 880878"/>
              <a:gd name="connsiteX9" fmla="*/ 293741 w 304028"/>
              <a:gd name="connsiteY9" fmla="*/ 238760 h 880878"/>
              <a:gd name="connsiteX10" fmla="*/ 303901 w 304028"/>
              <a:gd name="connsiteY10" fmla="*/ 281940 h 880878"/>
              <a:gd name="connsiteX11" fmla="*/ 288661 w 304028"/>
              <a:gd name="connsiteY11" fmla="*/ 314960 h 880878"/>
              <a:gd name="connsiteX12" fmla="*/ 258181 w 304028"/>
              <a:gd name="connsiteY12" fmla="*/ 353060 h 880878"/>
              <a:gd name="connsiteX13" fmla="*/ 181981 w 304028"/>
              <a:gd name="connsiteY13" fmla="*/ 426720 h 880878"/>
              <a:gd name="connsiteX14" fmla="*/ 105781 w 304028"/>
              <a:gd name="connsiteY14" fmla="*/ 492760 h 880878"/>
              <a:gd name="connsiteX15" fmla="*/ 99448 w 304028"/>
              <a:gd name="connsiteY15" fmla="*/ 587991 h 880878"/>
              <a:gd name="connsiteX16" fmla="*/ 0 w 304028"/>
              <a:gd name="connsiteY16" fmla="*/ 880878 h 880878"/>
              <a:gd name="connsiteX0" fmla="*/ 166353 w 204580"/>
              <a:gd name="connsiteY0" fmla="*/ 0 h 587991"/>
              <a:gd name="connsiteX1" fmla="*/ 161273 w 204580"/>
              <a:gd name="connsiteY1" fmla="*/ 45720 h 587991"/>
              <a:gd name="connsiteX2" fmla="*/ 166353 w 204580"/>
              <a:gd name="connsiteY2" fmla="*/ 78740 h 587991"/>
              <a:gd name="connsiteX3" fmla="*/ 168893 w 204580"/>
              <a:gd name="connsiteY3" fmla="*/ 119380 h 587991"/>
              <a:gd name="connsiteX4" fmla="*/ 163813 w 204580"/>
              <a:gd name="connsiteY4" fmla="*/ 142240 h 587991"/>
              <a:gd name="connsiteX5" fmla="*/ 179053 w 204580"/>
              <a:gd name="connsiteY5" fmla="*/ 170180 h 587991"/>
              <a:gd name="connsiteX6" fmla="*/ 186673 w 204580"/>
              <a:gd name="connsiteY6" fmla="*/ 182880 h 587991"/>
              <a:gd name="connsiteX7" fmla="*/ 181593 w 204580"/>
              <a:gd name="connsiteY7" fmla="*/ 228600 h 587991"/>
              <a:gd name="connsiteX8" fmla="*/ 158733 w 204580"/>
              <a:gd name="connsiteY8" fmla="*/ 248920 h 587991"/>
              <a:gd name="connsiteX9" fmla="*/ 194293 w 204580"/>
              <a:gd name="connsiteY9" fmla="*/ 238760 h 587991"/>
              <a:gd name="connsiteX10" fmla="*/ 204453 w 204580"/>
              <a:gd name="connsiteY10" fmla="*/ 281940 h 587991"/>
              <a:gd name="connsiteX11" fmla="*/ 189213 w 204580"/>
              <a:gd name="connsiteY11" fmla="*/ 314960 h 587991"/>
              <a:gd name="connsiteX12" fmla="*/ 158733 w 204580"/>
              <a:gd name="connsiteY12" fmla="*/ 353060 h 587991"/>
              <a:gd name="connsiteX13" fmla="*/ 82533 w 204580"/>
              <a:gd name="connsiteY13" fmla="*/ 426720 h 587991"/>
              <a:gd name="connsiteX14" fmla="*/ 6333 w 204580"/>
              <a:gd name="connsiteY14" fmla="*/ 492760 h 587991"/>
              <a:gd name="connsiteX15" fmla="*/ 0 w 204580"/>
              <a:gd name="connsiteY15" fmla="*/ 587991 h 587991"/>
              <a:gd name="connsiteX0" fmla="*/ 160020 w 198247"/>
              <a:gd name="connsiteY0" fmla="*/ 0 h 492760"/>
              <a:gd name="connsiteX1" fmla="*/ 154940 w 198247"/>
              <a:gd name="connsiteY1" fmla="*/ 45720 h 492760"/>
              <a:gd name="connsiteX2" fmla="*/ 160020 w 198247"/>
              <a:gd name="connsiteY2" fmla="*/ 78740 h 492760"/>
              <a:gd name="connsiteX3" fmla="*/ 162560 w 198247"/>
              <a:gd name="connsiteY3" fmla="*/ 119380 h 492760"/>
              <a:gd name="connsiteX4" fmla="*/ 157480 w 198247"/>
              <a:gd name="connsiteY4" fmla="*/ 142240 h 492760"/>
              <a:gd name="connsiteX5" fmla="*/ 172720 w 198247"/>
              <a:gd name="connsiteY5" fmla="*/ 170180 h 492760"/>
              <a:gd name="connsiteX6" fmla="*/ 180340 w 198247"/>
              <a:gd name="connsiteY6" fmla="*/ 182880 h 492760"/>
              <a:gd name="connsiteX7" fmla="*/ 175260 w 198247"/>
              <a:gd name="connsiteY7" fmla="*/ 228600 h 492760"/>
              <a:gd name="connsiteX8" fmla="*/ 152400 w 198247"/>
              <a:gd name="connsiteY8" fmla="*/ 248920 h 492760"/>
              <a:gd name="connsiteX9" fmla="*/ 187960 w 198247"/>
              <a:gd name="connsiteY9" fmla="*/ 238760 h 492760"/>
              <a:gd name="connsiteX10" fmla="*/ 198120 w 198247"/>
              <a:gd name="connsiteY10" fmla="*/ 281940 h 492760"/>
              <a:gd name="connsiteX11" fmla="*/ 182880 w 198247"/>
              <a:gd name="connsiteY11" fmla="*/ 314960 h 492760"/>
              <a:gd name="connsiteX12" fmla="*/ 152400 w 198247"/>
              <a:gd name="connsiteY12" fmla="*/ 353060 h 492760"/>
              <a:gd name="connsiteX13" fmla="*/ 76200 w 198247"/>
              <a:gd name="connsiteY13" fmla="*/ 426720 h 492760"/>
              <a:gd name="connsiteX14" fmla="*/ 0 w 198247"/>
              <a:gd name="connsiteY14" fmla="*/ 492760 h 492760"/>
              <a:gd name="connsiteX0" fmla="*/ 201337 w 239564"/>
              <a:gd name="connsiteY0" fmla="*/ 0 h 588387"/>
              <a:gd name="connsiteX1" fmla="*/ 196257 w 239564"/>
              <a:gd name="connsiteY1" fmla="*/ 45720 h 588387"/>
              <a:gd name="connsiteX2" fmla="*/ 201337 w 239564"/>
              <a:gd name="connsiteY2" fmla="*/ 78740 h 588387"/>
              <a:gd name="connsiteX3" fmla="*/ 203877 w 239564"/>
              <a:gd name="connsiteY3" fmla="*/ 119380 h 588387"/>
              <a:gd name="connsiteX4" fmla="*/ 198797 w 239564"/>
              <a:gd name="connsiteY4" fmla="*/ 142240 h 588387"/>
              <a:gd name="connsiteX5" fmla="*/ 214037 w 239564"/>
              <a:gd name="connsiteY5" fmla="*/ 170180 h 588387"/>
              <a:gd name="connsiteX6" fmla="*/ 221657 w 239564"/>
              <a:gd name="connsiteY6" fmla="*/ 182880 h 588387"/>
              <a:gd name="connsiteX7" fmla="*/ 216577 w 239564"/>
              <a:gd name="connsiteY7" fmla="*/ 228600 h 588387"/>
              <a:gd name="connsiteX8" fmla="*/ 193717 w 239564"/>
              <a:gd name="connsiteY8" fmla="*/ 248920 h 588387"/>
              <a:gd name="connsiteX9" fmla="*/ 229277 w 239564"/>
              <a:gd name="connsiteY9" fmla="*/ 238760 h 588387"/>
              <a:gd name="connsiteX10" fmla="*/ 239437 w 239564"/>
              <a:gd name="connsiteY10" fmla="*/ 281940 h 588387"/>
              <a:gd name="connsiteX11" fmla="*/ 224197 w 239564"/>
              <a:gd name="connsiteY11" fmla="*/ 314960 h 588387"/>
              <a:gd name="connsiteX12" fmla="*/ 193717 w 239564"/>
              <a:gd name="connsiteY12" fmla="*/ 353060 h 588387"/>
              <a:gd name="connsiteX13" fmla="*/ 117517 w 239564"/>
              <a:gd name="connsiteY13" fmla="*/ 426720 h 588387"/>
              <a:gd name="connsiteX14" fmla="*/ 0 w 239564"/>
              <a:gd name="connsiteY14" fmla="*/ 588387 h 588387"/>
              <a:gd name="connsiteX0" fmla="*/ 201337 w 239505"/>
              <a:gd name="connsiteY0" fmla="*/ 0 h 588387"/>
              <a:gd name="connsiteX1" fmla="*/ 196257 w 239505"/>
              <a:gd name="connsiteY1" fmla="*/ 45720 h 588387"/>
              <a:gd name="connsiteX2" fmla="*/ 201337 w 239505"/>
              <a:gd name="connsiteY2" fmla="*/ 78740 h 588387"/>
              <a:gd name="connsiteX3" fmla="*/ 203877 w 239505"/>
              <a:gd name="connsiteY3" fmla="*/ 119380 h 588387"/>
              <a:gd name="connsiteX4" fmla="*/ 198797 w 239505"/>
              <a:gd name="connsiteY4" fmla="*/ 142240 h 588387"/>
              <a:gd name="connsiteX5" fmla="*/ 214037 w 239505"/>
              <a:gd name="connsiteY5" fmla="*/ 170180 h 588387"/>
              <a:gd name="connsiteX6" fmla="*/ 221657 w 239505"/>
              <a:gd name="connsiteY6" fmla="*/ 182880 h 588387"/>
              <a:gd name="connsiteX7" fmla="*/ 216577 w 239505"/>
              <a:gd name="connsiteY7" fmla="*/ 228600 h 588387"/>
              <a:gd name="connsiteX8" fmla="*/ 229277 w 239505"/>
              <a:gd name="connsiteY8" fmla="*/ 238760 h 588387"/>
              <a:gd name="connsiteX9" fmla="*/ 239437 w 239505"/>
              <a:gd name="connsiteY9" fmla="*/ 281940 h 588387"/>
              <a:gd name="connsiteX10" fmla="*/ 224197 w 239505"/>
              <a:gd name="connsiteY10" fmla="*/ 314960 h 588387"/>
              <a:gd name="connsiteX11" fmla="*/ 193717 w 239505"/>
              <a:gd name="connsiteY11" fmla="*/ 353060 h 588387"/>
              <a:gd name="connsiteX12" fmla="*/ 117517 w 239505"/>
              <a:gd name="connsiteY12" fmla="*/ 426720 h 588387"/>
              <a:gd name="connsiteX13" fmla="*/ 0 w 239505"/>
              <a:gd name="connsiteY13" fmla="*/ 588387 h 588387"/>
              <a:gd name="connsiteX0" fmla="*/ 206883 w 245051"/>
              <a:gd name="connsiteY0" fmla="*/ 0 h 625782"/>
              <a:gd name="connsiteX1" fmla="*/ 201803 w 245051"/>
              <a:gd name="connsiteY1" fmla="*/ 45720 h 625782"/>
              <a:gd name="connsiteX2" fmla="*/ 206883 w 245051"/>
              <a:gd name="connsiteY2" fmla="*/ 78740 h 625782"/>
              <a:gd name="connsiteX3" fmla="*/ 209423 w 245051"/>
              <a:gd name="connsiteY3" fmla="*/ 119380 h 625782"/>
              <a:gd name="connsiteX4" fmla="*/ 204343 w 245051"/>
              <a:gd name="connsiteY4" fmla="*/ 142240 h 625782"/>
              <a:gd name="connsiteX5" fmla="*/ 219583 w 245051"/>
              <a:gd name="connsiteY5" fmla="*/ 170180 h 625782"/>
              <a:gd name="connsiteX6" fmla="*/ 227203 w 245051"/>
              <a:gd name="connsiteY6" fmla="*/ 182880 h 625782"/>
              <a:gd name="connsiteX7" fmla="*/ 222123 w 245051"/>
              <a:gd name="connsiteY7" fmla="*/ 228600 h 625782"/>
              <a:gd name="connsiteX8" fmla="*/ 234823 w 245051"/>
              <a:gd name="connsiteY8" fmla="*/ 238760 h 625782"/>
              <a:gd name="connsiteX9" fmla="*/ 244983 w 245051"/>
              <a:gd name="connsiteY9" fmla="*/ 281940 h 625782"/>
              <a:gd name="connsiteX10" fmla="*/ 229743 w 245051"/>
              <a:gd name="connsiteY10" fmla="*/ 314960 h 625782"/>
              <a:gd name="connsiteX11" fmla="*/ 199263 w 245051"/>
              <a:gd name="connsiteY11" fmla="*/ 353060 h 625782"/>
              <a:gd name="connsiteX12" fmla="*/ 123063 w 245051"/>
              <a:gd name="connsiteY12" fmla="*/ 426720 h 625782"/>
              <a:gd name="connsiteX13" fmla="*/ 0 w 245051"/>
              <a:gd name="connsiteY13" fmla="*/ 625782 h 625782"/>
              <a:gd name="connsiteX0" fmla="*/ 206883 w 245051"/>
              <a:gd name="connsiteY0" fmla="*/ 0 h 625782"/>
              <a:gd name="connsiteX1" fmla="*/ 201803 w 245051"/>
              <a:gd name="connsiteY1" fmla="*/ 45720 h 625782"/>
              <a:gd name="connsiteX2" fmla="*/ 206883 w 245051"/>
              <a:gd name="connsiteY2" fmla="*/ 78740 h 625782"/>
              <a:gd name="connsiteX3" fmla="*/ 209423 w 245051"/>
              <a:gd name="connsiteY3" fmla="*/ 119380 h 625782"/>
              <a:gd name="connsiteX4" fmla="*/ 204343 w 245051"/>
              <a:gd name="connsiteY4" fmla="*/ 142240 h 625782"/>
              <a:gd name="connsiteX5" fmla="*/ 219583 w 245051"/>
              <a:gd name="connsiteY5" fmla="*/ 170180 h 625782"/>
              <a:gd name="connsiteX6" fmla="*/ 227203 w 245051"/>
              <a:gd name="connsiteY6" fmla="*/ 182880 h 625782"/>
              <a:gd name="connsiteX7" fmla="*/ 222123 w 245051"/>
              <a:gd name="connsiteY7" fmla="*/ 228600 h 625782"/>
              <a:gd name="connsiteX8" fmla="*/ 234823 w 245051"/>
              <a:gd name="connsiteY8" fmla="*/ 238760 h 625782"/>
              <a:gd name="connsiteX9" fmla="*/ 244983 w 245051"/>
              <a:gd name="connsiteY9" fmla="*/ 281940 h 625782"/>
              <a:gd name="connsiteX10" fmla="*/ 229743 w 245051"/>
              <a:gd name="connsiteY10" fmla="*/ 314960 h 625782"/>
              <a:gd name="connsiteX11" fmla="*/ 199263 w 245051"/>
              <a:gd name="connsiteY11" fmla="*/ 353060 h 625782"/>
              <a:gd name="connsiteX12" fmla="*/ 123063 w 245051"/>
              <a:gd name="connsiteY12" fmla="*/ 426720 h 625782"/>
              <a:gd name="connsiteX13" fmla="*/ 0 w 245051"/>
              <a:gd name="connsiteY13" fmla="*/ 625782 h 62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5051" h="625782">
                <a:moveTo>
                  <a:pt x="206883" y="0"/>
                </a:moveTo>
                <a:cubicBezTo>
                  <a:pt x="211963" y="27093"/>
                  <a:pt x="201803" y="32597"/>
                  <a:pt x="201803" y="45720"/>
                </a:cubicBezTo>
                <a:cubicBezTo>
                  <a:pt x="201803" y="58843"/>
                  <a:pt x="205613" y="66463"/>
                  <a:pt x="206883" y="78740"/>
                </a:cubicBezTo>
                <a:cubicBezTo>
                  <a:pt x="208153" y="91017"/>
                  <a:pt x="209846" y="108797"/>
                  <a:pt x="209423" y="119380"/>
                </a:cubicBezTo>
                <a:cubicBezTo>
                  <a:pt x="209000" y="129963"/>
                  <a:pt x="202650" y="133773"/>
                  <a:pt x="204343" y="142240"/>
                </a:cubicBezTo>
                <a:cubicBezTo>
                  <a:pt x="206036" y="150707"/>
                  <a:pt x="219583" y="170180"/>
                  <a:pt x="219583" y="170180"/>
                </a:cubicBezTo>
                <a:cubicBezTo>
                  <a:pt x="223393" y="176953"/>
                  <a:pt x="226780" y="173143"/>
                  <a:pt x="227203" y="182880"/>
                </a:cubicBezTo>
                <a:cubicBezTo>
                  <a:pt x="227626" y="192617"/>
                  <a:pt x="220853" y="219287"/>
                  <a:pt x="222123" y="228600"/>
                </a:cubicBezTo>
                <a:cubicBezTo>
                  <a:pt x="223393" y="237913"/>
                  <a:pt x="231013" y="229870"/>
                  <a:pt x="234823" y="238760"/>
                </a:cubicBezTo>
                <a:cubicBezTo>
                  <a:pt x="238633" y="247650"/>
                  <a:pt x="245830" y="269240"/>
                  <a:pt x="244983" y="281940"/>
                </a:cubicBezTo>
                <a:cubicBezTo>
                  <a:pt x="244136" y="294640"/>
                  <a:pt x="237363" y="303107"/>
                  <a:pt x="229743" y="314960"/>
                </a:cubicBezTo>
                <a:cubicBezTo>
                  <a:pt x="222123" y="326813"/>
                  <a:pt x="217043" y="334433"/>
                  <a:pt x="199263" y="353060"/>
                </a:cubicBezTo>
                <a:cubicBezTo>
                  <a:pt x="181483" y="371687"/>
                  <a:pt x="156273" y="381266"/>
                  <a:pt x="123063" y="426720"/>
                </a:cubicBezTo>
                <a:cubicBezTo>
                  <a:pt x="89853" y="472174"/>
                  <a:pt x="52141" y="485504"/>
                  <a:pt x="0" y="62578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solidFill>
                <a:schemeClr val="tx1"/>
              </a:solidFill>
            </a:endParaRPr>
          </a:p>
        </p:txBody>
      </p:sp>
      <p:sp>
        <p:nvSpPr>
          <p:cNvPr id="191" name="任意多边形: 形状 190">
            <a:extLst>
              <a:ext uri="{FF2B5EF4-FFF2-40B4-BE49-F238E27FC236}">
                <a16:creationId xmlns:a16="http://schemas.microsoft.com/office/drawing/2014/main" id="{C52C1D59-1662-A3F3-A75F-32CA1347C627}"/>
              </a:ext>
            </a:extLst>
          </p:cNvPr>
          <p:cNvSpPr/>
          <p:nvPr/>
        </p:nvSpPr>
        <p:spPr>
          <a:xfrm>
            <a:off x="2026200" y="2094366"/>
            <a:ext cx="2008268" cy="1203211"/>
          </a:xfrm>
          <a:custGeom>
            <a:avLst/>
            <a:gdLst>
              <a:gd name="connsiteX0" fmla="*/ 1399984 w 1899963"/>
              <a:gd name="connsiteY0" fmla="*/ 715245 h 1227690"/>
              <a:gd name="connsiteX1" fmla="*/ 1373314 w 1899963"/>
              <a:gd name="connsiteY1" fmla="*/ 600945 h 1227690"/>
              <a:gd name="connsiteX2" fmla="*/ 1422844 w 1899963"/>
              <a:gd name="connsiteY2" fmla="*/ 591420 h 1227690"/>
              <a:gd name="connsiteX3" fmla="*/ 1481899 w 1899963"/>
              <a:gd name="connsiteY3" fmla="*/ 633330 h 1227690"/>
              <a:gd name="connsiteX4" fmla="*/ 1582864 w 1899963"/>
              <a:gd name="connsiteY4" fmla="*/ 648570 h 1227690"/>
              <a:gd name="connsiteX5" fmla="*/ 1672399 w 1899963"/>
              <a:gd name="connsiteY5" fmla="*/ 646665 h 1227690"/>
              <a:gd name="connsiteX6" fmla="*/ 1735264 w 1899963"/>
              <a:gd name="connsiteY6" fmla="*/ 677145 h 1227690"/>
              <a:gd name="connsiteX7" fmla="*/ 1773364 w 1899963"/>
              <a:gd name="connsiteY7" fmla="*/ 705720 h 1227690"/>
              <a:gd name="connsiteX8" fmla="*/ 1811464 w 1899963"/>
              <a:gd name="connsiteY8" fmla="*/ 776205 h 1227690"/>
              <a:gd name="connsiteX9" fmla="*/ 1838134 w 1899963"/>
              <a:gd name="connsiteY9" fmla="*/ 850500 h 1227690"/>
              <a:gd name="connsiteX10" fmla="*/ 1874329 w 1899963"/>
              <a:gd name="connsiteY10" fmla="*/ 833355 h 1227690"/>
              <a:gd name="connsiteX11" fmla="*/ 1893379 w 1899963"/>
              <a:gd name="connsiteY11" fmla="*/ 738105 h 1227690"/>
              <a:gd name="connsiteX12" fmla="*/ 1891474 w 1899963"/>
              <a:gd name="connsiteY12" fmla="*/ 660000 h 1227690"/>
              <a:gd name="connsiteX13" fmla="*/ 1796224 w 1899963"/>
              <a:gd name="connsiteY13" fmla="*/ 446640 h 1227690"/>
              <a:gd name="connsiteX14" fmla="*/ 1685734 w 1899963"/>
              <a:gd name="connsiteY14" fmla="*/ 315195 h 1227690"/>
              <a:gd name="connsiteX15" fmla="*/ 1489519 w 1899963"/>
              <a:gd name="connsiteY15" fmla="*/ 147555 h 1227690"/>
              <a:gd name="connsiteX16" fmla="*/ 1335214 w 1899963"/>
              <a:gd name="connsiteY16" fmla="*/ 103740 h 1227690"/>
              <a:gd name="connsiteX17" fmla="*/ 1137094 w 1899963"/>
              <a:gd name="connsiteY17" fmla="*/ 35160 h 1227690"/>
              <a:gd name="connsiteX18" fmla="*/ 1011364 w 1899963"/>
              <a:gd name="connsiteY18" fmla="*/ 4680 h 1227690"/>
              <a:gd name="connsiteX19" fmla="*/ 872299 w 1899963"/>
              <a:gd name="connsiteY19" fmla="*/ 4680 h 1227690"/>
              <a:gd name="connsiteX20" fmla="*/ 687514 w 1899963"/>
              <a:gd name="connsiteY20" fmla="*/ 48495 h 1227690"/>
              <a:gd name="connsiteX21" fmla="*/ 544639 w 1899963"/>
              <a:gd name="connsiteY21" fmla="*/ 67545 h 1227690"/>
              <a:gd name="connsiteX22" fmla="*/ 415099 w 1899963"/>
              <a:gd name="connsiteY22" fmla="*/ 132315 h 1227690"/>
              <a:gd name="connsiteX23" fmla="*/ 274129 w 1899963"/>
              <a:gd name="connsiteY23" fmla="*/ 202800 h 1227690"/>
              <a:gd name="connsiteX24" fmla="*/ 175069 w 1899963"/>
              <a:gd name="connsiteY24" fmla="*/ 317100 h 1227690"/>
              <a:gd name="connsiteX25" fmla="*/ 96964 w 1899963"/>
              <a:gd name="connsiteY25" fmla="*/ 557130 h 1227690"/>
              <a:gd name="connsiteX26" fmla="*/ 56959 w 1899963"/>
              <a:gd name="connsiteY26" fmla="*/ 745725 h 1227690"/>
              <a:gd name="connsiteX27" fmla="*/ 7429 w 1899963"/>
              <a:gd name="connsiteY27" fmla="*/ 995280 h 1227690"/>
              <a:gd name="connsiteX28" fmla="*/ 7429 w 1899963"/>
              <a:gd name="connsiteY28" fmla="*/ 1227690 h 1227690"/>
              <a:gd name="connsiteX0" fmla="*/ 1373314 w 1899963"/>
              <a:gd name="connsiteY0" fmla="*/ 600945 h 1227690"/>
              <a:gd name="connsiteX1" fmla="*/ 1422844 w 1899963"/>
              <a:gd name="connsiteY1" fmla="*/ 591420 h 1227690"/>
              <a:gd name="connsiteX2" fmla="*/ 1481899 w 1899963"/>
              <a:gd name="connsiteY2" fmla="*/ 633330 h 1227690"/>
              <a:gd name="connsiteX3" fmla="*/ 1582864 w 1899963"/>
              <a:gd name="connsiteY3" fmla="*/ 648570 h 1227690"/>
              <a:gd name="connsiteX4" fmla="*/ 1672399 w 1899963"/>
              <a:gd name="connsiteY4" fmla="*/ 646665 h 1227690"/>
              <a:gd name="connsiteX5" fmla="*/ 1735264 w 1899963"/>
              <a:gd name="connsiteY5" fmla="*/ 677145 h 1227690"/>
              <a:gd name="connsiteX6" fmla="*/ 1773364 w 1899963"/>
              <a:gd name="connsiteY6" fmla="*/ 705720 h 1227690"/>
              <a:gd name="connsiteX7" fmla="*/ 1811464 w 1899963"/>
              <a:gd name="connsiteY7" fmla="*/ 776205 h 1227690"/>
              <a:gd name="connsiteX8" fmla="*/ 1838134 w 1899963"/>
              <a:gd name="connsiteY8" fmla="*/ 850500 h 1227690"/>
              <a:gd name="connsiteX9" fmla="*/ 1874329 w 1899963"/>
              <a:gd name="connsiteY9" fmla="*/ 833355 h 1227690"/>
              <a:gd name="connsiteX10" fmla="*/ 1893379 w 1899963"/>
              <a:gd name="connsiteY10" fmla="*/ 738105 h 1227690"/>
              <a:gd name="connsiteX11" fmla="*/ 1891474 w 1899963"/>
              <a:gd name="connsiteY11" fmla="*/ 660000 h 1227690"/>
              <a:gd name="connsiteX12" fmla="*/ 1796224 w 1899963"/>
              <a:gd name="connsiteY12" fmla="*/ 446640 h 1227690"/>
              <a:gd name="connsiteX13" fmla="*/ 1685734 w 1899963"/>
              <a:gd name="connsiteY13" fmla="*/ 315195 h 1227690"/>
              <a:gd name="connsiteX14" fmla="*/ 1489519 w 1899963"/>
              <a:gd name="connsiteY14" fmla="*/ 147555 h 1227690"/>
              <a:gd name="connsiteX15" fmla="*/ 1335214 w 1899963"/>
              <a:gd name="connsiteY15" fmla="*/ 103740 h 1227690"/>
              <a:gd name="connsiteX16" fmla="*/ 1137094 w 1899963"/>
              <a:gd name="connsiteY16" fmla="*/ 35160 h 1227690"/>
              <a:gd name="connsiteX17" fmla="*/ 1011364 w 1899963"/>
              <a:gd name="connsiteY17" fmla="*/ 4680 h 1227690"/>
              <a:gd name="connsiteX18" fmla="*/ 872299 w 1899963"/>
              <a:gd name="connsiteY18" fmla="*/ 4680 h 1227690"/>
              <a:gd name="connsiteX19" fmla="*/ 687514 w 1899963"/>
              <a:gd name="connsiteY19" fmla="*/ 48495 h 1227690"/>
              <a:gd name="connsiteX20" fmla="*/ 544639 w 1899963"/>
              <a:gd name="connsiteY20" fmla="*/ 67545 h 1227690"/>
              <a:gd name="connsiteX21" fmla="*/ 415099 w 1899963"/>
              <a:gd name="connsiteY21" fmla="*/ 132315 h 1227690"/>
              <a:gd name="connsiteX22" fmla="*/ 274129 w 1899963"/>
              <a:gd name="connsiteY22" fmla="*/ 202800 h 1227690"/>
              <a:gd name="connsiteX23" fmla="*/ 175069 w 1899963"/>
              <a:gd name="connsiteY23" fmla="*/ 317100 h 1227690"/>
              <a:gd name="connsiteX24" fmla="*/ 96964 w 1899963"/>
              <a:gd name="connsiteY24" fmla="*/ 557130 h 1227690"/>
              <a:gd name="connsiteX25" fmla="*/ 56959 w 1899963"/>
              <a:gd name="connsiteY25" fmla="*/ 745725 h 1227690"/>
              <a:gd name="connsiteX26" fmla="*/ 7429 w 1899963"/>
              <a:gd name="connsiteY26" fmla="*/ 995280 h 1227690"/>
              <a:gd name="connsiteX27" fmla="*/ 7429 w 1899963"/>
              <a:gd name="connsiteY27" fmla="*/ 1227690 h 1227690"/>
              <a:gd name="connsiteX0" fmla="*/ 1118976 w 1899963"/>
              <a:gd name="connsiteY0" fmla="*/ 581326 h 1227690"/>
              <a:gd name="connsiteX1" fmla="*/ 1422844 w 1899963"/>
              <a:gd name="connsiteY1" fmla="*/ 591420 h 1227690"/>
              <a:gd name="connsiteX2" fmla="*/ 1481899 w 1899963"/>
              <a:gd name="connsiteY2" fmla="*/ 633330 h 1227690"/>
              <a:gd name="connsiteX3" fmla="*/ 1582864 w 1899963"/>
              <a:gd name="connsiteY3" fmla="*/ 648570 h 1227690"/>
              <a:gd name="connsiteX4" fmla="*/ 1672399 w 1899963"/>
              <a:gd name="connsiteY4" fmla="*/ 646665 h 1227690"/>
              <a:gd name="connsiteX5" fmla="*/ 1735264 w 1899963"/>
              <a:gd name="connsiteY5" fmla="*/ 677145 h 1227690"/>
              <a:gd name="connsiteX6" fmla="*/ 1773364 w 1899963"/>
              <a:gd name="connsiteY6" fmla="*/ 705720 h 1227690"/>
              <a:gd name="connsiteX7" fmla="*/ 1811464 w 1899963"/>
              <a:gd name="connsiteY7" fmla="*/ 776205 h 1227690"/>
              <a:gd name="connsiteX8" fmla="*/ 1838134 w 1899963"/>
              <a:gd name="connsiteY8" fmla="*/ 850500 h 1227690"/>
              <a:gd name="connsiteX9" fmla="*/ 1874329 w 1899963"/>
              <a:gd name="connsiteY9" fmla="*/ 833355 h 1227690"/>
              <a:gd name="connsiteX10" fmla="*/ 1893379 w 1899963"/>
              <a:gd name="connsiteY10" fmla="*/ 738105 h 1227690"/>
              <a:gd name="connsiteX11" fmla="*/ 1891474 w 1899963"/>
              <a:gd name="connsiteY11" fmla="*/ 660000 h 1227690"/>
              <a:gd name="connsiteX12" fmla="*/ 1796224 w 1899963"/>
              <a:gd name="connsiteY12" fmla="*/ 446640 h 1227690"/>
              <a:gd name="connsiteX13" fmla="*/ 1685734 w 1899963"/>
              <a:gd name="connsiteY13" fmla="*/ 315195 h 1227690"/>
              <a:gd name="connsiteX14" fmla="*/ 1489519 w 1899963"/>
              <a:gd name="connsiteY14" fmla="*/ 147555 h 1227690"/>
              <a:gd name="connsiteX15" fmla="*/ 1335214 w 1899963"/>
              <a:gd name="connsiteY15" fmla="*/ 103740 h 1227690"/>
              <a:gd name="connsiteX16" fmla="*/ 1137094 w 1899963"/>
              <a:gd name="connsiteY16" fmla="*/ 35160 h 1227690"/>
              <a:gd name="connsiteX17" fmla="*/ 1011364 w 1899963"/>
              <a:gd name="connsiteY17" fmla="*/ 4680 h 1227690"/>
              <a:gd name="connsiteX18" fmla="*/ 872299 w 1899963"/>
              <a:gd name="connsiteY18" fmla="*/ 4680 h 1227690"/>
              <a:gd name="connsiteX19" fmla="*/ 687514 w 1899963"/>
              <a:gd name="connsiteY19" fmla="*/ 48495 h 1227690"/>
              <a:gd name="connsiteX20" fmla="*/ 544639 w 1899963"/>
              <a:gd name="connsiteY20" fmla="*/ 67545 h 1227690"/>
              <a:gd name="connsiteX21" fmla="*/ 415099 w 1899963"/>
              <a:gd name="connsiteY21" fmla="*/ 132315 h 1227690"/>
              <a:gd name="connsiteX22" fmla="*/ 274129 w 1899963"/>
              <a:gd name="connsiteY22" fmla="*/ 202800 h 1227690"/>
              <a:gd name="connsiteX23" fmla="*/ 175069 w 1899963"/>
              <a:gd name="connsiteY23" fmla="*/ 317100 h 1227690"/>
              <a:gd name="connsiteX24" fmla="*/ 96964 w 1899963"/>
              <a:gd name="connsiteY24" fmla="*/ 557130 h 1227690"/>
              <a:gd name="connsiteX25" fmla="*/ 56959 w 1899963"/>
              <a:gd name="connsiteY25" fmla="*/ 745725 h 1227690"/>
              <a:gd name="connsiteX26" fmla="*/ 7429 w 1899963"/>
              <a:gd name="connsiteY26" fmla="*/ 995280 h 1227690"/>
              <a:gd name="connsiteX27" fmla="*/ 7429 w 1899963"/>
              <a:gd name="connsiteY27" fmla="*/ 1227690 h 1227690"/>
              <a:gd name="connsiteX0" fmla="*/ 1069214 w 1899963"/>
              <a:gd name="connsiteY0" fmla="*/ 561706 h 1227690"/>
              <a:gd name="connsiteX1" fmla="*/ 1422844 w 1899963"/>
              <a:gd name="connsiteY1" fmla="*/ 591420 h 1227690"/>
              <a:gd name="connsiteX2" fmla="*/ 1481899 w 1899963"/>
              <a:gd name="connsiteY2" fmla="*/ 633330 h 1227690"/>
              <a:gd name="connsiteX3" fmla="*/ 1582864 w 1899963"/>
              <a:gd name="connsiteY3" fmla="*/ 648570 h 1227690"/>
              <a:gd name="connsiteX4" fmla="*/ 1672399 w 1899963"/>
              <a:gd name="connsiteY4" fmla="*/ 646665 h 1227690"/>
              <a:gd name="connsiteX5" fmla="*/ 1735264 w 1899963"/>
              <a:gd name="connsiteY5" fmla="*/ 677145 h 1227690"/>
              <a:gd name="connsiteX6" fmla="*/ 1773364 w 1899963"/>
              <a:gd name="connsiteY6" fmla="*/ 705720 h 1227690"/>
              <a:gd name="connsiteX7" fmla="*/ 1811464 w 1899963"/>
              <a:gd name="connsiteY7" fmla="*/ 776205 h 1227690"/>
              <a:gd name="connsiteX8" fmla="*/ 1838134 w 1899963"/>
              <a:gd name="connsiteY8" fmla="*/ 850500 h 1227690"/>
              <a:gd name="connsiteX9" fmla="*/ 1874329 w 1899963"/>
              <a:gd name="connsiteY9" fmla="*/ 833355 h 1227690"/>
              <a:gd name="connsiteX10" fmla="*/ 1893379 w 1899963"/>
              <a:gd name="connsiteY10" fmla="*/ 738105 h 1227690"/>
              <a:gd name="connsiteX11" fmla="*/ 1891474 w 1899963"/>
              <a:gd name="connsiteY11" fmla="*/ 660000 h 1227690"/>
              <a:gd name="connsiteX12" fmla="*/ 1796224 w 1899963"/>
              <a:gd name="connsiteY12" fmla="*/ 446640 h 1227690"/>
              <a:gd name="connsiteX13" fmla="*/ 1685734 w 1899963"/>
              <a:gd name="connsiteY13" fmla="*/ 315195 h 1227690"/>
              <a:gd name="connsiteX14" fmla="*/ 1489519 w 1899963"/>
              <a:gd name="connsiteY14" fmla="*/ 147555 h 1227690"/>
              <a:gd name="connsiteX15" fmla="*/ 1335214 w 1899963"/>
              <a:gd name="connsiteY15" fmla="*/ 103740 h 1227690"/>
              <a:gd name="connsiteX16" fmla="*/ 1137094 w 1899963"/>
              <a:gd name="connsiteY16" fmla="*/ 35160 h 1227690"/>
              <a:gd name="connsiteX17" fmla="*/ 1011364 w 1899963"/>
              <a:gd name="connsiteY17" fmla="*/ 4680 h 1227690"/>
              <a:gd name="connsiteX18" fmla="*/ 872299 w 1899963"/>
              <a:gd name="connsiteY18" fmla="*/ 4680 h 1227690"/>
              <a:gd name="connsiteX19" fmla="*/ 687514 w 1899963"/>
              <a:gd name="connsiteY19" fmla="*/ 48495 h 1227690"/>
              <a:gd name="connsiteX20" fmla="*/ 544639 w 1899963"/>
              <a:gd name="connsiteY20" fmla="*/ 67545 h 1227690"/>
              <a:gd name="connsiteX21" fmla="*/ 415099 w 1899963"/>
              <a:gd name="connsiteY21" fmla="*/ 132315 h 1227690"/>
              <a:gd name="connsiteX22" fmla="*/ 274129 w 1899963"/>
              <a:gd name="connsiteY22" fmla="*/ 202800 h 1227690"/>
              <a:gd name="connsiteX23" fmla="*/ 175069 w 1899963"/>
              <a:gd name="connsiteY23" fmla="*/ 317100 h 1227690"/>
              <a:gd name="connsiteX24" fmla="*/ 96964 w 1899963"/>
              <a:gd name="connsiteY24" fmla="*/ 557130 h 1227690"/>
              <a:gd name="connsiteX25" fmla="*/ 56959 w 1899963"/>
              <a:gd name="connsiteY25" fmla="*/ 745725 h 1227690"/>
              <a:gd name="connsiteX26" fmla="*/ 7429 w 1899963"/>
              <a:gd name="connsiteY26" fmla="*/ 995280 h 1227690"/>
              <a:gd name="connsiteX27" fmla="*/ 7429 w 1899963"/>
              <a:gd name="connsiteY27" fmla="*/ 1227690 h 1227690"/>
              <a:gd name="connsiteX0" fmla="*/ 1069214 w 1899963"/>
              <a:gd name="connsiteY0" fmla="*/ 561706 h 1227690"/>
              <a:gd name="connsiteX1" fmla="*/ 1422844 w 1899963"/>
              <a:gd name="connsiteY1" fmla="*/ 591420 h 1227690"/>
              <a:gd name="connsiteX2" fmla="*/ 1582864 w 1899963"/>
              <a:gd name="connsiteY2" fmla="*/ 648570 h 1227690"/>
              <a:gd name="connsiteX3" fmla="*/ 1672399 w 1899963"/>
              <a:gd name="connsiteY3" fmla="*/ 646665 h 1227690"/>
              <a:gd name="connsiteX4" fmla="*/ 1735264 w 1899963"/>
              <a:gd name="connsiteY4" fmla="*/ 677145 h 1227690"/>
              <a:gd name="connsiteX5" fmla="*/ 1773364 w 1899963"/>
              <a:gd name="connsiteY5" fmla="*/ 705720 h 1227690"/>
              <a:gd name="connsiteX6" fmla="*/ 1811464 w 1899963"/>
              <a:gd name="connsiteY6" fmla="*/ 776205 h 1227690"/>
              <a:gd name="connsiteX7" fmla="*/ 1838134 w 1899963"/>
              <a:gd name="connsiteY7" fmla="*/ 850500 h 1227690"/>
              <a:gd name="connsiteX8" fmla="*/ 1874329 w 1899963"/>
              <a:gd name="connsiteY8" fmla="*/ 833355 h 1227690"/>
              <a:gd name="connsiteX9" fmla="*/ 1893379 w 1899963"/>
              <a:gd name="connsiteY9" fmla="*/ 738105 h 1227690"/>
              <a:gd name="connsiteX10" fmla="*/ 1891474 w 1899963"/>
              <a:gd name="connsiteY10" fmla="*/ 660000 h 1227690"/>
              <a:gd name="connsiteX11" fmla="*/ 1796224 w 1899963"/>
              <a:gd name="connsiteY11" fmla="*/ 446640 h 1227690"/>
              <a:gd name="connsiteX12" fmla="*/ 1685734 w 1899963"/>
              <a:gd name="connsiteY12" fmla="*/ 315195 h 1227690"/>
              <a:gd name="connsiteX13" fmla="*/ 1489519 w 1899963"/>
              <a:gd name="connsiteY13" fmla="*/ 147555 h 1227690"/>
              <a:gd name="connsiteX14" fmla="*/ 1335214 w 1899963"/>
              <a:gd name="connsiteY14" fmla="*/ 103740 h 1227690"/>
              <a:gd name="connsiteX15" fmla="*/ 1137094 w 1899963"/>
              <a:gd name="connsiteY15" fmla="*/ 35160 h 1227690"/>
              <a:gd name="connsiteX16" fmla="*/ 1011364 w 1899963"/>
              <a:gd name="connsiteY16" fmla="*/ 4680 h 1227690"/>
              <a:gd name="connsiteX17" fmla="*/ 872299 w 1899963"/>
              <a:gd name="connsiteY17" fmla="*/ 4680 h 1227690"/>
              <a:gd name="connsiteX18" fmla="*/ 687514 w 1899963"/>
              <a:gd name="connsiteY18" fmla="*/ 48495 h 1227690"/>
              <a:gd name="connsiteX19" fmla="*/ 544639 w 1899963"/>
              <a:gd name="connsiteY19" fmla="*/ 67545 h 1227690"/>
              <a:gd name="connsiteX20" fmla="*/ 415099 w 1899963"/>
              <a:gd name="connsiteY20" fmla="*/ 132315 h 1227690"/>
              <a:gd name="connsiteX21" fmla="*/ 274129 w 1899963"/>
              <a:gd name="connsiteY21" fmla="*/ 202800 h 1227690"/>
              <a:gd name="connsiteX22" fmla="*/ 175069 w 1899963"/>
              <a:gd name="connsiteY22" fmla="*/ 317100 h 1227690"/>
              <a:gd name="connsiteX23" fmla="*/ 96964 w 1899963"/>
              <a:gd name="connsiteY23" fmla="*/ 557130 h 1227690"/>
              <a:gd name="connsiteX24" fmla="*/ 56959 w 1899963"/>
              <a:gd name="connsiteY24" fmla="*/ 745725 h 1227690"/>
              <a:gd name="connsiteX25" fmla="*/ 7429 w 1899963"/>
              <a:gd name="connsiteY25" fmla="*/ 995280 h 1227690"/>
              <a:gd name="connsiteX26" fmla="*/ 7429 w 1899963"/>
              <a:gd name="connsiteY26" fmla="*/ 1227690 h 122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99963" h="1227690">
                <a:moveTo>
                  <a:pt x="1069214" y="561706"/>
                </a:moveTo>
                <a:cubicBezTo>
                  <a:pt x="1073024" y="541068"/>
                  <a:pt x="1337236" y="576943"/>
                  <a:pt x="1422844" y="591420"/>
                </a:cubicBezTo>
                <a:cubicBezTo>
                  <a:pt x="1508452" y="605897"/>
                  <a:pt x="1541272" y="639363"/>
                  <a:pt x="1582864" y="648570"/>
                </a:cubicBezTo>
                <a:cubicBezTo>
                  <a:pt x="1624456" y="657777"/>
                  <a:pt x="1646999" y="641903"/>
                  <a:pt x="1672399" y="646665"/>
                </a:cubicBezTo>
                <a:cubicBezTo>
                  <a:pt x="1697799" y="651427"/>
                  <a:pt x="1718437" y="667302"/>
                  <a:pt x="1735264" y="677145"/>
                </a:cubicBezTo>
                <a:cubicBezTo>
                  <a:pt x="1752092" y="686987"/>
                  <a:pt x="1760664" y="689210"/>
                  <a:pt x="1773364" y="705720"/>
                </a:cubicBezTo>
                <a:cubicBezTo>
                  <a:pt x="1786064" y="722230"/>
                  <a:pt x="1800669" y="752075"/>
                  <a:pt x="1811464" y="776205"/>
                </a:cubicBezTo>
                <a:cubicBezTo>
                  <a:pt x="1822259" y="800335"/>
                  <a:pt x="1827657" y="840975"/>
                  <a:pt x="1838134" y="850500"/>
                </a:cubicBezTo>
                <a:cubicBezTo>
                  <a:pt x="1848612" y="860025"/>
                  <a:pt x="1865122" y="852088"/>
                  <a:pt x="1874329" y="833355"/>
                </a:cubicBezTo>
                <a:cubicBezTo>
                  <a:pt x="1883537" y="814623"/>
                  <a:pt x="1890522" y="766998"/>
                  <a:pt x="1893379" y="738105"/>
                </a:cubicBezTo>
                <a:cubicBezTo>
                  <a:pt x="1896237" y="709212"/>
                  <a:pt x="1907667" y="708578"/>
                  <a:pt x="1891474" y="660000"/>
                </a:cubicBezTo>
                <a:cubicBezTo>
                  <a:pt x="1875281" y="611422"/>
                  <a:pt x="1830514" y="504107"/>
                  <a:pt x="1796224" y="446640"/>
                </a:cubicBezTo>
                <a:cubicBezTo>
                  <a:pt x="1761934" y="389173"/>
                  <a:pt x="1736851" y="365042"/>
                  <a:pt x="1685734" y="315195"/>
                </a:cubicBezTo>
                <a:cubicBezTo>
                  <a:pt x="1634617" y="265348"/>
                  <a:pt x="1547939" y="182797"/>
                  <a:pt x="1489519" y="147555"/>
                </a:cubicBezTo>
                <a:cubicBezTo>
                  <a:pt x="1431099" y="112313"/>
                  <a:pt x="1393951" y="122472"/>
                  <a:pt x="1335214" y="103740"/>
                </a:cubicBezTo>
                <a:cubicBezTo>
                  <a:pt x="1276477" y="85008"/>
                  <a:pt x="1191069" y="51670"/>
                  <a:pt x="1137094" y="35160"/>
                </a:cubicBezTo>
                <a:cubicBezTo>
                  <a:pt x="1083119" y="18650"/>
                  <a:pt x="1055496" y="9760"/>
                  <a:pt x="1011364" y="4680"/>
                </a:cubicBezTo>
                <a:cubicBezTo>
                  <a:pt x="967231" y="-400"/>
                  <a:pt x="926274" y="-2622"/>
                  <a:pt x="872299" y="4680"/>
                </a:cubicBezTo>
                <a:cubicBezTo>
                  <a:pt x="818324" y="11982"/>
                  <a:pt x="742124" y="38018"/>
                  <a:pt x="687514" y="48495"/>
                </a:cubicBezTo>
                <a:cubicBezTo>
                  <a:pt x="632904" y="58972"/>
                  <a:pt x="590041" y="53575"/>
                  <a:pt x="544639" y="67545"/>
                </a:cubicBezTo>
                <a:cubicBezTo>
                  <a:pt x="499237" y="81515"/>
                  <a:pt x="415099" y="132315"/>
                  <a:pt x="415099" y="132315"/>
                </a:cubicBezTo>
                <a:cubicBezTo>
                  <a:pt x="370014" y="154857"/>
                  <a:pt x="314134" y="172003"/>
                  <a:pt x="274129" y="202800"/>
                </a:cubicBezTo>
                <a:cubicBezTo>
                  <a:pt x="234124" y="233597"/>
                  <a:pt x="204596" y="258045"/>
                  <a:pt x="175069" y="317100"/>
                </a:cubicBezTo>
                <a:cubicBezTo>
                  <a:pt x="145542" y="376155"/>
                  <a:pt x="116649" y="485692"/>
                  <a:pt x="96964" y="557130"/>
                </a:cubicBezTo>
                <a:cubicBezTo>
                  <a:pt x="77279" y="628567"/>
                  <a:pt x="71881" y="672700"/>
                  <a:pt x="56959" y="745725"/>
                </a:cubicBezTo>
                <a:cubicBezTo>
                  <a:pt x="42037" y="818750"/>
                  <a:pt x="15684" y="914953"/>
                  <a:pt x="7429" y="995280"/>
                </a:cubicBezTo>
                <a:cubicBezTo>
                  <a:pt x="-826" y="1075607"/>
                  <a:pt x="-4001" y="1203560"/>
                  <a:pt x="7429" y="1227690"/>
                </a:cubicBezTo>
              </a:path>
            </a:pathLst>
          </a:custGeom>
          <a:noFill/>
          <a:ln w="3492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dirty="0">
              <a:solidFill>
                <a:schemeClr val="tx1"/>
              </a:solidFill>
            </a:endParaRPr>
          </a:p>
        </p:txBody>
      </p:sp>
      <p:sp>
        <p:nvSpPr>
          <p:cNvPr id="192" name="任意多边形: 形状 191">
            <a:extLst>
              <a:ext uri="{FF2B5EF4-FFF2-40B4-BE49-F238E27FC236}">
                <a16:creationId xmlns:a16="http://schemas.microsoft.com/office/drawing/2014/main" id="{7563160B-4EF2-61A8-C7F1-B1425140E2F6}"/>
              </a:ext>
            </a:extLst>
          </p:cNvPr>
          <p:cNvSpPr/>
          <p:nvPr/>
        </p:nvSpPr>
        <p:spPr>
          <a:xfrm>
            <a:off x="2030028" y="3295704"/>
            <a:ext cx="521405" cy="1174353"/>
          </a:xfrm>
          <a:custGeom>
            <a:avLst/>
            <a:gdLst>
              <a:gd name="connsiteX0" fmla="*/ 0 w 493286"/>
              <a:gd name="connsiteY0" fmla="*/ 0 h 1198245"/>
              <a:gd name="connsiteX1" fmla="*/ 49530 w 493286"/>
              <a:gd name="connsiteY1" fmla="*/ 188595 h 1198245"/>
              <a:gd name="connsiteX2" fmla="*/ 146685 w 493286"/>
              <a:gd name="connsiteY2" fmla="*/ 331470 h 1198245"/>
              <a:gd name="connsiteX3" fmla="*/ 213360 w 493286"/>
              <a:gd name="connsiteY3" fmla="*/ 382905 h 1198245"/>
              <a:gd name="connsiteX4" fmla="*/ 379095 w 493286"/>
              <a:gd name="connsiteY4" fmla="*/ 641985 h 1198245"/>
              <a:gd name="connsiteX5" fmla="*/ 491490 w 493286"/>
              <a:gd name="connsiteY5" fmla="*/ 796290 h 1198245"/>
              <a:gd name="connsiteX6" fmla="*/ 443865 w 493286"/>
              <a:gd name="connsiteY6" fmla="*/ 1043940 h 1198245"/>
              <a:gd name="connsiteX7" fmla="*/ 384810 w 493286"/>
              <a:gd name="connsiteY7" fmla="*/ 1137285 h 1198245"/>
              <a:gd name="connsiteX8" fmla="*/ 350520 w 493286"/>
              <a:gd name="connsiteY8" fmla="*/ 1177290 h 1198245"/>
              <a:gd name="connsiteX9" fmla="*/ 234315 w 493286"/>
              <a:gd name="connsiteY9" fmla="*/ 1198245 h 119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286" h="1198245">
                <a:moveTo>
                  <a:pt x="0" y="0"/>
                </a:moveTo>
                <a:cubicBezTo>
                  <a:pt x="12541" y="66675"/>
                  <a:pt x="25083" y="133350"/>
                  <a:pt x="49530" y="188595"/>
                </a:cubicBezTo>
                <a:cubicBezTo>
                  <a:pt x="73977" y="243840"/>
                  <a:pt x="119380" y="299085"/>
                  <a:pt x="146685" y="331470"/>
                </a:cubicBezTo>
                <a:cubicBezTo>
                  <a:pt x="173990" y="363855"/>
                  <a:pt x="174625" y="331153"/>
                  <a:pt x="213360" y="382905"/>
                </a:cubicBezTo>
                <a:cubicBezTo>
                  <a:pt x="252095" y="434658"/>
                  <a:pt x="332740" y="573087"/>
                  <a:pt x="379095" y="641985"/>
                </a:cubicBezTo>
                <a:cubicBezTo>
                  <a:pt x="425450" y="710883"/>
                  <a:pt x="480695" y="729298"/>
                  <a:pt x="491490" y="796290"/>
                </a:cubicBezTo>
                <a:cubicBezTo>
                  <a:pt x="502285" y="863282"/>
                  <a:pt x="461645" y="987108"/>
                  <a:pt x="443865" y="1043940"/>
                </a:cubicBezTo>
                <a:cubicBezTo>
                  <a:pt x="426085" y="1100772"/>
                  <a:pt x="400367" y="1115060"/>
                  <a:pt x="384810" y="1137285"/>
                </a:cubicBezTo>
                <a:cubicBezTo>
                  <a:pt x="369253" y="1159510"/>
                  <a:pt x="375603" y="1167130"/>
                  <a:pt x="350520" y="1177290"/>
                </a:cubicBezTo>
                <a:cubicBezTo>
                  <a:pt x="325438" y="1187450"/>
                  <a:pt x="279876" y="1192847"/>
                  <a:pt x="234315" y="1198245"/>
                </a:cubicBezTo>
              </a:path>
            </a:pathLst>
          </a:custGeom>
          <a:noFill/>
          <a:ln w="3492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solidFill>
                <a:schemeClr val="tx1"/>
              </a:solidFill>
            </a:endParaRPr>
          </a:p>
        </p:txBody>
      </p:sp>
      <p:sp>
        <p:nvSpPr>
          <p:cNvPr id="193" name="任意多边形: 形状 192">
            <a:extLst>
              <a:ext uri="{FF2B5EF4-FFF2-40B4-BE49-F238E27FC236}">
                <a16:creationId xmlns:a16="http://schemas.microsoft.com/office/drawing/2014/main" id="{1E518BEF-E810-7543-CB48-D493C9F54B22}"/>
              </a:ext>
            </a:extLst>
          </p:cNvPr>
          <p:cNvSpPr/>
          <p:nvPr/>
        </p:nvSpPr>
        <p:spPr>
          <a:xfrm>
            <a:off x="2277699" y="4443919"/>
            <a:ext cx="1350138" cy="461166"/>
          </a:xfrm>
          <a:custGeom>
            <a:avLst/>
            <a:gdLst>
              <a:gd name="connsiteX0" fmla="*/ 0 w 1277327"/>
              <a:gd name="connsiteY0" fmla="*/ 32385 h 470548"/>
              <a:gd name="connsiteX1" fmla="*/ 112395 w 1277327"/>
              <a:gd name="connsiteY1" fmla="*/ 245745 h 470548"/>
              <a:gd name="connsiteX2" fmla="*/ 272415 w 1277327"/>
              <a:gd name="connsiteY2" fmla="*/ 331470 h 470548"/>
              <a:gd name="connsiteX3" fmla="*/ 510540 w 1277327"/>
              <a:gd name="connsiteY3" fmla="*/ 415290 h 470548"/>
              <a:gd name="connsiteX4" fmla="*/ 771525 w 1277327"/>
              <a:gd name="connsiteY4" fmla="*/ 470535 h 470548"/>
              <a:gd name="connsiteX5" fmla="*/ 998220 w 1277327"/>
              <a:gd name="connsiteY5" fmla="*/ 419100 h 470548"/>
              <a:gd name="connsiteX6" fmla="*/ 1200150 w 1277327"/>
              <a:gd name="connsiteY6" fmla="*/ 287655 h 470548"/>
              <a:gd name="connsiteX7" fmla="*/ 1264920 w 1277327"/>
              <a:gd name="connsiteY7" fmla="*/ 200025 h 470548"/>
              <a:gd name="connsiteX8" fmla="*/ 1263015 w 1277327"/>
              <a:gd name="connsiteY8" fmla="*/ 123825 h 470548"/>
              <a:gd name="connsiteX9" fmla="*/ 1118235 w 1277327"/>
              <a:gd name="connsiteY9" fmla="*/ 104775 h 470548"/>
              <a:gd name="connsiteX10" fmla="*/ 973455 w 1277327"/>
              <a:gd name="connsiteY10" fmla="*/ 224790 h 470548"/>
              <a:gd name="connsiteX11" fmla="*/ 802005 w 1277327"/>
              <a:gd name="connsiteY11" fmla="*/ 268605 h 470548"/>
              <a:gd name="connsiteX12" fmla="*/ 664845 w 1277327"/>
              <a:gd name="connsiteY12" fmla="*/ 281940 h 470548"/>
              <a:gd name="connsiteX13" fmla="*/ 480060 w 1277327"/>
              <a:gd name="connsiteY13" fmla="*/ 238125 h 470548"/>
              <a:gd name="connsiteX14" fmla="*/ 255270 w 1277327"/>
              <a:gd name="connsiteY14" fmla="*/ 118110 h 470548"/>
              <a:gd name="connsiteX15" fmla="*/ 158115 w 1277327"/>
              <a:gd name="connsiteY15" fmla="*/ 36195 h 470548"/>
              <a:gd name="connsiteX16" fmla="*/ 129540 w 1277327"/>
              <a:gd name="connsiteY16" fmla="*/ 0 h 47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7327" h="470548">
                <a:moveTo>
                  <a:pt x="0" y="32385"/>
                </a:moveTo>
                <a:cubicBezTo>
                  <a:pt x="33496" y="114141"/>
                  <a:pt x="66993" y="195898"/>
                  <a:pt x="112395" y="245745"/>
                </a:cubicBezTo>
                <a:cubicBezTo>
                  <a:pt x="157797" y="295592"/>
                  <a:pt x="206058" y="303213"/>
                  <a:pt x="272415" y="331470"/>
                </a:cubicBezTo>
                <a:cubicBezTo>
                  <a:pt x="338772" y="359727"/>
                  <a:pt x="427355" y="392113"/>
                  <a:pt x="510540" y="415290"/>
                </a:cubicBezTo>
                <a:cubicBezTo>
                  <a:pt x="593725" y="438467"/>
                  <a:pt x="690245" y="469900"/>
                  <a:pt x="771525" y="470535"/>
                </a:cubicBezTo>
                <a:cubicBezTo>
                  <a:pt x="852805" y="471170"/>
                  <a:pt x="926783" y="449580"/>
                  <a:pt x="998220" y="419100"/>
                </a:cubicBezTo>
                <a:cubicBezTo>
                  <a:pt x="1069657" y="388620"/>
                  <a:pt x="1155700" y="324167"/>
                  <a:pt x="1200150" y="287655"/>
                </a:cubicBezTo>
                <a:cubicBezTo>
                  <a:pt x="1244600" y="251143"/>
                  <a:pt x="1254443" y="227330"/>
                  <a:pt x="1264920" y="200025"/>
                </a:cubicBezTo>
                <a:cubicBezTo>
                  <a:pt x="1275397" y="172720"/>
                  <a:pt x="1287462" y="139700"/>
                  <a:pt x="1263015" y="123825"/>
                </a:cubicBezTo>
                <a:cubicBezTo>
                  <a:pt x="1238568" y="107950"/>
                  <a:pt x="1166495" y="87948"/>
                  <a:pt x="1118235" y="104775"/>
                </a:cubicBezTo>
                <a:cubicBezTo>
                  <a:pt x="1069975" y="121602"/>
                  <a:pt x="1026160" y="197485"/>
                  <a:pt x="973455" y="224790"/>
                </a:cubicBezTo>
                <a:cubicBezTo>
                  <a:pt x="920750" y="252095"/>
                  <a:pt x="853440" y="259080"/>
                  <a:pt x="802005" y="268605"/>
                </a:cubicBezTo>
                <a:cubicBezTo>
                  <a:pt x="750570" y="278130"/>
                  <a:pt x="718502" y="287020"/>
                  <a:pt x="664845" y="281940"/>
                </a:cubicBezTo>
                <a:cubicBezTo>
                  <a:pt x="611188" y="276860"/>
                  <a:pt x="548322" y="265430"/>
                  <a:pt x="480060" y="238125"/>
                </a:cubicBezTo>
                <a:cubicBezTo>
                  <a:pt x="411798" y="210820"/>
                  <a:pt x="308927" y="151765"/>
                  <a:pt x="255270" y="118110"/>
                </a:cubicBezTo>
                <a:cubicBezTo>
                  <a:pt x="201613" y="84455"/>
                  <a:pt x="179070" y="55880"/>
                  <a:pt x="158115" y="36195"/>
                </a:cubicBezTo>
                <a:cubicBezTo>
                  <a:pt x="137160" y="16510"/>
                  <a:pt x="133350" y="8255"/>
                  <a:pt x="129540" y="0"/>
                </a:cubicBezTo>
              </a:path>
            </a:pathLst>
          </a:custGeom>
          <a:noFill/>
          <a:ln w="3492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solidFill>
                <a:schemeClr val="tx1"/>
              </a:solidFill>
            </a:endParaRPr>
          </a:p>
        </p:txBody>
      </p:sp>
      <p:sp>
        <p:nvSpPr>
          <p:cNvPr id="194" name="任意多边形: 形状 193">
            <a:extLst>
              <a:ext uri="{FF2B5EF4-FFF2-40B4-BE49-F238E27FC236}">
                <a16:creationId xmlns:a16="http://schemas.microsoft.com/office/drawing/2014/main" id="{4377F76E-798A-839B-DDBA-C3A51768F036}"/>
              </a:ext>
            </a:extLst>
          </p:cNvPr>
          <p:cNvSpPr/>
          <p:nvPr/>
        </p:nvSpPr>
        <p:spPr>
          <a:xfrm>
            <a:off x="3399495" y="4330036"/>
            <a:ext cx="66218" cy="209105"/>
          </a:xfrm>
          <a:custGeom>
            <a:avLst/>
            <a:gdLst>
              <a:gd name="connsiteX0" fmla="*/ 62649 w 62649"/>
              <a:gd name="connsiteY0" fmla="*/ 213360 h 213360"/>
              <a:gd name="connsiteX1" fmla="*/ 5499 w 62649"/>
              <a:gd name="connsiteY1" fmla="*/ 123825 h 213360"/>
              <a:gd name="connsiteX2" fmla="*/ 5499 w 62649"/>
              <a:gd name="connsiteY2" fmla="*/ 0 h 213360"/>
            </a:gdLst>
            <a:ahLst/>
            <a:cxnLst>
              <a:cxn ang="0">
                <a:pos x="connsiteX0" y="connsiteY0"/>
              </a:cxn>
              <a:cxn ang="0">
                <a:pos x="connsiteX1" y="connsiteY1"/>
              </a:cxn>
              <a:cxn ang="0">
                <a:pos x="connsiteX2" y="connsiteY2"/>
              </a:cxn>
            </a:cxnLst>
            <a:rect l="l" t="t" r="r" b="b"/>
            <a:pathLst>
              <a:path w="62649" h="213360">
                <a:moveTo>
                  <a:pt x="62649" y="213360"/>
                </a:moveTo>
                <a:cubicBezTo>
                  <a:pt x="38836" y="186372"/>
                  <a:pt x="15024" y="159385"/>
                  <a:pt x="5499" y="123825"/>
                </a:cubicBezTo>
                <a:cubicBezTo>
                  <a:pt x="-4026" y="88265"/>
                  <a:pt x="736" y="44132"/>
                  <a:pt x="5499" y="0"/>
                </a:cubicBezTo>
              </a:path>
            </a:pathLst>
          </a:custGeom>
          <a:noFill/>
          <a:ln w="3492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solidFill>
                <a:schemeClr val="tx1"/>
              </a:solidFill>
            </a:endParaRPr>
          </a:p>
        </p:txBody>
      </p:sp>
      <p:sp>
        <p:nvSpPr>
          <p:cNvPr id="195" name="任意多边形: 形状 194">
            <a:extLst>
              <a:ext uri="{FF2B5EF4-FFF2-40B4-BE49-F238E27FC236}">
                <a16:creationId xmlns:a16="http://schemas.microsoft.com/office/drawing/2014/main" id="{FB8461C6-3C5E-8EDB-4C6F-C439B16C30B7}"/>
              </a:ext>
            </a:extLst>
          </p:cNvPr>
          <p:cNvSpPr/>
          <p:nvPr/>
        </p:nvSpPr>
        <p:spPr>
          <a:xfrm>
            <a:off x="2389637" y="2634789"/>
            <a:ext cx="790148" cy="1062332"/>
          </a:xfrm>
          <a:custGeom>
            <a:avLst/>
            <a:gdLst>
              <a:gd name="connsiteX0" fmla="*/ 1054243 w 1054243"/>
              <a:gd name="connsiteY0" fmla="*/ 160885 h 1088620"/>
              <a:gd name="connsiteX1" fmla="*/ 966613 w 1054243"/>
              <a:gd name="connsiteY1" fmla="*/ 160885 h 1088620"/>
              <a:gd name="connsiteX2" fmla="*/ 869458 w 1054243"/>
              <a:gd name="connsiteY2" fmla="*/ 96115 h 1088620"/>
              <a:gd name="connsiteX3" fmla="*/ 814213 w 1054243"/>
              <a:gd name="connsiteY3" fmla="*/ 31345 h 1088620"/>
              <a:gd name="connsiteX4" fmla="*/ 747538 w 1054243"/>
              <a:gd name="connsiteY4" fmla="*/ 4675 h 1088620"/>
              <a:gd name="connsiteX5" fmla="*/ 696103 w 1054243"/>
              <a:gd name="connsiteY5" fmla="*/ 124690 h 1088620"/>
              <a:gd name="connsiteX6" fmla="*/ 555133 w 1054243"/>
              <a:gd name="connsiteY6" fmla="*/ 61825 h 1088620"/>
              <a:gd name="connsiteX7" fmla="*/ 421783 w 1054243"/>
              <a:gd name="connsiteY7" fmla="*/ 191365 h 1088620"/>
              <a:gd name="connsiteX8" fmla="*/ 366538 w 1054243"/>
              <a:gd name="connsiteY8" fmla="*/ 250420 h 1088620"/>
              <a:gd name="connsiteX9" fmla="*/ 343678 w 1054243"/>
              <a:gd name="connsiteY9" fmla="*/ 355195 h 1088620"/>
              <a:gd name="connsiteX10" fmla="*/ 412258 w 1054243"/>
              <a:gd name="connsiteY10" fmla="*/ 421870 h 1088620"/>
              <a:gd name="connsiteX11" fmla="*/ 385588 w 1054243"/>
              <a:gd name="connsiteY11" fmla="*/ 530455 h 1088620"/>
              <a:gd name="connsiteX12" fmla="*/ 336058 w 1054243"/>
              <a:gd name="connsiteY12" fmla="*/ 661900 h 1088620"/>
              <a:gd name="connsiteX13" fmla="*/ 339868 w 1054243"/>
              <a:gd name="connsiteY13" fmla="*/ 812395 h 1088620"/>
              <a:gd name="connsiteX14" fmla="*/ 307483 w 1054243"/>
              <a:gd name="connsiteY14" fmla="*/ 882880 h 1088620"/>
              <a:gd name="connsiteX15" fmla="*/ 196993 w 1054243"/>
              <a:gd name="connsiteY15" fmla="*/ 842875 h 1088620"/>
              <a:gd name="connsiteX16" fmla="*/ 134128 w 1054243"/>
              <a:gd name="connsiteY16" fmla="*/ 783820 h 1088620"/>
              <a:gd name="connsiteX17" fmla="*/ 21733 w 1054243"/>
              <a:gd name="connsiteY17" fmla="*/ 821920 h 1088620"/>
              <a:gd name="connsiteX18" fmla="*/ 778 w 1054243"/>
              <a:gd name="connsiteY18" fmla="*/ 920980 h 1088620"/>
              <a:gd name="connsiteX19" fmla="*/ 8398 w 1054243"/>
              <a:gd name="connsiteY19" fmla="*/ 1035280 h 1088620"/>
              <a:gd name="connsiteX20" fmla="*/ 44593 w 1054243"/>
              <a:gd name="connsiteY20" fmla="*/ 1088620 h 1088620"/>
              <a:gd name="connsiteX0" fmla="*/ 966613 w 966614"/>
              <a:gd name="connsiteY0" fmla="*/ 160885 h 1088620"/>
              <a:gd name="connsiteX1" fmla="*/ 869458 w 966614"/>
              <a:gd name="connsiteY1" fmla="*/ 96115 h 1088620"/>
              <a:gd name="connsiteX2" fmla="*/ 814213 w 966614"/>
              <a:gd name="connsiteY2" fmla="*/ 31345 h 1088620"/>
              <a:gd name="connsiteX3" fmla="*/ 747538 w 966614"/>
              <a:gd name="connsiteY3" fmla="*/ 4675 h 1088620"/>
              <a:gd name="connsiteX4" fmla="*/ 696103 w 966614"/>
              <a:gd name="connsiteY4" fmla="*/ 124690 h 1088620"/>
              <a:gd name="connsiteX5" fmla="*/ 555133 w 966614"/>
              <a:gd name="connsiteY5" fmla="*/ 61825 h 1088620"/>
              <a:gd name="connsiteX6" fmla="*/ 421783 w 966614"/>
              <a:gd name="connsiteY6" fmla="*/ 191365 h 1088620"/>
              <a:gd name="connsiteX7" fmla="*/ 366538 w 966614"/>
              <a:gd name="connsiteY7" fmla="*/ 250420 h 1088620"/>
              <a:gd name="connsiteX8" fmla="*/ 343678 w 966614"/>
              <a:gd name="connsiteY8" fmla="*/ 355195 h 1088620"/>
              <a:gd name="connsiteX9" fmla="*/ 412258 w 966614"/>
              <a:gd name="connsiteY9" fmla="*/ 421870 h 1088620"/>
              <a:gd name="connsiteX10" fmla="*/ 385588 w 966614"/>
              <a:gd name="connsiteY10" fmla="*/ 530455 h 1088620"/>
              <a:gd name="connsiteX11" fmla="*/ 336058 w 966614"/>
              <a:gd name="connsiteY11" fmla="*/ 661900 h 1088620"/>
              <a:gd name="connsiteX12" fmla="*/ 339868 w 966614"/>
              <a:gd name="connsiteY12" fmla="*/ 812395 h 1088620"/>
              <a:gd name="connsiteX13" fmla="*/ 307483 w 966614"/>
              <a:gd name="connsiteY13" fmla="*/ 882880 h 1088620"/>
              <a:gd name="connsiteX14" fmla="*/ 196993 w 966614"/>
              <a:gd name="connsiteY14" fmla="*/ 842875 h 1088620"/>
              <a:gd name="connsiteX15" fmla="*/ 134128 w 966614"/>
              <a:gd name="connsiteY15" fmla="*/ 783820 h 1088620"/>
              <a:gd name="connsiteX16" fmla="*/ 21733 w 966614"/>
              <a:gd name="connsiteY16" fmla="*/ 821920 h 1088620"/>
              <a:gd name="connsiteX17" fmla="*/ 778 w 966614"/>
              <a:gd name="connsiteY17" fmla="*/ 920980 h 1088620"/>
              <a:gd name="connsiteX18" fmla="*/ 8398 w 966614"/>
              <a:gd name="connsiteY18" fmla="*/ 1035280 h 1088620"/>
              <a:gd name="connsiteX19" fmla="*/ 44593 w 966614"/>
              <a:gd name="connsiteY19" fmla="*/ 1088620 h 1088620"/>
              <a:gd name="connsiteX0" fmla="*/ 966613 w 966613"/>
              <a:gd name="connsiteY0" fmla="*/ 162299 h 1090034"/>
              <a:gd name="connsiteX1" fmla="*/ 814213 w 966613"/>
              <a:gd name="connsiteY1" fmla="*/ 32759 h 1090034"/>
              <a:gd name="connsiteX2" fmla="*/ 747538 w 966613"/>
              <a:gd name="connsiteY2" fmla="*/ 6089 h 1090034"/>
              <a:gd name="connsiteX3" fmla="*/ 696103 w 966613"/>
              <a:gd name="connsiteY3" fmla="*/ 126104 h 1090034"/>
              <a:gd name="connsiteX4" fmla="*/ 555133 w 966613"/>
              <a:gd name="connsiteY4" fmla="*/ 63239 h 1090034"/>
              <a:gd name="connsiteX5" fmla="*/ 421783 w 966613"/>
              <a:gd name="connsiteY5" fmla="*/ 192779 h 1090034"/>
              <a:gd name="connsiteX6" fmla="*/ 366538 w 966613"/>
              <a:gd name="connsiteY6" fmla="*/ 251834 h 1090034"/>
              <a:gd name="connsiteX7" fmla="*/ 343678 w 966613"/>
              <a:gd name="connsiteY7" fmla="*/ 356609 h 1090034"/>
              <a:gd name="connsiteX8" fmla="*/ 412258 w 966613"/>
              <a:gd name="connsiteY8" fmla="*/ 423284 h 1090034"/>
              <a:gd name="connsiteX9" fmla="*/ 385588 w 966613"/>
              <a:gd name="connsiteY9" fmla="*/ 531869 h 1090034"/>
              <a:gd name="connsiteX10" fmla="*/ 336058 w 966613"/>
              <a:gd name="connsiteY10" fmla="*/ 663314 h 1090034"/>
              <a:gd name="connsiteX11" fmla="*/ 339868 w 966613"/>
              <a:gd name="connsiteY11" fmla="*/ 813809 h 1090034"/>
              <a:gd name="connsiteX12" fmla="*/ 307483 w 966613"/>
              <a:gd name="connsiteY12" fmla="*/ 884294 h 1090034"/>
              <a:gd name="connsiteX13" fmla="*/ 196993 w 966613"/>
              <a:gd name="connsiteY13" fmla="*/ 844289 h 1090034"/>
              <a:gd name="connsiteX14" fmla="*/ 134128 w 966613"/>
              <a:gd name="connsiteY14" fmla="*/ 785234 h 1090034"/>
              <a:gd name="connsiteX15" fmla="*/ 21733 w 966613"/>
              <a:gd name="connsiteY15" fmla="*/ 823334 h 1090034"/>
              <a:gd name="connsiteX16" fmla="*/ 778 w 966613"/>
              <a:gd name="connsiteY16" fmla="*/ 922394 h 1090034"/>
              <a:gd name="connsiteX17" fmla="*/ 8398 w 966613"/>
              <a:gd name="connsiteY17" fmla="*/ 1036694 h 1090034"/>
              <a:gd name="connsiteX18" fmla="*/ 44593 w 966613"/>
              <a:gd name="connsiteY18" fmla="*/ 1090034 h 1090034"/>
              <a:gd name="connsiteX0" fmla="*/ 814213 w 814213"/>
              <a:gd name="connsiteY0" fmla="*/ 32759 h 1090034"/>
              <a:gd name="connsiteX1" fmla="*/ 747538 w 814213"/>
              <a:gd name="connsiteY1" fmla="*/ 6089 h 1090034"/>
              <a:gd name="connsiteX2" fmla="*/ 696103 w 814213"/>
              <a:gd name="connsiteY2" fmla="*/ 126104 h 1090034"/>
              <a:gd name="connsiteX3" fmla="*/ 555133 w 814213"/>
              <a:gd name="connsiteY3" fmla="*/ 63239 h 1090034"/>
              <a:gd name="connsiteX4" fmla="*/ 421783 w 814213"/>
              <a:gd name="connsiteY4" fmla="*/ 192779 h 1090034"/>
              <a:gd name="connsiteX5" fmla="*/ 366538 w 814213"/>
              <a:gd name="connsiteY5" fmla="*/ 251834 h 1090034"/>
              <a:gd name="connsiteX6" fmla="*/ 343678 w 814213"/>
              <a:gd name="connsiteY6" fmla="*/ 356609 h 1090034"/>
              <a:gd name="connsiteX7" fmla="*/ 412258 w 814213"/>
              <a:gd name="connsiteY7" fmla="*/ 423284 h 1090034"/>
              <a:gd name="connsiteX8" fmla="*/ 385588 w 814213"/>
              <a:gd name="connsiteY8" fmla="*/ 531869 h 1090034"/>
              <a:gd name="connsiteX9" fmla="*/ 336058 w 814213"/>
              <a:gd name="connsiteY9" fmla="*/ 663314 h 1090034"/>
              <a:gd name="connsiteX10" fmla="*/ 339868 w 814213"/>
              <a:gd name="connsiteY10" fmla="*/ 813809 h 1090034"/>
              <a:gd name="connsiteX11" fmla="*/ 307483 w 814213"/>
              <a:gd name="connsiteY11" fmla="*/ 884294 h 1090034"/>
              <a:gd name="connsiteX12" fmla="*/ 196993 w 814213"/>
              <a:gd name="connsiteY12" fmla="*/ 844289 h 1090034"/>
              <a:gd name="connsiteX13" fmla="*/ 134128 w 814213"/>
              <a:gd name="connsiteY13" fmla="*/ 785234 h 1090034"/>
              <a:gd name="connsiteX14" fmla="*/ 21733 w 814213"/>
              <a:gd name="connsiteY14" fmla="*/ 823334 h 1090034"/>
              <a:gd name="connsiteX15" fmla="*/ 778 w 814213"/>
              <a:gd name="connsiteY15" fmla="*/ 922394 h 1090034"/>
              <a:gd name="connsiteX16" fmla="*/ 8398 w 814213"/>
              <a:gd name="connsiteY16" fmla="*/ 1036694 h 1090034"/>
              <a:gd name="connsiteX17" fmla="*/ 44593 w 814213"/>
              <a:gd name="connsiteY17" fmla="*/ 1090034 h 1090034"/>
              <a:gd name="connsiteX0" fmla="*/ 814213 w 814213"/>
              <a:gd name="connsiteY0" fmla="*/ 28355 h 1085630"/>
              <a:gd name="connsiteX1" fmla="*/ 747538 w 814213"/>
              <a:gd name="connsiteY1" fmla="*/ 1685 h 1085630"/>
              <a:gd name="connsiteX2" fmla="*/ 555133 w 814213"/>
              <a:gd name="connsiteY2" fmla="*/ 58835 h 1085630"/>
              <a:gd name="connsiteX3" fmla="*/ 421783 w 814213"/>
              <a:gd name="connsiteY3" fmla="*/ 188375 h 1085630"/>
              <a:gd name="connsiteX4" fmla="*/ 366538 w 814213"/>
              <a:gd name="connsiteY4" fmla="*/ 247430 h 1085630"/>
              <a:gd name="connsiteX5" fmla="*/ 343678 w 814213"/>
              <a:gd name="connsiteY5" fmla="*/ 352205 h 1085630"/>
              <a:gd name="connsiteX6" fmla="*/ 412258 w 814213"/>
              <a:gd name="connsiteY6" fmla="*/ 418880 h 1085630"/>
              <a:gd name="connsiteX7" fmla="*/ 385588 w 814213"/>
              <a:gd name="connsiteY7" fmla="*/ 527465 h 1085630"/>
              <a:gd name="connsiteX8" fmla="*/ 336058 w 814213"/>
              <a:gd name="connsiteY8" fmla="*/ 658910 h 1085630"/>
              <a:gd name="connsiteX9" fmla="*/ 339868 w 814213"/>
              <a:gd name="connsiteY9" fmla="*/ 809405 h 1085630"/>
              <a:gd name="connsiteX10" fmla="*/ 307483 w 814213"/>
              <a:gd name="connsiteY10" fmla="*/ 879890 h 1085630"/>
              <a:gd name="connsiteX11" fmla="*/ 196993 w 814213"/>
              <a:gd name="connsiteY11" fmla="*/ 839885 h 1085630"/>
              <a:gd name="connsiteX12" fmla="*/ 134128 w 814213"/>
              <a:gd name="connsiteY12" fmla="*/ 780830 h 1085630"/>
              <a:gd name="connsiteX13" fmla="*/ 21733 w 814213"/>
              <a:gd name="connsiteY13" fmla="*/ 818930 h 1085630"/>
              <a:gd name="connsiteX14" fmla="*/ 778 w 814213"/>
              <a:gd name="connsiteY14" fmla="*/ 917990 h 1085630"/>
              <a:gd name="connsiteX15" fmla="*/ 8398 w 814213"/>
              <a:gd name="connsiteY15" fmla="*/ 1032290 h 1085630"/>
              <a:gd name="connsiteX16" fmla="*/ 44593 w 814213"/>
              <a:gd name="connsiteY16" fmla="*/ 1085630 h 1085630"/>
              <a:gd name="connsiteX0" fmla="*/ 814213 w 814213"/>
              <a:gd name="connsiteY0" fmla="*/ 28355 h 1085630"/>
              <a:gd name="connsiteX1" fmla="*/ 747538 w 814213"/>
              <a:gd name="connsiteY1" fmla="*/ 1685 h 1085630"/>
              <a:gd name="connsiteX2" fmla="*/ 555133 w 814213"/>
              <a:gd name="connsiteY2" fmla="*/ 58835 h 1085630"/>
              <a:gd name="connsiteX3" fmla="*/ 421783 w 814213"/>
              <a:gd name="connsiteY3" fmla="*/ 188375 h 1085630"/>
              <a:gd name="connsiteX4" fmla="*/ 366538 w 814213"/>
              <a:gd name="connsiteY4" fmla="*/ 247430 h 1085630"/>
              <a:gd name="connsiteX5" fmla="*/ 343678 w 814213"/>
              <a:gd name="connsiteY5" fmla="*/ 352205 h 1085630"/>
              <a:gd name="connsiteX6" fmla="*/ 385588 w 814213"/>
              <a:gd name="connsiteY6" fmla="*/ 527465 h 1085630"/>
              <a:gd name="connsiteX7" fmla="*/ 336058 w 814213"/>
              <a:gd name="connsiteY7" fmla="*/ 658910 h 1085630"/>
              <a:gd name="connsiteX8" fmla="*/ 339868 w 814213"/>
              <a:gd name="connsiteY8" fmla="*/ 809405 h 1085630"/>
              <a:gd name="connsiteX9" fmla="*/ 307483 w 814213"/>
              <a:gd name="connsiteY9" fmla="*/ 879890 h 1085630"/>
              <a:gd name="connsiteX10" fmla="*/ 196993 w 814213"/>
              <a:gd name="connsiteY10" fmla="*/ 839885 h 1085630"/>
              <a:gd name="connsiteX11" fmla="*/ 134128 w 814213"/>
              <a:gd name="connsiteY11" fmla="*/ 780830 h 1085630"/>
              <a:gd name="connsiteX12" fmla="*/ 21733 w 814213"/>
              <a:gd name="connsiteY12" fmla="*/ 818930 h 1085630"/>
              <a:gd name="connsiteX13" fmla="*/ 778 w 814213"/>
              <a:gd name="connsiteY13" fmla="*/ 917990 h 1085630"/>
              <a:gd name="connsiteX14" fmla="*/ 8398 w 814213"/>
              <a:gd name="connsiteY14" fmla="*/ 1032290 h 1085630"/>
              <a:gd name="connsiteX15" fmla="*/ 44593 w 814213"/>
              <a:gd name="connsiteY15" fmla="*/ 1085630 h 1085630"/>
              <a:gd name="connsiteX0" fmla="*/ 814213 w 814213"/>
              <a:gd name="connsiteY0" fmla="*/ 28355 h 1085630"/>
              <a:gd name="connsiteX1" fmla="*/ 747538 w 814213"/>
              <a:gd name="connsiteY1" fmla="*/ 1685 h 1085630"/>
              <a:gd name="connsiteX2" fmla="*/ 555133 w 814213"/>
              <a:gd name="connsiteY2" fmla="*/ 58835 h 1085630"/>
              <a:gd name="connsiteX3" fmla="*/ 421783 w 814213"/>
              <a:gd name="connsiteY3" fmla="*/ 188375 h 1085630"/>
              <a:gd name="connsiteX4" fmla="*/ 366538 w 814213"/>
              <a:gd name="connsiteY4" fmla="*/ 247430 h 1085630"/>
              <a:gd name="connsiteX5" fmla="*/ 343678 w 814213"/>
              <a:gd name="connsiteY5" fmla="*/ 352205 h 1085630"/>
              <a:gd name="connsiteX6" fmla="*/ 336058 w 814213"/>
              <a:gd name="connsiteY6" fmla="*/ 658910 h 1085630"/>
              <a:gd name="connsiteX7" fmla="*/ 339868 w 814213"/>
              <a:gd name="connsiteY7" fmla="*/ 809405 h 1085630"/>
              <a:gd name="connsiteX8" fmla="*/ 307483 w 814213"/>
              <a:gd name="connsiteY8" fmla="*/ 879890 h 1085630"/>
              <a:gd name="connsiteX9" fmla="*/ 196993 w 814213"/>
              <a:gd name="connsiteY9" fmla="*/ 839885 h 1085630"/>
              <a:gd name="connsiteX10" fmla="*/ 134128 w 814213"/>
              <a:gd name="connsiteY10" fmla="*/ 780830 h 1085630"/>
              <a:gd name="connsiteX11" fmla="*/ 21733 w 814213"/>
              <a:gd name="connsiteY11" fmla="*/ 818930 h 1085630"/>
              <a:gd name="connsiteX12" fmla="*/ 778 w 814213"/>
              <a:gd name="connsiteY12" fmla="*/ 917990 h 1085630"/>
              <a:gd name="connsiteX13" fmla="*/ 8398 w 814213"/>
              <a:gd name="connsiteY13" fmla="*/ 1032290 h 1085630"/>
              <a:gd name="connsiteX14" fmla="*/ 44593 w 814213"/>
              <a:gd name="connsiteY14" fmla="*/ 1085630 h 1085630"/>
              <a:gd name="connsiteX0" fmla="*/ 747538 w 747537"/>
              <a:gd name="connsiteY0" fmla="*/ 0 h 1083945"/>
              <a:gd name="connsiteX1" fmla="*/ 555133 w 747537"/>
              <a:gd name="connsiteY1" fmla="*/ 57150 h 1083945"/>
              <a:gd name="connsiteX2" fmla="*/ 421783 w 747537"/>
              <a:gd name="connsiteY2" fmla="*/ 186690 h 1083945"/>
              <a:gd name="connsiteX3" fmla="*/ 366538 w 747537"/>
              <a:gd name="connsiteY3" fmla="*/ 245745 h 1083945"/>
              <a:gd name="connsiteX4" fmla="*/ 343678 w 747537"/>
              <a:gd name="connsiteY4" fmla="*/ 350520 h 1083945"/>
              <a:gd name="connsiteX5" fmla="*/ 336058 w 747537"/>
              <a:gd name="connsiteY5" fmla="*/ 657225 h 1083945"/>
              <a:gd name="connsiteX6" fmla="*/ 339868 w 747537"/>
              <a:gd name="connsiteY6" fmla="*/ 807720 h 1083945"/>
              <a:gd name="connsiteX7" fmla="*/ 307483 w 747537"/>
              <a:gd name="connsiteY7" fmla="*/ 878205 h 1083945"/>
              <a:gd name="connsiteX8" fmla="*/ 196993 w 747537"/>
              <a:gd name="connsiteY8" fmla="*/ 838200 h 1083945"/>
              <a:gd name="connsiteX9" fmla="*/ 134128 w 747537"/>
              <a:gd name="connsiteY9" fmla="*/ 779145 h 1083945"/>
              <a:gd name="connsiteX10" fmla="*/ 21733 w 747537"/>
              <a:gd name="connsiteY10" fmla="*/ 817245 h 1083945"/>
              <a:gd name="connsiteX11" fmla="*/ 778 w 747537"/>
              <a:gd name="connsiteY11" fmla="*/ 916305 h 1083945"/>
              <a:gd name="connsiteX12" fmla="*/ 8398 w 747537"/>
              <a:gd name="connsiteY12" fmla="*/ 1030605 h 1083945"/>
              <a:gd name="connsiteX13" fmla="*/ 44593 w 747537"/>
              <a:gd name="connsiteY13" fmla="*/ 1083945 h 108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7537" h="1083945">
                <a:moveTo>
                  <a:pt x="747538" y="0"/>
                </a:moveTo>
                <a:cubicBezTo>
                  <a:pt x="704358" y="5080"/>
                  <a:pt x="609426" y="26035"/>
                  <a:pt x="555133" y="57150"/>
                </a:cubicBezTo>
                <a:cubicBezTo>
                  <a:pt x="500841" y="88265"/>
                  <a:pt x="453215" y="155258"/>
                  <a:pt x="421783" y="186690"/>
                </a:cubicBezTo>
                <a:cubicBezTo>
                  <a:pt x="390351" y="218122"/>
                  <a:pt x="379555" y="218440"/>
                  <a:pt x="366538" y="245745"/>
                </a:cubicBezTo>
                <a:cubicBezTo>
                  <a:pt x="353520" y="273050"/>
                  <a:pt x="348758" y="281940"/>
                  <a:pt x="343678" y="350520"/>
                </a:cubicBezTo>
                <a:cubicBezTo>
                  <a:pt x="338598" y="419100"/>
                  <a:pt x="336693" y="581025"/>
                  <a:pt x="336058" y="657225"/>
                </a:cubicBezTo>
                <a:cubicBezTo>
                  <a:pt x="335423" y="733425"/>
                  <a:pt x="344630" y="770890"/>
                  <a:pt x="339868" y="807720"/>
                </a:cubicBezTo>
                <a:cubicBezTo>
                  <a:pt x="335106" y="844550"/>
                  <a:pt x="331295" y="873125"/>
                  <a:pt x="307483" y="878205"/>
                </a:cubicBezTo>
                <a:cubicBezTo>
                  <a:pt x="283671" y="883285"/>
                  <a:pt x="225885" y="854710"/>
                  <a:pt x="196993" y="838200"/>
                </a:cubicBezTo>
                <a:cubicBezTo>
                  <a:pt x="168101" y="821690"/>
                  <a:pt x="163338" y="782638"/>
                  <a:pt x="134128" y="779145"/>
                </a:cubicBezTo>
                <a:cubicBezTo>
                  <a:pt x="104918" y="775652"/>
                  <a:pt x="43958" y="794385"/>
                  <a:pt x="21733" y="817245"/>
                </a:cubicBezTo>
                <a:cubicBezTo>
                  <a:pt x="-492" y="840105"/>
                  <a:pt x="3000" y="880745"/>
                  <a:pt x="778" y="916305"/>
                </a:cubicBezTo>
                <a:cubicBezTo>
                  <a:pt x="-1445" y="951865"/>
                  <a:pt x="1096" y="1002665"/>
                  <a:pt x="8398" y="1030605"/>
                </a:cubicBezTo>
                <a:cubicBezTo>
                  <a:pt x="15700" y="1058545"/>
                  <a:pt x="30146" y="1071245"/>
                  <a:pt x="44593" y="1083945"/>
                </a:cubicBezTo>
              </a:path>
            </a:pathLst>
          </a:custGeom>
          <a:noFill/>
          <a:ln w="3492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solidFill>
                <a:schemeClr val="tx1"/>
              </a:solidFill>
            </a:endParaRPr>
          </a:p>
        </p:txBody>
      </p:sp>
      <p:sp>
        <p:nvSpPr>
          <p:cNvPr id="196" name="任意多边形: 形状 195">
            <a:extLst>
              <a:ext uri="{FF2B5EF4-FFF2-40B4-BE49-F238E27FC236}">
                <a16:creationId xmlns:a16="http://schemas.microsoft.com/office/drawing/2014/main" id="{829FCF62-76D3-8DC9-7D03-43F0D3724FA4}"/>
              </a:ext>
            </a:extLst>
          </p:cNvPr>
          <p:cNvSpPr/>
          <p:nvPr/>
        </p:nvSpPr>
        <p:spPr>
          <a:xfrm>
            <a:off x="2418005" y="3684726"/>
            <a:ext cx="293423" cy="193253"/>
          </a:xfrm>
          <a:custGeom>
            <a:avLst/>
            <a:gdLst>
              <a:gd name="connsiteX0" fmla="*/ 0 w 277597"/>
              <a:gd name="connsiteY0" fmla="*/ 0 h 197184"/>
              <a:gd name="connsiteX1" fmla="*/ 83820 w 277597"/>
              <a:gd name="connsiteY1" fmla="*/ 112395 h 197184"/>
              <a:gd name="connsiteX2" fmla="*/ 123825 w 277597"/>
              <a:gd name="connsiteY2" fmla="*/ 171450 h 197184"/>
              <a:gd name="connsiteX3" fmla="*/ 167640 w 277597"/>
              <a:gd name="connsiteY3" fmla="*/ 196215 h 197184"/>
              <a:gd name="connsiteX4" fmla="*/ 247650 w 277597"/>
              <a:gd name="connsiteY4" fmla="*/ 140970 h 197184"/>
              <a:gd name="connsiteX5" fmla="*/ 274320 w 277597"/>
              <a:gd name="connsiteY5" fmla="*/ 85725 h 197184"/>
              <a:gd name="connsiteX6" fmla="*/ 276225 w 277597"/>
              <a:gd name="connsiteY6" fmla="*/ 78105 h 19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97" h="197184">
                <a:moveTo>
                  <a:pt x="0" y="0"/>
                </a:moveTo>
                <a:cubicBezTo>
                  <a:pt x="31591" y="41910"/>
                  <a:pt x="63183" y="83820"/>
                  <a:pt x="83820" y="112395"/>
                </a:cubicBezTo>
                <a:cubicBezTo>
                  <a:pt x="104457" y="140970"/>
                  <a:pt x="109855" y="157480"/>
                  <a:pt x="123825" y="171450"/>
                </a:cubicBezTo>
                <a:cubicBezTo>
                  <a:pt x="137795" y="185420"/>
                  <a:pt x="147003" y="201295"/>
                  <a:pt x="167640" y="196215"/>
                </a:cubicBezTo>
                <a:cubicBezTo>
                  <a:pt x="188277" y="191135"/>
                  <a:pt x="229870" y="159385"/>
                  <a:pt x="247650" y="140970"/>
                </a:cubicBezTo>
                <a:cubicBezTo>
                  <a:pt x="265430" y="122555"/>
                  <a:pt x="269558" y="96203"/>
                  <a:pt x="274320" y="85725"/>
                </a:cubicBezTo>
                <a:cubicBezTo>
                  <a:pt x="279083" y="75248"/>
                  <a:pt x="277654" y="76676"/>
                  <a:pt x="276225" y="78105"/>
                </a:cubicBezTo>
              </a:path>
            </a:pathLst>
          </a:custGeom>
          <a:noFill/>
          <a:ln w="3492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solidFill>
                <a:schemeClr val="tx1"/>
              </a:solidFill>
            </a:endParaRPr>
          </a:p>
        </p:txBody>
      </p:sp>
      <p:sp>
        <p:nvSpPr>
          <p:cNvPr id="197" name="任意多边形: 形状 196">
            <a:extLst>
              <a:ext uri="{FF2B5EF4-FFF2-40B4-BE49-F238E27FC236}">
                <a16:creationId xmlns:a16="http://schemas.microsoft.com/office/drawing/2014/main" id="{6B67CDCE-9A53-B047-10D4-A1FBBF29C7AD}"/>
              </a:ext>
            </a:extLst>
          </p:cNvPr>
          <p:cNvSpPr/>
          <p:nvPr/>
        </p:nvSpPr>
        <p:spPr>
          <a:xfrm>
            <a:off x="3049393" y="3152826"/>
            <a:ext cx="416320" cy="123915"/>
          </a:xfrm>
          <a:custGeom>
            <a:avLst/>
            <a:gdLst>
              <a:gd name="connsiteX0" fmla="*/ 157 w 393868"/>
              <a:gd name="connsiteY0" fmla="*/ 120648 h 126436"/>
              <a:gd name="connsiteX1" fmla="*/ 49687 w 393868"/>
              <a:gd name="connsiteY1" fmla="*/ 52068 h 126436"/>
              <a:gd name="connsiteX2" fmla="*/ 181132 w 393868"/>
              <a:gd name="connsiteY2" fmla="*/ 6348 h 126436"/>
              <a:gd name="connsiteX3" fmla="*/ 268762 w 393868"/>
              <a:gd name="connsiteY3" fmla="*/ 633 h 126436"/>
              <a:gd name="connsiteX4" fmla="*/ 346867 w 393868"/>
              <a:gd name="connsiteY4" fmla="*/ 4443 h 126436"/>
              <a:gd name="connsiteX5" fmla="*/ 384967 w 393868"/>
              <a:gd name="connsiteY5" fmla="*/ 38733 h 126436"/>
              <a:gd name="connsiteX6" fmla="*/ 379252 w 393868"/>
              <a:gd name="connsiteY6" fmla="*/ 69213 h 126436"/>
              <a:gd name="connsiteX7" fmla="*/ 232567 w 393868"/>
              <a:gd name="connsiteY7" fmla="*/ 73023 h 126436"/>
              <a:gd name="connsiteX8" fmla="*/ 104932 w 393868"/>
              <a:gd name="connsiteY8" fmla="*/ 95883 h 126436"/>
              <a:gd name="connsiteX9" fmla="*/ 63022 w 393868"/>
              <a:gd name="connsiteY9" fmla="*/ 118743 h 126436"/>
              <a:gd name="connsiteX10" fmla="*/ 157 w 393868"/>
              <a:gd name="connsiteY10" fmla="*/ 120648 h 12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868" h="126436">
                <a:moveTo>
                  <a:pt x="157" y="120648"/>
                </a:moveTo>
                <a:cubicBezTo>
                  <a:pt x="-2065" y="109536"/>
                  <a:pt x="19525" y="71118"/>
                  <a:pt x="49687" y="52068"/>
                </a:cubicBezTo>
                <a:cubicBezTo>
                  <a:pt x="79850" y="33018"/>
                  <a:pt x="144620" y="14920"/>
                  <a:pt x="181132" y="6348"/>
                </a:cubicBezTo>
                <a:cubicBezTo>
                  <a:pt x="217645" y="-2225"/>
                  <a:pt x="241140" y="950"/>
                  <a:pt x="268762" y="633"/>
                </a:cubicBezTo>
                <a:cubicBezTo>
                  <a:pt x="296384" y="316"/>
                  <a:pt x="327500" y="-1907"/>
                  <a:pt x="346867" y="4443"/>
                </a:cubicBezTo>
                <a:cubicBezTo>
                  <a:pt x="366235" y="10793"/>
                  <a:pt x="379570" y="27938"/>
                  <a:pt x="384967" y="38733"/>
                </a:cubicBezTo>
                <a:cubicBezTo>
                  <a:pt x="390365" y="49528"/>
                  <a:pt x="404652" y="63498"/>
                  <a:pt x="379252" y="69213"/>
                </a:cubicBezTo>
                <a:cubicBezTo>
                  <a:pt x="353852" y="74928"/>
                  <a:pt x="278287" y="68578"/>
                  <a:pt x="232567" y="73023"/>
                </a:cubicBezTo>
                <a:cubicBezTo>
                  <a:pt x="186847" y="77468"/>
                  <a:pt x="133190" y="88263"/>
                  <a:pt x="104932" y="95883"/>
                </a:cubicBezTo>
                <a:cubicBezTo>
                  <a:pt x="76675" y="103503"/>
                  <a:pt x="78580" y="113028"/>
                  <a:pt x="63022" y="118743"/>
                </a:cubicBezTo>
                <a:cubicBezTo>
                  <a:pt x="47465" y="124458"/>
                  <a:pt x="2379" y="131760"/>
                  <a:pt x="157" y="120648"/>
                </a:cubicBezTo>
                <a:close/>
              </a:path>
            </a:pathLst>
          </a:custGeom>
          <a:noFill/>
          <a:ln w="3492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solidFill>
                <a:schemeClr val="tx1"/>
              </a:solidFill>
            </a:endParaRPr>
          </a:p>
        </p:txBody>
      </p:sp>
      <p:sp>
        <p:nvSpPr>
          <p:cNvPr id="198" name="任意多边形: 形状 197">
            <a:extLst>
              <a:ext uri="{FF2B5EF4-FFF2-40B4-BE49-F238E27FC236}">
                <a16:creationId xmlns:a16="http://schemas.microsoft.com/office/drawing/2014/main" id="{F7D1501C-A1A9-6FD6-6B5A-8ED26DE54927}"/>
              </a:ext>
            </a:extLst>
          </p:cNvPr>
          <p:cNvSpPr/>
          <p:nvPr/>
        </p:nvSpPr>
        <p:spPr>
          <a:xfrm>
            <a:off x="3696368" y="3183783"/>
            <a:ext cx="304150" cy="89753"/>
          </a:xfrm>
          <a:custGeom>
            <a:avLst/>
            <a:gdLst>
              <a:gd name="connsiteX0" fmla="*/ 277299 w 287748"/>
              <a:gd name="connsiteY0" fmla="*/ 32417 h 91578"/>
              <a:gd name="connsiteX1" fmla="*/ 100134 w 287748"/>
              <a:gd name="connsiteY1" fmla="*/ 32 h 91578"/>
              <a:gd name="connsiteX2" fmla="*/ 6789 w 287748"/>
              <a:gd name="connsiteY2" fmla="*/ 38132 h 91578"/>
              <a:gd name="connsiteX3" fmla="*/ 22029 w 287748"/>
              <a:gd name="connsiteY3" fmla="*/ 85757 h 91578"/>
              <a:gd name="connsiteX4" fmla="*/ 140139 w 287748"/>
              <a:gd name="connsiteY4" fmla="*/ 85757 h 91578"/>
              <a:gd name="connsiteX5" fmla="*/ 212529 w 287748"/>
              <a:gd name="connsiteY5" fmla="*/ 91472 h 91578"/>
              <a:gd name="connsiteX6" fmla="*/ 262059 w 287748"/>
              <a:gd name="connsiteY6" fmla="*/ 80042 h 91578"/>
              <a:gd name="connsiteX7" fmla="*/ 277299 w 287748"/>
              <a:gd name="connsiteY7" fmla="*/ 32417 h 9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748" h="91578">
                <a:moveTo>
                  <a:pt x="277299" y="32417"/>
                </a:moveTo>
                <a:cubicBezTo>
                  <a:pt x="250312" y="19082"/>
                  <a:pt x="145219" y="-921"/>
                  <a:pt x="100134" y="32"/>
                </a:cubicBezTo>
                <a:cubicBezTo>
                  <a:pt x="55049" y="984"/>
                  <a:pt x="19806" y="23845"/>
                  <a:pt x="6789" y="38132"/>
                </a:cubicBezTo>
                <a:cubicBezTo>
                  <a:pt x="-6228" y="52419"/>
                  <a:pt x="-196" y="77820"/>
                  <a:pt x="22029" y="85757"/>
                </a:cubicBezTo>
                <a:cubicBezTo>
                  <a:pt x="44254" y="93695"/>
                  <a:pt x="108389" y="84805"/>
                  <a:pt x="140139" y="85757"/>
                </a:cubicBezTo>
                <a:cubicBezTo>
                  <a:pt x="171889" y="86709"/>
                  <a:pt x="192209" y="92425"/>
                  <a:pt x="212529" y="91472"/>
                </a:cubicBezTo>
                <a:cubicBezTo>
                  <a:pt x="232849" y="90519"/>
                  <a:pt x="252534" y="86392"/>
                  <a:pt x="262059" y="80042"/>
                </a:cubicBezTo>
                <a:cubicBezTo>
                  <a:pt x="271584" y="73692"/>
                  <a:pt x="304286" y="45752"/>
                  <a:pt x="277299" y="32417"/>
                </a:cubicBezTo>
                <a:close/>
              </a:path>
            </a:pathLst>
          </a:custGeom>
          <a:noFill/>
          <a:ln w="3492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solidFill>
                <a:schemeClr val="tx1"/>
              </a:solidFill>
            </a:endParaRPr>
          </a:p>
        </p:txBody>
      </p:sp>
      <p:sp>
        <p:nvSpPr>
          <p:cNvPr id="199" name="任意多边形: 形状 198">
            <a:extLst>
              <a:ext uri="{FF2B5EF4-FFF2-40B4-BE49-F238E27FC236}">
                <a16:creationId xmlns:a16="http://schemas.microsoft.com/office/drawing/2014/main" id="{371C5A3E-8D16-93E3-7C15-6127839B2AAF}"/>
              </a:ext>
            </a:extLst>
          </p:cNvPr>
          <p:cNvSpPr/>
          <p:nvPr/>
        </p:nvSpPr>
        <p:spPr>
          <a:xfrm>
            <a:off x="3075082" y="3336619"/>
            <a:ext cx="378555" cy="47054"/>
          </a:xfrm>
          <a:custGeom>
            <a:avLst/>
            <a:gdLst>
              <a:gd name="connsiteX0" fmla="*/ 0 w 358140"/>
              <a:gd name="connsiteY0" fmla="*/ 43979 h 48011"/>
              <a:gd name="connsiteX1" fmla="*/ 62865 w 358140"/>
              <a:gd name="connsiteY1" fmla="*/ 43979 h 48011"/>
              <a:gd name="connsiteX2" fmla="*/ 215265 w 358140"/>
              <a:gd name="connsiteY2" fmla="*/ 2069 h 48011"/>
              <a:gd name="connsiteX3" fmla="*/ 321945 w 358140"/>
              <a:gd name="connsiteY3" fmla="*/ 9689 h 48011"/>
              <a:gd name="connsiteX4" fmla="*/ 358140 w 358140"/>
              <a:gd name="connsiteY4" fmla="*/ 38264 h 4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40" h="48011">
                <a:moveTo>
                  <a:pt x="0" y="43979"/>
                </a:moveTo>
                <a:cubicBezTo>
                  <a:pt x="13494" y="47471"/>
                  <a:pt x="26988" y="50964"/>
                  <a:pt x="62865" y="43979"/>
                </a:cubicBezTo>
                <a:cubicBezTo>
                  <a:pt x="98743" y="36994"/>
                  <a:pt x="172085" y="7784"/>
                  <a:pt x="215265" y="2069"/>
                </a:cubicBezTo>
                <a:cubicBezTo>
                  <a:pt x="258445" y="-3646"/>
                  <a:pt x="298133" y="3656"/>
                  <a:pt x="321945" y="9689"/>
                </a:cubicBezTo>
                <a:cubicBezTo>
                  <a:pt x="345758" y="15721"/>
                  <a:pt x="358140" y="38264"/>
                  <a:pt x="358140" y="38264"/>
                </a:cubicBezTo>
              </a:path>
            </a:pathLst>
          </a:custGeom>
          <a:noFill/>
          <a:ln w="3492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solidFill>
                <a:schemeClr val="tx1"/>
              </a:solidFill>
            </a:endParaRPr>
          </a:p>
        </p:txBody>
      </p:sp>
      <p:sp>
        <p:nvSpPr>
          <p:cNvPr id="200" name="任意多边形: 形状 199">
            <a:extLst>
              <a:ext uri="{FF2B5EF4-FFF2-40B4-BE49-F238E27FC236}">
                <a16:creationId xmlns:a16="http://schemas.microsoft.com/office/drawing/2014/main" id="{1DB87322-D332-2EC4-1936-A5B7542FD8FB}"/>
              </a:ext>
            </a:extLst>
          </p:cNvPr>
          <p:cNvSpPr/>
          <p:nvPr/>
        </p:nvSpPr>
        <p:spPr>
          <a:xfrm>
            <a:off x="3261802" y="3348454"/>
            <a:ext cx="127570" cy="117654"/>
          </a:xfrm>
          <a:custGeom>
            <a:avLst/>
            <a:gdLst>
              <a:gd name="connsiteX0" fmla="*/ 0 w 140144"/>
              <a:gd name="connsiteY0" fmla="*/ 32385 h 134439"/>
              <a:gd name="connsiteX1" fmla="*/ 19050 w 140144"/>
              <a:gd name="connsiteY1" fmla="*/ 121920 h 134439"/>
              <a:gd name="connsiteX2" fmla="*/ 87630 w 140144"/>
              <a:gd name="connsiteY2" fmla="*/ 129540 h 134439"/>
              <a:gd name="connsiteX3" fmla="*/ 133350 w 140144"/>
              <a:gd name="connsiteY3" fmla="*/ 81915 h 134439"/>
              <a:gd name="connsiteX4" fmla="*/ 139065 w 140144"/>
              <a:gd name="connsiteY4" fmla="*/ 0 h 13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4" h="134439">
                <a:moveTo>
                  <a:pt x="0" y="32385"/>
                </a:moveTo>
                <a:cubicBezTo>
                  <a:pt x="2222" y="69056"/>
                  <a:pt x="4445" y="105728"/>
                  <a:pt x="19050" y="121920"/>
                </a:cubicBezTo>
                <a:cubicBezTo>
                  <a:pt x="33655" y="138112"/>
                  <a:pt x="68580" y="136207"/>
                  <a:pt x="87630" y="129540"/>
                </a:cubicBezTo>
                <a:cubicBezTo>
                  <a:pt x="106680" y="122873"/>
                  <a:pt x="124778" y="103505"/>
                  <a:pt x="133350" y="81915"/>
                </a:cubicBezTo>
                <a:cubicBezTo>
                  <a:pt x="141922" y="60325"/>
                  <a:pt x="140493" y="30162"/>
                  <a:pt x="139065" y="0"/>
                </a:cubicBezTo>
              </a:path>
            </a:pathLst>
          </a:custGeom>
          <a:noFill/>
          <a:ln w="3492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solidFill>
                <a:schemeClr val="tx1"/>
              </a:solidFill>
            </a:endParaRPr>
          </a:p>
        </p:txBody>
      </p:sp>
      <p:sp>
        <p:nvSpPr>
          <p:cNvPr id="201" name="任意多边形: 形状 200">
            <a:extLst>
              <a:ext uri="{FF2B5EF4-FFF2-40B4-BE49-F238E27FC236}">
                <a16:creationId xmlns:a16="http://schemas.microsoft.com/office/drawing/2014/main" id="{A6A513CC-75F3-7376-832F-852786C3E74E}"/>
              </a:ext>
            </a:extLst>
          </p:cNvPr>
          <p:cNvSpPr/>
          <p:nvPr/>
        </p:nvSpPr>
        <p:spPr>
          <a:xfrm>
            <a:off x="3111321" y="3420795"/>
            <a:ext cx="317729" cy="62459"/>
          </a:xfrm>
          <a:custGeom>
            <a:avLst/>
            <a:gdLst>
              <a:gd name="connsiteX0" fmla="*/ 0 w 300594"/>
              <a:gd name="connsiteY0" fmla="*/ 0 h 63730"/>
              <a:gd name="connsiteX1" fmla="*/ 116205 w 300594"/>
              <a:gd name="connsiteY1" fmla="*/ 60960 h 63730"/>
              <a:gd name="connsiteX2" fmla="*/ 278130 w 300594"/>
              <a:gd name="connsiteY2" fmla="*/ 51435 h 63730"/>
              <a:gd name="connsiteX3" fmla="*/ 295275 w 300594"/>
              <a:gd name="connsiteY3" fmla="*/ 34290 h 63730"/>
            </a:gdLst>
            <a:ahLst/>
            <a:cxnLst>
              <a:cxn ang="0">
                <a:pos x="connsiteX0" y="connsiteY0"/>
              </a:cxn>
              <a:cxn ang="0">
                <a:pos x="connsiteX1" y="connsiteY1"/>
              </a:cxn>
              <a:cxn ang="0">
                <a:pos x="connsiteX2" y="connsiteY2"/>
              </a:cxn>
              <a:cxn ang="0">
                <a:pos x="connsiteX3" y="connsiteY3"/>
              </a:cxn>
            </a:cxnLst>
            <a:rect l="l" t="t" r="r" b="b"/>
            <a:pathLst>
              <a:path w="300594" h="63730">
                <a:moveTo>
                  <a:pt x="0" y="0"/>
                </a:moveTo>
                <a:cubicBezTo>
                  <a:pt x="34925" y="26194"/>
                  <a:pt x="69850" y="52388"/>
                  <a:pt x="116205" y="60960"/>
                </a:cubicBezTo>
                <a:cubicBezTo>
                  <a:pt x="162560" y="69533"/>
                  <a:pt x="248285" y="55880"/>
                  <a:pt x="278130" y="51435"/>
                </a:cubicBezTo>
                <a:cubicBezTo>
                  <a:pt x="307975" y="46990"/>
                  <a:pt x="301625" y="40640"/>
                  <a:pt x="295275" y="34290"/>
                </a:cubicBezTo>
              </a:path>
            </a:pathLst>
          </a:custGeom>
          <a:noFill/>
          <a:ln w="3492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solidFill>
                <a:schemeClr val="tx1"/>
              </a:solidFill>
            </a:endParaRPr>
          </a:p>
        </p:txBody>
      </p:sp>
      <p:sp>
        <p:nvSpPr>
          <p:cNvPr id="202" name="任意多边形: 形状 201">
            <a:extLst>
              <a:ext uri="{FF2B5EF4-FFF2-40B4-BE49-F238E27FC236}">
                <a16:creationId xmlns:a16="http://schemas.microsoft.com/office/drawing/2014/main" id="{03C3365C-DA68-81EE-2E97-76ED648C1148}"/>
              </a:ext>
            </a:extLst>
          </p:cNvPr>
          <p:cNvSpPr/>
          <p:nvPr/>
        </p:nvSpPr>
        <p:spPr>
          <a:xfrm>
            <a:off x="3771320" y="3361160"/>
            <a:ext cx="123423" cy="106726"/>
          </a:xfrm>
          <a:custGeom>
            <a:avLst/>
            <a:gdLst>
              <a:gd name="connsiteX0" fmla="*/ 6080 w 134474"/>
              <a:gd name="connsiteY0" fmla="*/ 22873 h 135580"/>
              <a:gd name="connsiteX1" fmla="*/ 97520 w 134474"/>
              <a:gd name="connsiteY1" fmla="*/ 13 h 135580"/>
              <a:gd name="connsiteX2" fmla="*/ 133715 w 134474"/>
              <a:gd name="connsiteY2" fmla="*/ 24778 h 135580"/>
              <a:gd name="connsiteX3" fmla="*/ 116570 w 134474"/>
              <a:gd name="connsiteY3" fmla="*/ 116218 h 135580"/>
              <a:gd name="connsiteX4" fmla="*/ 53705 w 134474"/>
              <a:gd name="connsiteY4" fmla="*/ 135268 h 135580"/>
              <a:gd name="connsiteX5" fmla="*/ 15605 w 134474"/>
              <a:gd name="connsiteY5" fmla="*/ 108598 h 135580"/>
              <a:gd name="connsiteX6" fmla="*/ 6080 w 134474"/>
              <a:gd name="connsiteY6" fmla="*/ 22873 h 13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474" h="135580">
                <a:moveTo>
                  <a:pt x="6080" y="22873"/>
                </a:moveTo>
                <a:cubicBezTo>
                  <a:pt x="19732" y="4776"/>
                  <a:pt x="76248" y="-304"/>
                  <a:pt x="97520" y="13"/>
                </a:cubicBezTo>
                <a:cubicBezTo>
                  <a:pt x="118792" y="330"/>
                  <a:pt x="130540" y="5410"/>
                  <a:pt x="133715" y="24778"/>
                </a:cubicBezTo>
                <a:cubicBezTo>
                  <a:pt x="136890" y="44146"/>
                  <a:pt x="129905" y="97803"/>
                  <a:pt x="116570" y="116218"/>
                </a:cubicBezTo>
                <a:cubicBezTo>
                  <a:pt x="103235" y="134633"/>
                  <a:pt x="70532" y="136538"/>
                  <a:pt x="53705" y="135268"/>
                </a:cubicBezTo>
                <a:cubicBezTo>
                  <a:pt x="36878" y="133998"/>
                  <a:pt x="26718" y="124156"/>
                  <a:pt x="15605" y="108598"/>
                </a:cubicBezTo>
                <a:cubicBezTo>
                  <a:pt x="4492" y="93041"/>
                  <a:pt x="-7572" y="40970"/>
                  <a:pt x="6080" y="22873"/>
                </a:cubicBezTo>
                <a:close/>
              </a:path>
            </a:pathLst>
          </a:custGeom>
          <a:noFill/>
          <a:ln w="3492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solidFill>
                <a:schemeClr val="tx1"/>
              </a:solidFill>
            </a:endParaRPr>
          </a:p>
        </p:txBody>
      </p:sp>
      <p:sp>
        <p:nvSpPr>
          <p:cNvPr id="203" name="任意多边形: 形状 202">
            <a:extLst>
              <a:ext uri="{FF2B5EF4-FFF2-40B4-BE49-F238E27FC236}">
                <a16:creationId xmlns:a16="http://schemas.microsoft.com/office/drawing/2014/main" id="{502F1148-EA16-E1AB-95EB-5D52B836D980}"/>
              </a:ext>
            </a:extLst>
          </p:cNvPr>
          <p:cNvSpPr/>
          <p:nvPr/>
        </p:nvSpPr>
        <p:spPr>
          <a:xfrm>
            <a:off x="3791466" y="2927907"/>
            <a:ext cx="229500" cy="618051"/>
          </a:xfrm>
          <a:custGeom>
            <a:avLst/>
            <a:gdLst>
              <a:gd name="connsiteX0" fmla="*/ 171877 w 217123"/>
              <a:gd name="connsiteY0" fmla="*/ 0 h 630627"/>
              <a:gd name="connsiteX1" fmla="*/ 211882 w 217123"/>
              <a:gd name="connsiteY1" fmla="*/ 215265 h 630627"/>
              <a:gd name="connsiteX2" fmla="*/ 211882 w 217123"/>
              <a:gd name="connsiteY2" fmla="*/ 291465 h 630627"/>
              <a:gd name="connsiteX3" fmla="*/ 168067 w 217123"/>
              <a:gd name="connsiteY3" fmla="*/ 379095 h 630627"/>
              <a:gd name="connsiteX4" fmla="*/ 149017 w 217123"/>
              <a:gd name="connsiteY4" fmla="*/ 449580 h 630627"/>
              <a:gd name="connsiteX5" fmla="*/ 88057 w 217123"/>
              <a:gd name="connsiteY5" fmla="*/ 541020 h 630627"/>
              <a:gd name="connsiteX6" fmla="*/ 70912 w 217123"/>
              <a:gd name="connsiteY6" fmla="*/ 628650 h 630627"/>
              <a:gd name="connsiteX7" fmla="*/ 25192 w 217123"/>
              <a:gd name="connsiteY7" fmla="*/ 598170 h 630627"/>
              <a:gd name="connsiteX8" fmla="*/ 427 w 217123"/>
              <a:gd name="connsiteY8" fmla="*/ 552450 h 630627"/>
              <a:gd name="connsiteX9" fmla="*/ 11857 w 217123"/>
              <a:gd name="connsiteY9" fmla="*/ 516255 h 63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123" h="630627">
                <a:moveTo>
                  <a:pt x="171877" y="0"/>
                </a:moveTo>
                <a:cubicBezTo>
                  <a:pt x="188546" y="83344"/>
                  <a:pt x="205215" y="166688"/>
                  <a:pt x="211882" y="215265"/>
                </a:cubicBezTo>
                <a:cubicBezTo>
                  <a:pt x="218550" y="263843"/>
                  <a:pt x="219184" y="264160"/>
                  <a:pt x="211882" y="291465"/>
                </a:cubicBezTo>
                <a:cubicBezTo>
                  <a:pt x="204580" y="318770"/>
                  <a:pt x="178545" y="352743"/>
                  <a:pt x="168067" y="379095"/>
                </a:cubicBezTo>
                <a:cubicBezTo>
                  <a:pt x="157589" y="405448"/>
                  <a:pt x="162352" y="422593"/>
                  <a:pt x="149017" y="449580"/>
                </a:cubicBezTo>
                <a:cubicBezTo>
                  <a:pt x="135682" y="476567"/>
                  <a:pt x="101074" y="511175"/>
                  <a:pt x="88057" y="541020"/>
                </a:cubicBezTo>
                <a:cubicBezTo>
                  <a:pt x="75040" y="570865"/>
                  <a:pt x="81389" y="619125"/>
                  <a:pt x="70912" y="628650"/>
                </a:cubicBezTo>
                <a:cubicBezTo>
                  <a:pt x="60434" y="638175"/>
                  <a:pt x="36939" y="610870"/>
                  <a:pt x="25192" y="598170"/>
                </a:cubicBezTo>
                <a:cubicBezTo>
                  <a:pt x="13445" y="585470"/>
                  <a:pt x="2649" y="566102"/>
                  <a:pt x="427" y="552450"/>
                </a:cubicBezTo>
                <a:cubicBezTo>
                  <a:pt x="-1795" y="538798"/>
                  <a:pt x="5031" y="527526"/>
                  <a:pt x="11857" y="516255"/>
                </a:cubicBezTo>
              </a:path>
            </a:pathLst>
          </a:custGeom>
          <a:noFill/>
          <a:ln w="3492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solidFill>
                <a:schemeClr val="tx1"/>
              </a:solidFill>
            </a:endParaRPr>
          </a:p>
        </p:txBody>
      </p:sp>
      <p:sp>
        <p:nvSpPr>
          <p:cNvPr id="204" name="任意多边形: 形状 203">
            <a:extLst>
              <a:ext uri="{FF2B5EF4-FFF2-40B4-BE49-F238E27FC236}">
                <a16:creationId xmlns:a16="http://schemas.microsoft.com/office/drawing/2014/main" id="{CD1895B4-05E6-960C-B4DD-BFE699798474}"/>
              </a:ext>
            </a:extLst>
          </p:cNvPr>
          <p:cNvSpPr/>
          <p:nvPr/>
        </p:nvSpPr>
        <p:spPr>
          <a:xfrm>
            <a:off x="3634859" y="3303178"/>
            <a:ext cx="284668" cy="458628"/>
          </a:xfrm>
          <a:custGeom>
            <a:avLst/>
            <a:gdLst>
              <a:gd name="connsiteX0" fmla="*/ 85725 w 269316"/>
              <a:gd name="connsiteY0" fmla="*/ 0 h 467958"/>
              <a:gd name="connsiteX1" fmla="*/ 102870 w 269316"/>
              <a:gd name="connsiteY1" fmla="*/ 133350 h 467958"/>
              <a:gd name="connsiteX2" fmla="*/ 160020 w 269316"/>
              <a:gd name="connsiteY2" fmla="*/ 207645 h 467958"/>
              <a:gd name="connsiteX3" fmla="*/ 238125 w 269316"/>
              <a:gd name="connsiteY3" fmla="*/ 289560 h 467958"/>
              <a:gd name="connsiteX4" fmla="*/ 260985 w 269316"/>
              <a:gd name="connsiteY4" fmla="*/ 320040 h 467958"/>
              <a:gd name="connsiteX5" fmla="*/ 266700 w 269316"/>
              <a:gd name="connsiteY5" fmla="*/ 400050 h 467958"/>
              <a:gd name="connsiteX6" fmla="*/ 220980 w 269316"/>
              <a:gd name="connsiteY6" fmla="*/ 432435 h 467958"/>
              <a:gd name="connsiteX7" fmla="*/ 165735 w 269316"/>
              <a:gd name="connsiteY7" fmla="*/ 432435 h 467958"/>
              <a:gd name="connsiteX8" fmla="*/ 81915 w 269316"/>
              <a:gd name="connsiteY8" fmla="*/ 459105 h 467958"/>
              <a:gd name="connsiteX9" fmla="*/ 53340 w 269316"/>
              <a:gd name="connsiteY9" fmla="*/ 466725 h 467958"/>
              <a:gd name="connsiteX10" fmla="*/ 0 w 269316"/>
              <a:gd name="connsiteY10" fmla="*/ 436245 h 46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316" h="467958">
                <a:moveTo>
                  <a:pt x="85725" y="0"/>
                </a:moveTo>
                <a:cubicBezTo>
                  <a:pt x="88106" y="49371"/>
                  <a:pt x="90488" y="98743"/>
                  <a:pt x="102870" y="133350"/>
                </a:cubicBezTo>
                <a:cubicBezTo>
                  <a:pt x="115253" y="167958"/>
                  <a:pt x="137478" y="181610"/>
                  <a:pt x="160020" y="207645"/>
                </a:cubicBezTo>
                <a:cubicBezTo>
                  <a:pt x="182562" y="233680"/>
                  <a:pt x="221297" y="270827"/>
                  <a:pt x="238125" y="289560"/>
                </a:cubicBezTo>
                <a:cubicBezTo>
                  <a:pt x="254953" y="308293"/>
                  <a:pt x="256223" y="301625"/>
                  <a:pt x="260985" y="320040"/>
                </a:cubicBezTo>
                <a:cubicBezTo>
                  <a:pt x="265747" y="338455"/>
                  <a:pt x="273367" y="381318"/>
                  <a:pt x="266700" y="400050"/>
                </a:cubicBezTo>
                <a:cubicBezTo>
                  <a:pt x="260033" y="418782"/>
                  <a:pt x="237808" y="427037"/>
                  <a:pt x="220980" y="432435"/>
                </a:cubicBezTo>
                <a:cubicBezTo>
                  <a:pt x="204152" y="437833"/>
                  <a:pt x="188912" y="427990"/>
                  <a:pt x="165735" y="432435"/>
                </a:cubicBezTo>
                <a:cubicBezTo>
                  <a:pt x="142558" y="436880"/>
                  <a:pt x="100648" y="453390"/>
                  <a:pt x="81915" y="459105"/>
                </a:cubicBezTo>
                <a:cubicBezTo>
                  <a:pt x="63182" y="464820"/>
                  <a:pt x="66992" y="470535"/>
                  <a:pt x="53340" y="466725"/>
                </a:cubicBezTo>
                <a:cubicBezTo>
                  <a:pt x="39688" y="462915"/>
                  <a:pt x="19844" y="449580"/>
                  <a:pt x="0" y="436245"/>
                </a:cubicBezTo>
              </a:path>
            </a:pathLst>
          </a:custGeom>
          <a:noFill/>
          <a:ln w="3492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solidFill>
                <a:schemeClr val="tx1"/>
              </a:solidFill>
            </a:endParaRPr>
          </a:p>
        </p:txBody>
      </p:sp>
      <p:sp>
        <p:nvSpPr>
          <p:cNvPr id="205" name="任意多边形: 形状 204">
            <a:extLst>
              <a:ext uri="{FF2B5EF4-FFF2-40B4-BE49-F238E27FC236}">
                <a16:creationId xmlns:a16="http://schemas.microsoft.com/office/drawing/2014/main" id="{68D3DD2D-F51D-D498-E5CB-3A8D0EE4C88D}"/>
              </a:ext>
            </a:extLst>
          </p:cNvPr>
          <p:cNvSpPr/>
          <p:nvPr/>
        </p:nvSpPr>
        <p:spPr>
          <a:xfrm>
            <a:off x="3616656" y="3611028"/>
            <a:ext cx="34378" cy="132557"/>
          </a:xfrm>
          <a:custGeom>
            <a:avLst/>
            <a:gdLst>
              <a:gd name="connsiteX0" fmla="*/ 22999 w 32524"/>
              <a:gd name="connsiteY0" fmla="*/ 0 h 135255"/>
              <a:gd name="connsiteX1" fmla="*/ 139 w 32524"/>
              <a:gd name="connsiteY1" fmla="*/ 85725 h 135255"/>
              <a:gd name="connsiteX2" fmla="*/ 32524 w 32524"/>
              <a:gd name="connsiteY2" fmla="*/ 135255 h 135255"/>
            </a:gdLst>
            <a:ahLst/>
            <a:cxnLst>
              <a:cxn ang="0">
                <a:pos x="connsiteX0" y="connsiteY0"/>
              </a:cxn>
              <a:cxn ang="0">
                <a:pos x="connsiteX1" y="connsiteY1"/>
              </a:cxn>
              <a:cxn ang="0">
                <a:pos x="connsiteX2" y="connsiteY2"/>
              </a:cxn>
            </a:cxnLst>
            <a:rect l="l" t="t" r="r" b="b"/>
            <a:pathLst>
              <a:path w="32524" h="135255">
                <a:moveTo>
                  <a:pt x="22999" y="0"/>
                </a:moveTo>
                <a:cubicBezTo>
                  <a:pt x="10775" y="31591"/>
                  <a:pt x="-1448" y="63183"/>
                  <a:pt x="139" y="85725"/>
                </a:cubicBezTo>
                <a:cubicBezTo>
                  <a:pt x="1726" y="108267"/>
                  <a:pt x="17125" y="121761"/>
                  <a:pt x="32524" y="135255"/>
                </a:cubicBezTo>
              </a:path>
            </a:pathLst>
          </a:custGeom>
          <a:noFill/>
          <a:ln w="3492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solidFill>
                <a:schemeClr val="tx1"/>
              </a:solidFill>
            </a:endParaRPr>
          </a:p>
        </p:txBody>
      </p:sp>
      <p:sp>
        <p:nvSpPr>
          <p:cNvPr id="206" name="任意多边形: 形状 205">
            <a:extLst>
              <a:ext uri="{FF2B5EF4-FFF2-40B4-BE49-F238E27FC236}">
                <a16:creationId xmlns:a16="http://schemas.microsoft.com/office/drawing/2014/main" id="{FB574FA7-FFFD-0B20-C09E-A9F3F3288059}"/>
              </a:ext>
            </a:extLst>
          </p:cNvPr>
          <p:cNvSpPr/>
          <p:nvPr/>
        </p:nvSpPr>
        <p:spPr>
          <a:xfrm>
            <a:off x="3079109" y="3745663"/>
            <a:ext cx="772762" cy="588558"/>
          </a:xfrm>
          <a:custGeom>
            <a:avLst/>
            <a:gdLst>
              <a:gd name="connsiteX0" fmla="*/ 869528 w 888146"/>
              <a:gd name="connsiteY0" fmla="*/ 0 h 600532"/>
              <a:gd name="connsiteX1" fmla="*/ 884768 w 888146"/>
              <a:gd name="connsiteY1" fmla="*/ 171450 h 600532"/>
              <a:gd name="connsiteX2" fmla="*/ 812378 w 888146"/>
              <a:gd name="connsiteY2" fmla="*/ 352425 h 600532"/>
              <a:gd name="connsiteX3" fmla="*/ 747608 w 888146"/>
              <a:gd name="connsiteY3" fmla="*/ 468630 h 600532"/>
              <a:gd name="connsiteX4" fmla="*/ 673313 w 888146"/>
              <a:gd name="connsiteY4" fmla="*/ 579120 h 600532"/>
              <a:gd name="connsiteX5" fmla="*/ 574253 w 888146"/>
              <a:gd name="connsiteY5" fmla="*/ 598170 h 600532"/>
              <a:gd name="connsiteX6" fmla="*/ 387563 w 888146"/>
              <a:gd name="connsiteY6" fmla="*/ 546735 h 600532"/>
              <a:gd name="connsiteX7" fmla="*/ 157058 w 888146"/>
              <a:gd name="connsiteY7" fmla="*/ 497205 h 600532"/>
              <a:gd name="connsiteX8" fmla="*/ 80858 w 888146"/>
              <a:gd name="connsiteY8" fmla="*/ 403860 h 600532"/>
              <a:gd name="connsiteX9" fmla="*/ 35138 w 888146"/>
              <a:gd name="connsiteY9" fmla="*/ 312420 h 600532"/>
              <a:gd name="connsiteX10" fmla="*/ 10373 w 888146"/>
              <a:gd name="connsiteY10" fmla="*/ 249555 h 600532"/>
              <a:gd name="connsiteX0" fmla="*/ 869528 w 888146"/>
              <a:gd name="connsiteY0" fmla="*/ 0 h 600532"/>
              <a:gd name="connsiteX1" fmla="*/ 884768 w 888146"/>
              <a:gd name="connsiteY1" fmla="*/ 171450 h 600532"/>
              <a:gd name="connsiteX2" fmla="*/ 812378 w 888146"/>
              <a:gd name="connsiteY2" fmla="*/ 352425 h 600532"/>
              <a:gd name="connsiteX3" fmla="*/ 747608 w 888146"/>
              <a:gd name="connsiteY3" fmla="*/ 468630 h 600532"/>
              <a:gd name="connsiteX4" fmla="*/ 673313 w 888146"/>
              <a:gd name="connsiteY4" fmla="*/ 579120 h 600532"/>
              <a:gd name="connsiteX5" fmla="*/ 574253 w 888146"/>
              <a:gd name="connsiteY5" fmla="*/ 598170 h 600532"/>
              <a:gd name="connsiteX6" fmla="*/ 387563 w 888146"/>
              <a:gd name="connsiteY6" fmla="*/ 546735 h 600532"/>
              <a:gd name="connsiteX7" fmla="*/ 157058 w 888146"/>
              <a:gd name="connsiteY7" fmla="*/ 497205 h 600532"/>
              <a:gd name="connsiteX8" fmla="*/ 35138 w 888146"/>
              <a:gd name="connsiteY8" fmla="*/ 312420 h 600532"/>
              <a:gd name="connsiteX9" fmla="*/ 10373 w 888146"/>
              <a:gd name="connsiteY9" fmla="*/ 249555 h 600532"/>
              <a:gd name="connsiteX0" fmla="*/ 859155 w 877773"/>
              <a:gd name="connsiteY0" fmla="*/ 0 h 600532"/>
              <a:gd name="connsiteX1" fmla="*/ 874395 w 877773"/>
              <a:gd name="connsiteY1" fmla="*/ 171450 h 600532"/>
              <a:gd name="connsiteX2" fmla="*/ 802005 w 877773"/>
              <a:gd name="connsiteY2" fmla="*/ 352425 h 600532"/>
              <a:gd name="connsiteX3" fmla="*/ 737235 w 877773"/>
              <a:gd name="connsiteY3" fmla="*/ 468630 h 600532"/>
              <a:gd name="connsiteX4" fmla="*/ 662940 w 877773"/>
              <a:gd name="connsiteY4" fmla="*/ 579120 h 600532"/>
              <a:gd name="connsiteX5" fmla="*/ 563880 w 877773"/>
              <a:gd name="connsiteY5" fmla="*/ 598170 h 600532"/>
              <a:gd name="connsiteX6" fmla="*/ 377190 w 877773"/>
              <a:gd name="connsiteY6" fmla="*/ 546735 h 600532"/>
              <a:gd name="connsiteX7" fmla="*/ 146685 w 877773"/>
              <a:gd name="connsiteY7" fmla="*/ 497205 h 600532"/>
              <a:gd name="connsiteX8" fmla="*/ 0 w 877773"/>
              <a:gd name="connsiteY8" fmla="*/ 249555 h 600532"/>
              <a:gd name="connsiteX0" fmla="*/ 712470 w 731088"/>
              <a:gd name="connsiteY0" fmla="*/ 0 h 600532"/>
              <a:gd name="connsiteX1" fmla="*/ 727710 w 731088"/>
              <a:gd name="connsiteY1" fmla="*/ 171450 h 600532"/>
              <a:gd name="connsiteX2" fmla="*/ 655320 w 731088"/>
              <a:gd name="connsiteY2" fmla="*/ 352425 h 600532"/>
              <a:gd name="connsiteX3" fmla="*/ 590550 w 731088"/>
              <a:gd name="connsiteY3" fmla="*/ 468630 h 600532"/>
              <a:gd name="connsiteX4" fmla="*/ 516255 w 731088"/>
              <a:gd name="connsiteY4" fmla="*/ 579120 h 600532"/>
              <a:gd name="connsiteX5" fmla="*/ 417195 w 731088"/>
              <a:gd name="connsiteY5" fmla="*/ 598170 h 600532"/>
              <a:gd name="connsiteX6" fmla="*/ 230505 w 731088"/>
              <a:gd name="connsiteY6" fmla="*/ 546735 h 600532"/>
              <a:gd name="connsiteX7" fmla="*/ 0 w 731088"/>
              <a:gd name="connsiteY7" fmla="*/ 497205 h 60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088" h="600532">
                <a:moveTo>
                  <a:pt x="712470" y="0"/>
                </a:moveTo>
                <a:cubicBezTo>
                  <a:pt x="724852" y="56356"/>
                  <a:pt x="737235" y="112713"/>
                  <a:pt x="727710" y="171450"/>
                </a:cubicBezTo>
                <a:cubicBezTo>
                  <a:pt x="718185" y="230188"/>
                  <a:pt x="678180" y="302895"/>
                  <a:pt x="655320" y="352425"/>
                </a:cubicBezTo>
                <a:cubicBezTo>
                  <a:pt x="632460" y="401955"/>
                  <a:pt x="613728" y="430847"/>
                  <a:pt x="590550" y="468630"/>
                </a:cubicBezTo>
                <a:cubicBezTo>
                  <a:pt x="567372" y="506413"/>
                  <a:pt x="545147" y="557530"/>
                  <a:pt x="516255" y="579120"/>
                </a:cubicBezTo>
                <a:cubicBezTo>
                  <a:pt x="487363" y="600710"/>
                  <a:pt x="464820" y="603567"/>
                  <a:pt x="417195" y="598170"/>
                </a:cubicBezTo>
                <a:cubicBezTo>
                  <a:pt x="369570" y="592773"/>
                  <a:pt x="300037" y="563562"/>
                  <a:pt x="230505" y="546735"/>
                </a:cubicBezTo>
                <a:cubicBezTo>
                  <a:pt x="160973" y="529908"/>
                  <a:pt x="62865" y="546735"/>
                  <a:pt x="0" y="497205"/>
                </a:cubicBezTo>
              </a:path>
            </a:pathLst>
          </a:custGeom>
          <a:noFill/>
          <a:ln w="3492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solidFill>
                <a:schemeClr val="tx1"/>
              </a:solidFill>
            </a:endParaRPr>
          </a:p>
        </p:txBody>
      </p:sp>
      <p:sp>
        <p:nvSpPr>
          <p:cNvPr id="207" name="任意多边形: 形状 206">
            <a:extLst>
              <a:ext uri="{FF2B5EF4-FFF2-40B4-BE49-F238E27FC236}">
                <a16:creationId xmlns:a16="http://schemas.microsoft.com/office/drawing/2014/main" id="{81FE2D61-E977-E543-2D02-8E1366817C76}"/>
              </a:ext>
            </a:extLst>
          </p:cNvPr>
          <p:cNvSpPr/>
          <p:nvPr/>
        </p:nvSpPr>
        <p:spPr>
          <a:xfrm>
            <a:off x="2872249" y="4596425"/>
            <a:ext cx="1386593" cy="1425545"/>
          </a:xfrm>
          <a:custGeom>
            <a:avLst/>
            <a:gdLst>
              <a:gd name="connsiteX0" fmla="*/ 695461 w 1311814"/>
              <a:gd name="connsiteY0" fmla="*/ 0 h 1454549"/>
              <a:gd name="connsiteX1" fmla="*/ 939719 w 1311814"/>
              <a:gd name="connsiteY1" fmla="*/ 87682 h 1454549"/>
              <a:gd name="connsiteX2" fmla="*/ 1090031 w 1311814"/>
              <a:gd name="connsiteY2" fmla="*/ 375781 h 1454549"/>
              <a:gd name="connsiteX3" fmla="*/ 1265396 w 1311814"/>
              <a:gd name="connsiteY3" fmla="*/ 776613 h 1454549"/>
              <a:gd name="connsiteX4" fmla="*/ 1302974 w 1311814"/>
              <a:gd name="connsiteY4" fmla="*/ 914400 h 1454549"/>
              <a:gd name="connsiteX5" fmla="*/ 1127609 w 1311814"/>
              <a:gd name="connsiteY5" fmla="*/ 1108553 h 1454549"/>
              <a:gd name="connsiteX6" fmla="*/ 983560 w 1311814"/>
              <a:gd name="connsiteY6" fmla="*/ 1265129 h 1454549"/>
              <a:gd name="connsiteX7" fmla="*/ 808196 w 1311814"/>
              <a:gd name="connsiteY7" fmla="*/ 1440493 h 1454549"/>
              <a:gd name="connsiteX8" fmla="*/ 701724 w 1311814"/>
              <a:gd name="connsiteY8" fmla="*/ 1421704 h 1454549"/>
              <a:gd name="connsiteX9" fmla="*/ 451204 w 1311814"/>
              <a:gd name="connsiteY9" fmla="*/ 1246340 h 1454549"/>
              <a:gd name="connsiteX10" fmla="*/ 325944 w 1311814"/>
              <a:gd name="connsiteY10" fmla="*/ 1083501 h 1454549"/>
              <a:gd name="connsiteX11" fmla="*/ 257050 w 1311814"/>
              <a:gd name="connsiteY11" fmla="*/ 926926 h 1454549"/>
              <a:gd name="connsiteX12" fmla="*/ 194420 w 1311814"/>
              <a:gd name="connsiteY12" fmla="*/ 826718 h 1454549"/>
              <a:gd name="connsiteX13" fmla="*/ 19056 w 1311814"/>
              <a:gd name="connsiteY13" fmla="*/ 682668 h 1454549"/>
              <a:gd name="connsiteX14" fmla="*/ 12793 w 1311814"/>
              <a:gd name="connsiteY14" fmla="*/ 682668 h 145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1814" h="1454549">
                <a:moveTo>
                  <a:pt x="695461" y="0"/>
                </a:moveTo>
                <a:cubicBezTo>
                  <a:pt x="784709" y="12526"/>
                  <a:pt x="873957" y="25052"/>
                  <a:pt x="939719" y="87682"/>
                </a:cubicBezTo>
                <a:cubicBezTo>
                  <a:pt x="1005481" y="150312"/>
                  <a:pt x="1035752" y="260959"/>
                  <a:pt x="1090031" y="375781"/>
                </a:cubicBezTo>
                <a:cubicBezTo>
                  <a:pt x="1144310" y="490603"/>
                  <a:pt x="1229906" y="686843"/>
                  <a:pt x="1265396" y="776613"/>
                </a:cubicBezTo>
                <a:cubicBezTo>
                  <a:pt x="1300887" y="866383"/>
                  <a:pt x="1325938" y="859077"/>
                  <a:pt x="1302974" y="914400"/>
                </a:cubicBezTo>
                <a:cubicBezTo>
                  <a:pt x="1280010" y="969723"/>
                  <a:pt x="1180845" y="1050098"/>
                  <a:pt x="1127609" y="1108553"/>
                </a:cubicBezTo>
                <a:cubicBezTo>
                  <a:pt x="1074373" y="1167008"/>
                  <a:pt x="1036795" y="1209806"/>
                  <a:pt x="983560" y="1265129"/>
                </a:cubicBezTo>
                <a:cubicBezTo>
                  <a:pt x="930325" y="1320452"/>
                  <a:pt x="855169" y="1414397"/>
                  <a:pt x="808196" y="1440493"/>
                </a:cubicBezTo>
                <a:cubicBezTo>
                  <a:pt x="761223" y="1466589"/>
                  <a:pt x="761223" y="1454063"/>
                  <a:pt x="701724" y="1421704"/>
                </a:cubicBezTo>
                <a:cubicBezTo>
                  <a:pt x="642225" y="1389345"/>
                  <a:pt x="513834" y="1302707"/>
                  <a:pt x="451204" y="1246340"/>
                </a:cubicBezTo>
                <a:cubicBezTo>
                  <a:pt x="388574" y="1189973"/>
                  <a:pt x="358303" y="1136737"/>
                  <a:pt x="325944" y="1083501"/>
                </a:cubicBezTo>
                <a:cubicBezTo>
                  <a:pt x="293585" y="1030265"/>
                  <a:pt x="278971" y="969723"/>
                  <a:pt x="257050" y="926926"/>
                </a:cubicBezTo>
                <a:cubicBezTo>
                  <a:pt x="235129" y="884129"/>
                  <a:pt x="234086" y="867428"/>
                  <a:pt x="194420" y="826718"/>
                </a:cubicBezTo>
                <a:cubicBezTo>
                  <a:pt x="154754" y="786008"/>
                  <a:pt x="19056" y="682668"/>
                  <a:pt x="19056" y="682668"/>
                </a:cubicBezTo>
                <a:cubicBezTo>
                  <a:pt x="-11215" y="658660"/>
                  <a:pt x="789" y="670664"/>
                  <a:pt x="12793" y="682668"/>
                </a:cubicBezTo>
              </a:path>
            </a:pathLst>
          </a:custGeom>
          <a:noFill/>
          <a:ln w="3492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solidFill>
                <a:schemeClr val="tx1"/>
              </a:solidFill>
            </a:endParaRPr>
          </a:p>
        </p:txBody>
      </p:sp>
      <p:sp>
        <p:nvSpPr>
          <p:cNvPr id="208" name="任意多边形: 形状 207">
            <a:extLst>
              <a:ext uri="{FF2B5EF4-FFF2-40B4-BE49-F238E27FC236}">
                <a16:creationId xmlns:a16="http://schemas.microsoft.com/office/drawing/2014/main" id="{FF8BC179-01B0-CF2D-75F9-D4E3CD790D6C}"/>
              </a:ext>
            </a:extLst>
          </p:cNvPr>
          <p:cNvSpPr/>
          <p:nvPr/>
        </p:nvSpPr>
        <p:spPr>
          <a:xfrm>
            <a:off x="3525639" y="3888165"/>
            <a:ext cx="285014" cy="169247"/>
          </a:xfrm>
          <a:custGeom>
            <a:avLst/>
            <a:gdLst>
              <a:gd name="connsiteX0" fmla="*/ 181318 w 183044"/>
              <a:gd name="connsiteY0" fmla="*/ 54193 h 101686"/>
              <a:gd name="connsiteX1" fmla="*/ 72098 w 183044"/>
              <a:gd name="connsiteY1" fmla="*/ 46573 h 101686"/>
              <a:gd name="connsiteX2" fmla="*/ 18758 w 183044"/>
              <a:gd name="connsiteY2" fmla="*/ 21173 h 101686"/>
              <a:gd name="connsiteX3" fmla="*/ 978 w 183044"/>
              <a:gd name="connsiteY3" fmla="*/ 3393 h 101686"/>
              <a:gd name="connsiteX4" fmla="*/ 44158 w 183044"/>
              <a:gd name="connsiteY4" fmla="*/ 92293 h 101686"/>
              <a:gd name="connsiteX5" fmla="*/ 110198 w 183044"/>
              <a:gd name="connsiteY5" fmla="*/ 99913 h 101686"/>
              <a:gd name="connsiteX6" fmla="*/ 138138 w 183044"/>
              <a:gd name="connsiteY6" fmla="*/ 99913 h 101686"/>
              <a:gd name="connsiteX7" fmla="*/ 181318 w 183044"/>
              <a:gd name="connsiteY7" fmla="*/ 54193 h 101686"/>
              <a:gd name="connsiteX0" fmla="*/ 181318 w 185807"/>
              <a:gd name="connsiteY0" fmla="*/ 54193 h 117373"/>
              <a:gd name="connsiteX1" fmla="*/ 72098 w 185807"/>
              <a:gd name="connsiteY1" fmla="*/ 46573 h 117373"/>
              <a:gd name="connsiteX2" fmla="*/ 18758 w 185807"/>
              <a:gd name="connsiteY2" fmla="*/ 21173 h 117373"/>
              <a:gd name="connsiteX3" fmla="*/ 978 w 185807"/>
              <a:gd name="connsiteY3" fmla="*/ 3393 h 117373"/>
              <a:gd name="connsiteX4" fmla="*/ 44158 w 185807"/>
              <a:gd name="connsiteY4" fmla="*/ 92293 h 117373"/>
              <a:gd name="connsiteX5" fmla="*/ 110198 w 185807"/>
              <a:gd name="connsiteY5" fmla="*/ 99913 h 117373"/>
              <a:gd name="connsiteX6" fmla="*/ 160998 w 185807"/>
              <a:gd name="connsiteY6" fmla="*/ 117058 h 117373"/>
              <a:gd name="connsiteX7" fmla="*/ 181318 w 185807"/>
              <a:gd name="connsiteY7" fmla="*/ 54193 h 1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807" h="117373">
                <a:moveTo>
                  <a:pt x="181318" y="54193"/>
                </a:moveTo>
                <a:cubicBezTo>
                  <a:pt x="166501" y="42446"/>
                  <a:pt x="99191" y="52076"/>
                  <a:pt x="72098" y="46573"/>
                </a:cubicBezTo>
                <a:cubicBezTo>
                  <a:pt x="45005" y="41070"/>
                  <a:pt x="30611" y="28370"/>
                  <a:pt x="18758" y="21173"/>
                </a:cubicBezTo>
                <a:cubicBezTo>
                  <a:pt x="6905" y="13976"/>
                  <a:pt x="-3255" y="-8460"/>
                  <a:pt x="978" y="3393"/>
                </a:cubicBezTo>
                <a:cubicBezTo>
                  <a:pt x="5211" y="15246"/>
                  <a:pt x="25955" y="76206"/>
                  <a:pt x="44158" y="92293"/>
                </a:cubicBezTo>
                <a:cubicBezTo>
                  <a:pt x="62361" y="108380"/>
                  <a:pt x="94535" y="98643"/>
                  <a:pt x="110198" y="99913"/>
                </a:cubicBezTo>
                <a:cubicBezTo>
                  <a:pt x="125861" y="101183"/>
                  <a:pt x="151685" y="120021"/>
                  <a:pt x="160998" y="117058"/>
                </a:cubicBezTo>
                <a:cubicBezTo>
                  <a:pt x="170311" y="114095"/>
                  <a:pt x="196135" y="65941"/>
                  <a:pt x="181318" y="54193"/>
                </a:cubicBezTo>
                <a:close/>
              </a:path>
            </a:pathLst>
          </a:custGeom>
          <a:noFill/>
          <a:ln w="3492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cxnSp>
        <p:nvCxnSpPr>
          <p:cNvPr id="209" name="直接连接符 208">
            <a:extLst>
              <a:ext uri="{FF2B5EF4-FFF2-40B4-BE49-F238E27FC236}">
                <a16:creationId xmlns:a16="http://schemas.microsoft.com/office/drawing/2014/main" id="{A431B2D1-F158-E578-CA5D-BCE7A7B1E12B}"/>
              </a:ext>
            </a:extLst>
          </p:cNvPr>
          <p:cNvCxnSpPr>
            <a:cxnSpLocks/>
          </p:cNvCxnSpPr>
          <p:nvPr/>
        </p:nvCxnSpPr>
        <p:spPr>
          <a:xfrm flipV="1">
            <a:off x="5635920" y="3649030"/>
            <a:ext cx="573049" cy="637646"/>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直接连接符 209">
            <a:extLst>
              <a:ext uri="{FF2B5EF4-FFF2-40B4-BE49-F238E27FC236}">
                <a16:creationId xmlns:a16="http://schemas.microsoft.com/office/drawing/2014/main" id="{F47DFEEB-C9DA-96B1-FA19-E28CDDD8E5E3}"/>
              </a:ext>
            </a:extLst>
          </p:cNvPr>
          <p:cNvCxnSpPr>
            <a:cxnSpLocks/>
          </p:cNvCxnSpPr>
          <p:nvPr/>
        </p:nvCxnSpPr>
        <p:spPr>
          <a:xfrm flipH="1" flipV="1">
            <a:off x="6203512" y="3664565"/>
            <a:ext cx="367490" cy="306492"/>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接连接符 210">
            <a:extLst>
              <a:ext uri="{FF2B5EF4-FFF2-40B4-BE49-F238E27FC236}">
                <a16:creationId xmlns:a16="http://schemas.microsoft.com/office/drawing/2014/main" id="{5DF518AC-7177-F3A8-864E-B579916DC101}"/>
              </a:ext>
            </a:extLst>
          </p:cNvPr>
          <p:cNvCxnSpPr>
            <a:cxnSpLocks/>
            <a:stCxn id="190" idx="5"/>
          </p:cNvCxnSpPr>
          <p:nvPr/>
        </p:nvCxnSpPr>
        <p:spPr>
          <a:xfrm flipV="1">
            <a:off x="6170001" y="3953099"/>
            <a:ext cx="384464" cy="47535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12" name="任意多边形: 形状 211">
            <a:extLst>
              <a:ext uri="{FF2B5EF4-FFF2-40B4-BE49-F238E27FC236}">
                <a16:creationId xmlns:a16="http://schemas.microsoft.com/office/drawing/2014/main" id="{B83718C4-358F-2D7E-89BF-38A141F77EA8}"/>
              </a:ext>
            </a:extLst>
          </p:cNvPr>
          <p:cNvSpPr/>
          <p:nvPr/>
        </p:nvSpPr>
        <p:spPr>
          <a:xfrm>
            <a:off x="4424209" y="4711468"/>
            <a:ext cx="1479451" cy="1324357"/>
          </a:xfrm>
          <a:custGeom>
            <a:avLst/>
            <a:gdLst>
              <a:gd name="connsiteX0" fmla="*/ 651510 w 651510"/>
              <a:gd name="connsiteY0" fmla="*/ 0 h 853440"/>
              <a:gd name="connsiteX1" fmla="*/ 453390 w 651510"/>
              <a:gd name="connsiteY1" fmla="*/ 213360 h 853440"/>
              <a:gd name="connsiteX2" fmla="*/ 281940 w 651510"/>
              <a:gd name="connsiteY2" fmla="*/ 377190 h 853440"/>
              <a:gd name="connsiteX3" fmla="*/ 171450 w 651510"/>
              <a:gd name="connsiteY3" fmla="*/ 579120 h 853440"/>
              <a:gd name="connsiteX4" fmla="*/ 0 w 651510"/>
              <a:gd name="connsiteY4" fmla="*/ 853440 h 853440"/>
              <a:gd name="connsiteX0" fmla="*/ 864870 w 864870"/>
              <a:gd name="connsiteY0" fmla="*/ 0 h 899160"/>
              <a:gd name="connsiteX1" fmla="*/ 666750 w 864870"/>
              <a:gd name="connsiteY1" fmla="*/ 213360 h 899160"/>
              <a:gd name="connsiteX2" fmla="*/ 495300 w 864870"/>
              <a:gd name="connsiteY2" fmla="*/ 377190 h 899160"/>
              <a:gd name="connsiteX3" fmla="*/ 384810 w 864870"/>
              <a:gd name="connsiteY3" fmla="*/ 579120 h 899160"/>
              <a:gd name="connsiteX4" fmla="*/ 0 w 864870"/>
              <a:gd name="connsiteY4" fmla="*/ 899160 h 899160"/>
              <a:gd name="connsiteX0" fmla="*/ 864870 w 864870"/>
              <a:gd name="connsiteY0" fmla="*/ 0 h 899160"/>
              <a:gd name="connsiteX1" fmla="*/ 666750 w 864870"/>
              <a:gd name="connsiteY1" fmla="*/ 213360 h 899160"/>
              <a:gd name="connsiteX2" fmla="*/ 495300 w 864870"/>
              <a:gd name="connsiteY2" fmla="*/ 377190 h 899160"/>
              <a:gd name="connsiteX3" fmla="*/ 328930 w 864870"/>
              <a:gd name="connsiteY3" fmla="*/ 579120 h 899160"/>
              <a:gd name="connsiteX4" fmla="*/ 0 w 864870"/>
              <a:gd name="connsiteY4" fmla="*/ 899160 h 899160"/>
              <a:gd name="connsiteX0" fmla="*/ 880110 w 880110"/>
              <a:gd name="connsiteY0" fmla="*/ 0 h 878840"/>
              <a:gd name="connsiteX1" fmla="*/ 666750 w 880110"/>
              <a:gd name="connsiteY1" fmla="*/ 193040 h 878840"/>
              <a:gd name="connsiteX2" fmla="*/ 495300 w 880110"/>
              <a:gd name="connsiteY2" fmla="*/ 356870 h 878840"/>
              <a:gd name="connsiteX3" fmla="*/ 328930 w 880110"/>
              <a:gd name="connsiteY3" fmla="*/ 558800 h 878840"/>
              <a:gd name="connsiteX4" fmla="*/ 0 w 880110"/>
              <a:gd name="connsiteY4" fmla="*/ 878840 h 878840"/>
              <a:gd name="connsiteX0" fmla="*/ 880110 w 880110"/>
              <a:gd name="connsiteY0" fmla="*/ 0 h 878840"/>
              <a:gd name="connsiteX1" fmla="*/ 666750 w 880110"/>
              <a:gd name="connsiteY1" fmla="*/ 193040 h 878840"/>
              <a:gd name="connsiteX2" fmla="*/ 495300 w 880110"/>
              <a:gd name="connsiteY2" fmla="*/ 356870 h 878840"/>
              <a:gd name="connsiteX3" fmla="*/ 328930 w 880110"/>
              <a:gd name="connsiteY3" fmla="*/ 558800 h 878840"/>
              <a:gd name="connsiteX4" fmla="*/ 0 w 880110"/>
              <a:gd name="connsiteY4" fmla="*/ 878840 h 878840"/>
              <a:gd name="connsiteX0" fmla="*/ 964485 w 964485"/>
              <a:gd name="connsiteY0" fmla="*/ 0 h 918445"/>
              <a:gd name="connsiteX1" fmla="*/ 666750 w 964485"/>
              <a:gd name="connsiteY1" fmla="*/ 232645 h 918445"/>
              <a:gd name="connsiteX2" fmla="*/ 495300 w 964485"/>
              <a:gd name="connsiteY2" fmla="*/ 396475 h 918445"/>
              <a:gd name="connsiteX3" fmla="*/ 328930 w 964485"/>
              <a:gd name="connsiteY3" fmla="*/ 598405 h 918445"/>
              <a:gd name="connsiteX4" fmla="*/ 0 w 964485"/>
              <a:gd name="connsiteY4" fmla="*/ 918445 h 918445"/>
              <a:gd name="connsiteX0" fmla="*/ 964485 w 964485"/>
              <a:gd name="connsiteY0" fmla="*/ 0 h 918445"/>
              <a:gd name="connsiteX1" fmla="*/ 666750 w 964485"/>
              <a:gd name="connsiteY1" fmla="*/ 232645 h 918445"/>
              <a:gd name="connsiteX2" fmla="*/ 495300 w 964485"/>
              <a:gd name="connsiteY2" fmla="*/ 396475 h 918445"/>
              <a:gd name="connsiteX3" fmla="*/ 328930 w 964485"/>
              <a:gd name="connsiteY3" fmla="*/ 598405 h 918445"/>
              <a:gd name="connsiteX4" fmla="*/ 0 w 964485"/>
              <a:gd name="connsiteY4" fmla="*/ 918445 h 918445"/>
              <a:gd name="connsiteX0" fmla="*/ 964485 w 964485"/>
              <a:gd name="connsiteY0" fmla="*/ 0 h 918445"/>
              <a:gd name="connsiteX1" fmla="*/ 666750 w 964485"/>
              <a:gd name="connsiteY1" fmla="*/ 232645 h 918445"/>
              <a:gd name="connsiteX2" fmla="*/ 495300 w 964485"/>
              <a:gd name="connsiteY2" fmla="*/ 396475 h 918445"/>
              <a:gd name="connsiteX3" fmla="*/ 328930 w 964485"/>
              <a:gd name="connsiteY3" fmla="*/ 598405 h 918445"/>
              <a:gd name="connsiteX4" fmla="*/ 0 w 964485"/>
              <a:gd name="connsiteY4" fmla="*/ 918445 h 918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85" h="918445">
                <a:moveTo>
                  <a:pt x="964485" y="0"/>
                </a:moveTo>
                <a:cubicBezTo>
                  <a:pt x="863763" y="43519"/>
                  <a:pt x="744948" y="166566"/>
                  <a:pt x="666750" y="232645"/>
                </a:cubicBezTo>
                <a:cubicBezTo>
                  <a:pt x="588553" y="298724"/>
                  <a:pt x="551603" y="335515"/>
                  <a:pt x="495300" y="396475"/>
                </a:cubicBezTo>
                <a:cubicBezTo>
                  <a:pt x="438997" y="457435"/>
                  <a:pt x="375920" y="519030"/>
                  <a:pt x="328930" y="598405"/>
                </a:cubicBezTo>
                <a:cubicBezTo>
                  <a:pt x="281940" y="677780"/>
                  <a:pt x="62230" y="820972"/>
                  <a:pt x="0" y="918445"/>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213" name="任意多边形: 形状 212">
            <a:extLst>
              <a:ext uri="{FF2B5EF4-FFF2-40B4-BE49-F238E27FC236}">
                <a16:creationId xmlns:a16="http://schemas.microsoft.com/office/drawing/2014/main" id="{C7C7DA97-4E02-6711-FAFE-121A2695ACFE}"/>
              </a:ext>
            </a:extLst>
          </p:cNvPr>
          <p:cNvSpPr>
            <a:spLocks noChangeAspect="1"/>
          </p:cNvSpPr>
          <p:nvPr/>
        </p:nvSpPr>
        <p:spPr>
          <a:xfrm rot="13786761">
            <a:off x="5446186" y="3583315"/>
            <a:ext cx="415283" cy="420006"/>
          </a:xfrm>
          <a:custGeom>
            <a:avLst/>
            <a:gdLst>
              <a:gd name="connsiteX0" fmla="*/ 0 w 1800000"/>
              <a:gd name="connsiteY0" fmla="*/ 1536597 h 1916511"/>
              <a:gd name="connsiteX1" fmla="*/ 359680 w 1800000"/>
              <a:gd name="connsiteY1" fmla="*/ 1896597 h 1916511"/>
              <a:gd name="connsiteX2" fmla="*/ 357675 w 1800000"/>
              <a:gd name="connsiteY2" fmla="*/ 1916511 h 1916511"/>
              <a:gd name="connsiteX3" fmla="*/ 195983 w 1800000"/>
              <a:gd name="connsiteY3" fmla="*/ 1916511 h 1916511"/>
              <a:gd name="connsiteX4" fmla="*/ 198000 w 1800000"/>
              <a:gd name="connsiteY4" fmla="*/ 1896598 h 1916511"/>
              <a:gd name="connsiteX5" fmla="*/ 0 w 1800000"/>
              <a:gd name="connsiteY5" fmla="*/ 1699576 h 1916511"/>
              <a:gd name="connsiteX6" fmla="*/ 0 w 1800000"/>
              <a:gd name="connsiteY6" fmla="*/ 816597 h 1916511"/>
              <a:gd name="connsiteX7" fmla="*/ 1080000 w 1800000"/>
              <a:gd name="connsiteY7" fmla="*/ 1896597 h 1916511"/>
              <a:gd name="connsiteX8" fmla="*/ 1078995 w 1800000"/>
              <a:gd name="connsiteY8" fmla="*/ 1916511 h 1916511"/>
              <a:gd name="connsiteX9" fmla="*/ 717993 w 1800000"/>
              <a:gd name="connsiteY9" fmla="*/ 1916511 h 1916511"/>
              <a:gd name="connsiteX10" fmla="*/ 720000 w 1800000"/>
              <a:gd name="connsiteY10" fmla="*/ 1896597 h 1916511"/>
              <a:gd name="connsiteX11" fmla="*/ 0 w 1800000"/>
              <a:gd name="connsiteY11" fmla="*/ 1176597 h 1916511"/>
              <a:gd name="connsiteX12" fmla="*/ 0 w 1800000"/>
              <a:gd name="connsiteY12" fmla="*/ 0 h 1916511"/>
              <a:gd name="connsiteX13" fmla="*/ 1800000 w 1800000"/>
              <a:gd name="connsiteY13" fmla="*/ 1800000 h 1916511"/>
              <a:gd name="connsiteX14" fmla="*/ 1794117 w 1800000"/>
              <a:gd name="connsiteY14" fmla="*/ 1916511 h 1916511"/>
              <a:gd name="connsiteX15" fmla="*/ 1438995 w 1800000"/>
              <a:gd name="connsiteY15" fmla="*/ 1916511 h 1916511"/>
              <a:gd name="connsiteX16" fmla="*/ 1440000 w 1800000"/>
              <a:gd name="connsiteY16" fmla="*/ 1896597 h 1916511"/>
              <a:gd name="connsiteX17" fmla="*/ 0 w 1800000"/>
              <a:gd name="connsiteY17" fmla="*/ 456597 h 19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0000" h="1916511">
                <a:moveTo>
                  <a:pt x="0" y="1536597"/>
                </a:moveTo>
                <a:cubicBezTo>
                  <a:pt x="198646" y="1536597"/>
                  <a:pt x="359680" y="1697774"/>
                  <a:pt x="359680" y="1896597"/>
                </a:cubicBezTo>
                <a:lnTo>
                  <a:pt x="357675" y="1916511"/>
                </a:lnTo>
                <a:lnTo>
                  <a:pt x="195983" y="1916511"/>
                </a:lnTo>
                <a:lnTo>
                  <a:pt x="198000" y="1896598"/>
                </a:lnTo>
                <a:cubicBezTo>
                  <a:pt x="198000" y="1787786"/>
                  <a:pt x="109352" y="1699576"/>
                  <a:pt x="0" y="1699576"/>
                </a:cubicBezTo>
                <a:close/>
                <a:moveTo>
                  <a:pt x="0" y="816597"/>
                </a:moveTo>
                <a:cubicBezTo>
                  <a:pt x="596468" y="816597"/>
                  <a:pt x="1080000" y="1300129"/>
                  <a:pt x="1080000" y="1896597"/>
                </a:cubicBezTo>
                <a:lnTo>
                  <a:pt x="1078995" y="1916511"/>
                </a:lnTo>
                <a:lnTo>
                  <a:pt x="717993" y="1916511"/>
                </a:lnTo>
                <a:lnTo>
                  <a:pt x="720000" y="1896597"/>
                </a:lnTo>
                <a:cubicBezTo>
                  <a:pt x="720000" y="1498952"/>
                  <a:pt x="397645" y="1176597"/>
                  <a:pt x="0" y="1176597"/>
                </a:cubicBezTo>
                <a:close/>
                <a:moveTo>
                  <a:pt x="0" y="0"/>
                </a:moveTo>
                <a:cubicBezTo>
                  <a:pt x="994113" y="0"/>
                  <a:pt x="1800000" y="805887"/>
                  <a:pt x="1800000" y="1800000"/>
                </a:cubicBezTo>
                <a:lnTo>
                  <a:pt x="1794117" y="1916511"/>
                </a:lnTo>
                <a:lnTo>
                  <a:pt x="1438995" y="1916511"/>
                </a:lnTo>
                <a:lnTo>
                  <a:pt x="1440000" y="1896597"/>
                </a:lnTo>
                <a:cubicBezTo>
                  <a:pt x="1440000" y="1101307"/>
                  <a:pt x="795290" y="456597"/>
                  <a:pt x="0" y="456597"/>
                </a:cubicBezTo>
                <a:close/>
              </a:path>
            </a:pathLst>
          </a:custGeom>
          <a:solidFill>
            <a:srgbClr val="116AAE"/>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873"/>
          </a:p>
        </p:txBody>
      </p:sp>
      <p:grpSp>
        <p:nvGrpSpPr>
          <p:cNvPr id="214" name="组合 213">
            <a:extLst>
              <a:ext uri="{FF2B5EF4-FFF2-40B4-BE49-F238E27FC236}">
                <a16:creationId xmlns:a16="http://schemas.microsoft.com/office/drawing/2014/main" id="{911D7AD0-9B86-DCFB-E18D-9EDB1E30C8B9}"/>
              </a:ext>
            </a:extLst>
          </p:cNvPr>
          <p:cNvGrpSpPr>
            <a:grpSpLocks noChangeAspect="1"/>
          </p:cNvGrpSpPr>
          <p:nvPr/>
        </p:nvGrpSpPr>
        <p:grpSpPr>
          <a:xfrm rot="3091722">
            <a:off x="4658038" y="5299174"/>
            <a:ext cx="226946" cy="276109"/>
            <a:chOff x="4306529" y="3291495"/>
            <a:chExt cx="204791" cy="218283"/>
          </a:xfrm>
        </p:grpSpPr>
        <p:sp>
          <p:nvSpPr>
            <p:cNvPr id="215" name="矩形 214">
              <a:extLst>
                <a:ext uri="{FF2B5EF4-FFF2-40B4-BE49-F238E27FC236}">
                  <a16:creationId xmlns:a16="http://schemas.microsoft.com/office/drawing/2014/main" id="{BD701EA7-B7F8-901E-6CC9-9824683F91AE}"/>
                </a:ext>
              </a:extLst>
            </p:cNvPr>
            <p:cNvSpPr/>
            <p:nvPr/>
          </p:nvSpPr>
          <p:spPr>
            <a:xfrm>
              <a:off x="4358172" y="3348333"/>
              <a:ext cx="101504" cy="104607"/>
            </a:xfrm>
            <a:prstGeom prst="rect">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1" dirty="0">
                <a:solidFill>
                  <a:srgbClr val="FF0000"/>
                </a:solidFill>
              </a:endParaRPr>
            </a:p>
          </p:txBody>
        </p:sp>
        <p:cxnSp>
          <p:nvCxnSpPr>
            <p:cNvPr id="216" name="直接连接符 215">
              <a:extLst>
                <a:ext uri="{FF2B5EF4-FFF2-40B4-BE49-F238E27FC236}">
                  <a16:creationId xmlns:a16="http://schemas.microsoft.com/office/drawing/2014/main" id="{BE975D87-2F55-ED21-40C6-D50106380A57}"/>
                </a:ext>
              </a:extLst>
            </p:cNvPr>
            <p:cNvCxnSpPr>
              <a:cxnSpLocks/>
            </p:cNvCxnSpPr>
            <p:nvPr/>
          </p:nvCxnSpPr>
          <p:spPr>
            <a:xfrm>
              <a:off x="4511320" y="3291496"/>
              <a:ext cx="0" cy="2182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接连接符 216">
              <a:extLst>
                <a:ext uri="{FF2B5EF4-FFF2-40B4-BE49-F238E27FC236}">
                  <a16:creationId xmlns:a16="http://schemas.microsoft.com/office/drawing/2014/main" id="{85B71460-7407-B0A8-AC54-4AE169A35671}"/>
                </a:ext>
              </a:extLst>
            </p:cNvPr>
            <p:cNvCxnSpPr>
              <a:cxnSpLocks/>
            </p:cNvCxnSpPr>
            <p:nvPr/>
          </p:nvCxnSpPr>
          <p:spPr>
            <a:xfrm>
              <a:off x="4306530" y="3291496"/>
              <a:ext cx="20479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接连接符 217">
              <a:extLst>
                <a:ext uri="{FF2B5EF4-FFF2-40B4-BE49-F238E27FC236}">
                  <a16:creationId xmlns:a16="http://schemas.microsoft.com/office/drawing/2014/main" id="{4EF3B8A8-1BD9-240F-37B5-C35B6DB65FFD}"/>
                </a:ext>
              </a:extLst>
            </p:cNvPr>
            <p:cNvCxnSpPr>
              <a:cxnSpLocks/>
            </p:cNvCxnSpPr>
            <p:nvPr/>
          </p:nvCxnSpPr>
          <p:spPr>
            <a:xfrm>
              <a:off x="4306530" y="3291495"/>
              <a:ext cx="0" cy="2182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接连接符 218">
              <a:extLst>
                <a:ext uri="{FF2B5EF4-FFF2-40B4-BE49-F238E27FC236}">
                  <a16:creationId xmlns:a16="http://schemas.microsoft.com/office/drawing/2014/main" id="{13ECC21E-A34F-DD3D-9725-D085AC68394A}"/>
                </a:ext>
              </a:extLst>
            </p:cNvPr>
            <p:cNvCxnSpPr>
              <a:cxnSpLocks/>
            </p:cNvCxnSpPr>
            <p:nvPr/>
          </p:nvCxnSpPr>
          <p:spPr>
            <a:xfrm>
              <a:off x="4306529" y="3509778"/>
              <a:ext cx="2047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0" name="任意多边形: 形状 219">
            <a:extLst>
              <a:ext uri="{FF2B5EF4-FFF2-40B4-BE49-F238E27FC236}">
                <a16:creationId xmlns:a16="http://schemas.microsoft.com/office/drawing/2014/main" id="{C8FCE177-98A9-9022-F077-67B33F875C84}"/>
              </a:ext>
            </a:extLst>
          </p:cNvPr>
          <p:cNvSpPr>
            <a:spLocks noChangeAspect="1"/>
          </p:cNvSpPr>
          <p:nvPr/>
        </p:nvSpPr>
        <p:spPr>
          <a:xfrm rot="17831452">
            <a:off x="4390449" y="4822365"/>
            <a:ext cx="363373" cy="367506"/>
          </a:xfrm>
          <a:custGeom>
            <a:avLst/>
            <a:gdLst>
              <a:gd name="connsiteX0" fmla="*/ 0 w 1800000"/>
              <a:gd name="connsiteY0" fmla="*/ 1536597 h 1916511"/>
              <a:gd name="connsiteX1" fmla="*/ 359680 w 1800000"/>
              <a:gd name="connsiteY1" fmla="*/ 1896597 h 1916511"/>
              <a:gd name="connsiteX2" fmla="*/ 357675 w 1800000"/>
              <a:gd name="connsiteY2" fmla="*/ 1916511 h 1916511"/>
              <a:gd name="connsiteX3" fmla="*/ 195983 w 1800000"/>
              <a:gd name="connsiteY3" fmla="*/ 1916511 h 1916511"/>
              <a:gd name="connsiteX4" fmla="*/ 198000 w 1800000"/>
              <a:gd name="connsiteY4" fmla="*/ 1896598 h 1916511"/>
              <a:gd name="connsiteX5" fmla="*/ 0 w 1800000"/>
              <a:gd name="connsiteY5" fmla="*/ 1699576 h 1916511"/>
              <a:gd name="connsiteX6" fmla="*/ 0 w 1800000"/>
              <a:gd name="connsiteY6" fmla="*/ 816597 h 1916511"/>
              <a:gd name="connsiteX7" fmla="*/ 1080000 w 1800000"/>
              <a:gd name="connsiteY7" fmla="*/ 1896597 h 1916511"/>
              <a:gd name="connsiteX8" fmla="*/ 1078995 w 1800000"/>
              <a:gd name="connsiteY8" fmla="*/ 1916511 h 1916511"/>
              <a:gd name="connsiteX9" fmla="*/ 717993 w 1800000"/>
              <a:gd name="connsiteY9" fmla="*/ 1916511 h 1916511"/>
              <a:gd name="connsiteX10" fmla="*/ 720000 w 1800000"/>
              <a:gd name="connsiteY10" fmla="*/ 1896597 h 1916511"/>
              <a:gd name="connsiteX11" fmla="*/ 0 w 1800000"/>
              <a:gd name="connsiteY11" fmla="*/ 1176597 h 1916511"/>
              <a:gd name="connsiteX12" fmla="*/ 0 w 1800000"/>
              <a:gd name="connsiteY12" fmla="*/ 0 h 1916511"/>
              <a:gd name="connsiteX13" fmla="*/ 1800000 w 1800000"/>
              <a:gd name="connsiteY13" fmla="*/ 1800000 h 1916511"/>
              <a:gd name="connsiteX14" fmla="*/ 1794117 w 1800000"/>
              <a:gd name="connsiteY14" fmla="*/ 1916511 h 1916511"/>
              <a:gd name="connsiteX15" fmla="*/ 1438995 w 1800000"/>
              <a:gd name="connsiteY15" fmla="*/ 1916511 h 1916511"/>
              <a:gd name="connsiteX16" fmla="*/ 1440000 w 1800000"/>
              <a:gd name="connsiteY16" fmla="*/ 1896597 h 1916511"/>
              <a:gd name="connsiteX17" fmla="*/ 0 w 1800000"/>
              <a:gd name="connsiteY17" fmla="*/ 456597 h 19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0000" h="1916511">
                <a:moveTo>
                  <a:pt x="0" y="1536597"/>
                </a:moveTo>
                <a:cubicBezTo>
                  <a:pt x="198646" y="1536597"/>
                  <a:pt x="359680" y="1697774"/>
                  <a:pt x="359680" y="1896597"/>
                </a:cubicBezTo>
                <a:lnTo>
                  <a:pt x="357675" y="1916511"/>
                </a:lnTo>
                <a:lnTo>
                  <a:pt x="195983" y="1916511"/>
                </a:lnTo>
                <a:lnTo>
                  <a:pt x="198000" y="1896598"/>
                </a:lnTo>
                <a:cubicBezTo>
                  <a:pt x="198000" y="1787786"/>
                  <a:pt x="109352" y="1699576"/>
                  <a:pt x="0" y="1699576"/>
                </a:cubicBezTo>
                <a:close/>
                <a:moveTo>
                  <a:pt x="0" y="816597"/>
                </a:moveTo>
                <a:cubicBezTo>
                  <a:pt x="596468" y="816597"/>
                  <a:pt x="1080000" y="1300129"/>
                  <a:pt x="1080000" y="1896597"/>
                </a:cubicBezTo>
                <a:lnTo>
                  <a:pt x="1078995" y="1916511"/>
                </a:lnTo>
                <a:lnTo>
                  <a:pt x="717993" y="1916511"/>
                </a:lnTo>
                <a:lnTo>
                  <a:pt x="720000" y="1896597"/>
                </a:lnTo>
                <a:cubicBezTo>
                  <a:pt x="720000" y="1498952"/>
                  <a:pt x="397645" y="1176597"/>
                  <a:pt x="0" y="1176597"/>
                </a:cubicBezTo>
                <a:close/>
                <a:moveTo>
                  <a:pt x="0" y="0"/>
                </a:moveTo>
                <a:cubicBezTo>
                  <a:pt x="994113" y="0"/>
                  <a:pt x="1800000" y="805887"/>
                  <a:pt x="1800000" y="1800000"/>
                </a:cubicBezTo>
                <a:lnTo>
                  <a:pt x="1794117" y="1916511"/>
                </a:lnTo>
                <a:lnTo>
                  <a:pt x="1438995" y="1916511"/>
                </a:lnTo>
                <a:lnTo>
                  <a:pt x="1440000" y="1896597"/>
                </a:lnTo>
                <a:cubicBezTo>
                  <a:pt x="1440000" y="1101307"/>
                  <a:pt x="795290" y="456597"/>
                  <a:pt x="0" y="456597"/>
                </a:cubicBez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873">
              <a:solidFill>
                <a:srgbClr val="FF0000"/>
              </a:solidFill>
            </a:endParaRPr>
          </a:p>
        </p:txBody>
      </p:sp>
      <p:pic>
        <p:nvPicPr>
          <p:cNvPr id="221" name="图形 220" descr="音符">
            <a:extLst>
              <a:ext uri="{FF2B5EF4-FFF2-40B4-BE49-F238E27FC236}">
                <a16:creationId xmlns:a16="http://schemas.microsoft.com/office/drawing/2014/main" id="{C38D9E91-9F17-6A2A-9138-E0161A1E99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69281" y="2770587"/>
            <a:ext cx="662657" cy="622926"/>
          </a:xfrm>
          <a:prstGeom prst="rect">
            <a:avLst/>
          </a:prstGeom>
        </p:spPr>
      </p:pic>
      <p:pic>
        <p:nvPicPr>
          <p:cNvPr id="222" name="图片 221">
            <a:extLst>
              <a:ext uri="{FF2B5EF4-FFF2-40B4-BE49-F238E27FC236}">
                <a16:creationId xmlns:a16="http://schemas.microsoft.com/office/drawing/2014/main" id="{DB354E61-C75B-DE07-D847-2123F9580CC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00793" y="3827767"/>
            <a:ext cx="327389" cy="337154"/>
          </a:xfrm>
          <a:prstGeom prst="rect">
            <a:avLst/>
          </a:prstGeom>
        </p:spPr>
      </p:pic>
      <p:pic>
        <p:nvPicPr>
          <p:cNvPr id="223" name="图片 222">
            <a:extLst>
              <a:ext uri="{FF2B5EF4-FFF2-40B4-BE49-F238E27FC236}">
                <a16:creationId xmlns:a16="http://schemas.microsoft.com/office/drawing/2014/main" id="{5810A84A-A456-6A9B-D788-364EB661AE5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386" t="12883" r="50551" b="14733"/>
          <a:stretch/>
        </p:blipFill>
        <p:spPr>
          <a:xfrm>
            <a:off x="4986077" y="5159462"/>
            <a:ext cx="97898" cy="150961"/>
          </a:xfrm>
          <a:prstGeom prst="rect">
            <a:avLst/>
          </a:prstGeom>
        </p:spPr>
      </p:pic>
      <p:pic>
        <p:nvPicPr>
          <p:cNvPr id="224" name="图片 223">
            <a:extLst>
              <a:ext uri="{FF2B5EF4-FFF2-40B4-BE49-F238E27FC236}">
                <a16:creationId xmlns:a16="http://schemas.microsoft.com/office/drawing/2014/main" id="{BF40F845-B97E-88B1-2328-69DCCD25786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9718" t="12883" r="25728" b="14733"/>
          <a:stretch/>
        </p:blipFill>
        <p:spPr>
          <a:xfrm>
            <a:off x="5121151" y="5013600"/>
            <a:ext cx="118122" cy="163671"/>
          </a:xfrm>
          <a:prstGeom prst="rect">
            <a:avLst/>
          </a:prstGeom>
        </p:spPr>
      </p:pic>
      <p:cxnSp>
        <p:nvCxnSpPr>
          <p:cNvPr id="225" name="直接连接符 224">
            <a:extLst>
              <a:ext uri="{FF2B5EF4-FFF2-40B4-BE49-F238E27FC236}">
                <a16:creationId xmlns:a16="http://schemas.microsoft.com/office/drawing/2014/main" id="{C4E88587-8E21-0027-3D19-C68DA81B493F}"/>
              </a:ext>
            </a:extLst>
          </p:cNvPr>
          <p:cNvCxnSpPr>
            <a:cxnSpLocks noChangeAspect="1"/>
          </p:cNvCxnSpPr>
          <p:nvPr/>
        </p:nvCxnSpPr>
        <p:spPr>
          <a:xfrm flipV="1">
            <a:off x="6166276" y="3939023"/>
            <a:ext cx="402706" cy="44810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直接连接符 225">
            <a:extLst>
              <a:ext uri="{FF2B5EF4-FFF2-40B4-BE49-F238E27FC236}">
                <a16:creationId xmlns:a16="http://schemas.microsoft.com/office/drawing/2014/main" id="{B8300D1A-2C9A-4D09-6D5E-CAC5DD67B3E0}"/>
              </a:ext>
            </a:extLst>
          </p:cNvPr>
          <p:cNvCxnSpPr>
            <a:cxnSpLocks noChangeAspect="1"/>
          </p:cNvCxnSpPr>
          <p:nvPr/>
        </p:nvCxnSpPr>
        <p:spPr>
          <a:xfrm flipV="1">
            <a:off x="6215158" y="3617614"/>
            <a:ext cx="331640" cy="369026"/>
          </a:xfrm>
          <a:prstGeom prst="line">
            <a:avLst/>
          </a:prstGeom>
          <a:ln w="63500">
            <a:solidFill>
              <a:schemeClr val="tx1"/>
            </a:solidFill>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cxnSp>
      <p:pic>
        <p:nvPicPr>
          <p:cNvPr id="227" name="图形 226" descr="搏动的心">
            <a:extLst>
              <a:ext uri="{FF2B5EF4-FFF2-40B4-BE49-F238E27FC236}">
                <a16:creationId xmlns:a16="http://schemas.microsoft.com/office/drawing/2014/main" id="{FF5ED0B9-E02F-6FC2-340E-338727D5DA4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27985" y="5450117"/>
            <a:ext cx="417194" cy="392177"/>
          </a:xfrm>
          <a:prstGeom prst="rect">
            <a:avLst/>
          </a:prstGeom>
        </p:spPr>
      </p:pic>
      <p:sp>
        <p:nvSpPr>
          <p:cNvPr id="229" name="任意多边形: 形状 228">
            <a:extLst>
              <a:ext uri="{FF2B5EF4-FFF2-40B4-BE49-F238E27FC236}">
                <a16:creationId xmlns:a16="http://schemas.microsoft.com/office/drawing/2014/main" id="{FAD79F41-EAEF-9F89-0E5F-7BF8EBB08036}"/>
              </a:ext>
            </a:extLst>
          </p:cNvPr>
          <p:cNvSpPr>
            <a:spLocks noChangeAspect="1"/>
          </p:cNvSpPr>
          <p:nvPr/>
        </p:nvSpPr>
        <p:spPr>
          <a:xfrm rot="12532417">
            <a:off x="8175499" y="3845422"/>
            <a:ext cx="518233" cy="516951"/>
          </a:xfrm>
          <a:custGeom>
            <a:avLst/>
            <a:gdLst>
              <a:gd name="connsiteX0" fmla="*/ 0 w 1800000"/>
              <a:gd name="connsiteY0" fmla="*/ 1536597 h 1916511"/>
              <a:gd name="connsiteX1" fmla="*/ 359680 w 1800000"/>
              <a:gd name="connsiteY1" fmla="*/ 1896597 h 1916511"/>
              <a:gd name="connsiteX2" fmla="*/ 357675 w 1800000"/>
              <a:gd name="connsiteY2" fmla="*/ 1916511 h 1916511"/>
              <a:gd name="connsiteX3" fmla="*/ 195983 w 1800000"/>
              <a:gd name="connsiteY3" fmla="*/ 1916511 h 1916511"/>
              <a:gd name="connsiteX4" fmla="*/ 198000 w 1800000"/>
              <a:gd name="connsiteY4" fmla="*/ 1896598 h 1916511"/>
              <a:gd name="connsiteX5" fmla="*/ 0 w 1800000"/>
              <a:gd name="connsiteY5" fmla="*/ 1699576 h 1916511"/>
              <a:gd name="connsiteX6" fmla="*/ 0 w 1800000"/>
              <a:gd name="connsiteY6" fmla="*/ 816597 h 1916511"/>
              <a:gd name="connsiteX7" fmla="*/ 1080000 w 1800000"/>
              <a:gd name="connsiteY7" fmla="*/ 1896597 h 1916511"/>
              <a:gd name="connsiteX8" fmla="*/ 1078995 w 1800000"/>
              <a:gd name="connsiteY8" fmla="*/ 1916511 h 1916511"/>
              <a:gd name="connsiteX9" fmla="*/ 717993 w 1800000"/>
              <a:gd name="connsiteY9" fmla="*/ 1916511 h 1916511"/>
              <a:gd name="connsiteX10" fmla="*/ 720000 w 1800000"/>
              <a:gd name="connsiteY10" fmla="*/ 1896597 h 1916511"/>
              <a:gd name="connsiteX11" fmla="*/ 0 w 1800000"/>
              <a:gd name="connsiteY11" fmla="*/ 1176597 h 1916511"/>
              <a:gd name="connsiteX12" fmla="*/ 0 w 1800000"/>
              <a:gd name="connsiteY12" fmla="*/ 0 h 1916511"/>
              <a:gd name="connsiteX13" fmla="*/ 1800000 w 1800000"/>
              <a:gd name="connsiteY13" fmla="*/ 1800000 h 1916511"/>
              <a:gd name="connsiteX14" fmla="*/ 1794117 w 1800000"/>
              <a:gd name="connsiteY14" fmla="*/ 1916511 h 1916511"/>
              <a:gd name="connsiteX15" fmla="*/ 1438995 w 1800000"/>
              <a:gd name="connsiteY15" fmla="*/ 1916511 h 1916511"/>
              <a:gd name="connsiteX16" fmla="*/ 1440000 w 1800000"/>
              <a:gd name="connsiteY16" fmla="*/ 1896597 h 1916511"/>
              <a:gd name="connsiteX17" fmla="*/ 0 w 1800000"/>
              <a:gd name="connsiteY17" fmla="*/ 456597 h 19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0000" h="1916511">
                <a:moveTo>
                  <a:pt x="0" y="1536597"/>
                </a:moveTo>
                <a:cubicBezTo>
                  <a:pt x="198646" y="1536597"/>
                  <a:pt x="359680" y="1697774"/>
                  <a:pt x="359680" y="1896597"/>
                </a:cubicBezTo>
                <a:lnTo>
                  <a:pt x="357675" y="1916511"/>
                </a:lnTo>
                <a:lnTo>
                  <a:pt x="195983" y="1916511"/>
                </a:lnTo>
                <a:lnTo>
                  <a:pt x="198000" y="1896598"/>
                </a:lnTo>
                <a:cubicBezTo>
                  <a:pt x="198000" y="1787786"/>
                  <a:pt x="109352" y="1699576"/>
                  <a:pt x="0" y="1699576"/>
                </a:cubicBezTo>
                <a:close/>
                <a:moveTo>
                  <a:pt x="0" y="816597"/>
                </a:moveTo>
                <a:cubicBezTo>
                  <a:pt x="596468" y="816597"/>
                  <a:pt x="1080000" y="1300129"/>
                  <a:pt x="1080000" y="1896597"/>
                </a:cubicBezTo>
                <a:lnTo>
                  <a:pt x="1078995" y="1916511"/>
                </a:lnTo>
                <a:lnTo>
                  <a:pt x="717993" y="1916511"/>
                </a:lnTo>
                <a:lnTo>
                  <a:pt x="720000" y="1896597"/>
                </a:lnTo>
                <a:cubicBezTo>
                  <a:pt x="720000" y="1498952"/>
                  <a:pt x="397645" y="1176597"/>
                  <a:pt x="0" y="1176597"/>
                </a:cubicBezTo>
                <a:close/>
                <a:moveTo>
                  <a:pt x="0" y="0"/>
                </a:moveTo>
                <a:cubicBezTo>
                  <a:pt x="994113" y="0"/>
                  <a:pt x="1800000" y="805887"/>
                  <a:pt x="1800000" y="1800000"/>
                </a:cubicBezTo>
                <a:lnTo>
                  <a:pt x="1794117" y="1916511"/>
                </a:lnTo>
                <a:lnTo>
                  <a:pt x="1438995" y="1916511"/>
                </a:lnTo>
                <a:lnTo>
                  <a:pt x="1440000" y="1896597"/>
                </a:lnTo>
                <a:cubicBezTo>
                  <a:pt x="1440000" y="1101307"/>
                  <a:pt x="795290" y="456597"/>
                  <a:pt x="0" y="456597"/>
                </a:cubicBez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873">
              <a:solidFill>
                <a:srgbClr val="FF0000"/>
              </a:solidFill>
            </a:endParaRPr>
          </a:p>
        </p:txBody>
      </p:sp>
      <p:pic>
        <p:nvPicPr>
          <p:cNvPr id="230" name="图片 229">
            <a:extLst>
              <a:ext uri="{FF2B5EF4-FFF2-40B4-BE49-F238E27FC236}">
                <a16:creationId xmlns:a16="http://schemas.microsoft.com/office/drawing/2014/main" id="{1F1EFB71-E74A-B734-9AEC-C8D97652562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41865" y="1139441"/>
            <a:ext cx="1444138" cy="1444313"/>
          </a:xfrm>
          <a:prstGeom prst="rect">
            <a:avLst/>
          </a:prstGeom>
        </p:spPr>
      </p:pic>
      <p:sp>
        <p:nvSpPr>
          <p:cNvPr id="231" name="任意多边形: 形状 230">
            <a:extLst>
              <a:ext uri="{FF2B5EF4-FFF2-40B4-BE49-F238E27FC236}">
                <a16:creationId xmlns:a16="http://schemas.microsoft.com/office/drawing/2014/main" id="{9B184323-1774-876C-043F-EB7448C5629D}"/>
              </a:ext>
            </a:extLst>
          </p:cNvPr>
          <p:cNvSpPr>
            <a:spLocks noChangeAspect="1"/>
          </p:cNvSpPr>
          <p:nvPr/>
        </p:nvSpPr>
        <p:spPr>
          <a:xfrm rot="10416062">
            <a:off x="4756130" y="2571322"/>
            <a:ext cx="415285" cy="420005"/>
          </a:xfrm>
          <a:custGeom>
            <a:avLst/>
            <a:gdLst>
              <a:gd name="connsiteX0" fmla="*/ 0 w 1800000"/>
              <a:gd name="connsiteY0" fmla="*/ 1536597 h 1916511"/>
              <a:gd name="connsiteX1" fmla="*/ 359680 w 1800000"/>
              <a:gd name="connsiteY1" fmla="*/ 1896597 h 1916511"/>
              <a:gd name="connsiteX2" fmla="*/ 357675 w 1800000"/>
              <a:gd name="connsiteY2" fmla="*/ 1916511 h 1916511"/>
              <a:gd name="connsiteX3" fmla="*/ 195983 w 1800000"/>
              <a:gd name="connsiteY3" fmla="*/ 1916511 h 1916511"/>
              <a:gd name="connsiteX4" fmla="*/ 198000 w 1800000"/>
              <a:gd name="connsiteY4" fmla="*/ 1896598 h 1916511"/>
              <a:gd name="connsiteX5" fmla="*/ 0 w 1800000"/>
              <a:gd name="connsiteY5" fmla="*/ 1699576 h 1916511"/>
              <a:gd name="connsiteX6" fmla="*/ 0 w 1800000"/>
              <a:gd name="connsiteY6" fmla="*/ 816597 h 1916511"/>
              <a:gd name="connsiteX7" fmla="*/ 1080000 w 1800000"/>
              <a:gd name="connsiteY7" fmla="*/ 1896597 h 1916511"/>
              <a:gd name="connsiteX8" fmla="*/ 1078995 w 1800000"/>
              <a:gd name="connsiteY8" fmla="*/ 1916511 h 1916511"/>
              <a:gd name="connsiteX9" fmla="*/ 717993 w 1800000"/>
              <a:gd name="connsiteY9" fmla="*/ 1916511 h 1916511"/>
              <a:gd name="connsiteX10" fmla="*/ 720000 w 1800000"/>
              <a:gd name="connsiteY10" fmla="*/ 1896597 h 1916511"/>
              <a:gd name="connsiteX11" fmla="*/ 0 w 1800000"/>
              <a:gd name="connsiteY11" fmla="*/ 1176597 h 1916511"/>
              <a:gd name="connsiteX12" fmla="*/ 0 w 1800000"/>
              <a:gd name="connsiteY12" fmla="*/ 0 h 1916511"/>
              <a:gd name="connsiteX13" fmla="*/ 1800000 w 1800000"/>
              <a:gd name="connsiteY13" fmla="*/ 1800000 h 1916511"/>
              <a:gd name="connsiteX14" fmla="*/ 1794117 w 1800000"/>
              <a:gd name="connsiteY14" fmla="*/ 1916511 h 1916511"/>
              <a:gd name="connsiteX15" fmla="*/ 1438995 w 1800000"/>
              <a:gd name="connsiteY15" fmla="*/ 1916511 h 1916511"/>
              <a:gd name="connsiteX16" fmla="*/ 1440000 w 1800000"/>
              <a:gd name="connsiteY16" fmla="*/ 1896597 h 1916511"/>
              <a:gd name="connsiteX17" fmla="*/ 0 w 1800000"/>
              <a:gd name="connsiteY17" fmla="*/ 456597 h 19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0000" h="1916511">
                <a:moveTo>
                  <a:pt x="0" y="1536597"/>
                </a:moveTo>
                <a:cubicBezTo>
                  <a:pt x="198646" y="1536597"/>
                  <a:pt x="359680" y="1697774"/>
                  <a:pt x="359680" y="1896597"/>
                </a:cubicBezTo>
                <a:lnTo>
                  <a:pt x="357675" y="1916511"/>
                </a:lnTo>
                <a:lnTo>
                  <a:pt x="195983" y="1916511"/>
                </a:lnTo>
                <a:lnTo>
                  <a:pt x="198000" y="1896598"/>
                </a:lnTo>
                <a:cubicBezTo>
                  <a:pt x="198000" y="1787786"/>
                  <a:pt x="109352" y="1699576"/>
                  <a:pt x="0" y="1699576"/>
                </a:cubicBezTo>
                <a:close/>
                <a:moveTo>
                  <a:pt x="0" y="816597"/>
                </a:moveTo>
                <a:cubicBezTo>
                  <a:pt x="596468" y="816597"/>
                  <a:pt x="1080000" y="1300129"/>
                  <a:pt x="1080000" y="1896597"/>
                </a:cubicBezTo>
                <a:lnTo>
                  <a:pt x="1078995" y="1916511"/>
                </a:lnTo>
                <a:lnTo>
                  <a:pt x="717993" y="1916511"/>
                </a:lnTo>
                <a:lnTo>
                  <a:pt x="720000" y="1896597"/>
                </a:lnTo>
                <a:cubicBezTo>
                  <a:pt x="720000" y="1498952"/>
                  <a:pt x="397645" y="1176597"/>
                  <a:pt x="0" y="1176597"/>
                </a:cubicBezTo>
                <a:close/>
                <a:moveTo>
                  <a:pt x="0" y="0"/>
                </a:moveTo>
                <a:cubicBezTo>
                  <a:pt x="994113" y="0"/>
                  <a:pt x="1800000" y="805887"/>
                  <a:pt x="1800000" y="1800000"/>
                </a:cubicBezTo>
                <a:lnTo>
                  <a:pt x="1794117" y="1916511"/>
                </a:lnTo>
                <a:lnTo>
                  <a:pt x="1438995" y="1916511"/>
                </a:lnTo>
                <a:lnTo>
                  <a:pt x="1440000" y="1896597"/>
                </a:lnTo>
                <a:cubicBezTo>
                  <a:pt x="1440000" y="1101307"/>
                  <a:pt x="795290" y="456597"/>
                  <a:pt x="0" y="456597"/>
                </a:cubicBezTo>
                <a:close/>
              </a:path>
            </a:pathLst>
          </a:custGeom>
          <a:solidFill>
            <a:srgbClr val="116AAE"/>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873"/>
          </a:p>
        </p:txBody>
      </p:sp>
    </p:spTree>
    <p:extLst>
      <p:ext uri="{BB962C8B-B14F-4D97-AF65-F5344CB8AC3E}">
        <p14:creationId xmlns:p14="http://schemas.microsoft.com/office/powerpoint/2010/main" val="695513594"/>
      </p:ext>
    </p:extLst>
  </p:cSld>
  <p:clrMapOvr>
    <a:masterClrMapping/>
  </p:clrMapOvr>
  <p:transition spd="slow">
    <p:wip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mbria Math"/>
        <a:ea typeface="Cambria Math"/>
        <a:cs typeface=""/>
      </a:majorFont>
      <a:minorFont>
        <a:latin typeface="Cambria Math"/>
        <a:ea typeface="Cambria Math"/>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43322</TotalTime>
  <Words>2761</Words>
  <Application>Microsoft Office PowerPoint</Application>
  <PresentationFormat>宽屏</PresentationFormat>
  <Paragraphs>344</Paragraphs>
  <Slides>24</Slides>
  <Notes>24</Notes>
  <HiddenSlides>0</HiddenSlides>
  <MMClips>0</MMClips>
  <ScaleCrop>false</ScaleCrop>
  <HeadingPairs>
    <vt:vector size="8" baseType="variant">
      <vt:variant>
        <vt:lpstr>已用的字体</vt:lpstr>
      </vt:variant>
      <vt:variant>
        <vt:i4>6</vt:i4>
      </vt:variant>
      <vt:variant>
        <vt:lpstr>主题</vt:lpstr>
      </vt:variant>
      <vt:variant>
        <vt:i4>1</vt:i4>
      </vt:variant>
      <vt:variant>
        <vt:lpstr>嵌入 OLE 服务器</vt:lpstr>
      </vt:variant>
      <vt:variant>
        <vt:i4>1</vt:i4>
      </vt:variant>
      <vt:variant>
        <vt:lpstr>幻灯片标题</vt:lpstr>
      </vt:variant>
      <vt:variant>
        <vt:i4>24</vt:i4>
      </vt:variant>
    </vt:vector>
  </HeadingPairs>
  <TitlesOfParts>
    <vt:vector size="32" baseType="lpstr">
      <vt:lpstr>等线</vt:lpstr>
      <vt:lpstr>Arial</vt:lpstr>
      <vt:lpstr>Cambria Math</vt:lpstr>
      <vt:lpstr>Courier New</vt:lpstr>
      <vt:lpstr>Times New Roman</vt:lpstr>
      <vt:lpstr>Wingdings</vt:lpstr>
      <vt:lpstr>Office 主题​​</vt:lpstr>
      <vt:lpstr>PDF</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Xuzhaoyuan</cp:lastModifiedBy>
  <cp:revision>794</cp:revision>
  <dcterms:created xsi:type="dcterms:W3CDTF">2020-04-18T01:43:39Z</dcterms:created>
  <dcterms:modified xsi:type="dcterms:W3CDTF">2023-03-06T07:31:19Z</dcterms:modified>
</cp:coreProperties>
</file>