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48.jpg" ContentType="image/jpg"/>
  <Override PartName="/ppt/media/image49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252" r:id="rId2"/>
    <p:sldId id="1226" r:id="rId3"/>
    <p:sldId id="1245" r:id="rId4"/>
    <p:sldId id="1247" r:id="rId5"/>
    <p:sldId id="1209" r:id="rId6"/>
    <p:sldId id="1229" r:id="rId7"/>
    <p:sldId id="260" r:id="rId8"/>
    <p:sldId id="1210" r:id="rId9"/>
    <p:sldId id="1207" r:id="rId10"/>
    <p:sldId id="1211" r:id="rId11"/>
    <p:sldId id="1248" r:id="rId12"/>
    <p:sldId id="1215" r:id="rId13"/>
    <p:sldId id="1237" r:id="rId14"/>
    <p:sldId id="1235" r:id="rId15"/>
    <p:sldId id="1219" r:id="rId16"/>
    <p:sldId id="1212" r:id="rId17"/>
    <p:sldId id="1221" r:id="rId18"/>
    <p:sldId id="1251" r:id="rId19"/>
    <p:sldId id="1213" r:id="rId20"/>
    <p:sldId id="1236" r:id="rId21"/>
    <p:sldId id="1240" r:id="rId22"/>
    <p:sldId id="1222" r:id="rId23"/>
    <p:sldId id="1224" r:id="rId24"/>
    <p:sldId id="1197" r:id="rId25"/>
    <p:sldId id="1196" r:id="rId26"/>
    <p:sldId id="1223" r:id="rId27"/>
    <p:sldId id="120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 zhaoyuan" initials="xz" lastIdx="10" clrIdx="0">
    <p:extLst>
      <p:ext uri="{19B8F6BF-5375-455C-9EA6-DF929625EA0E}">
        <p15:presenceInfo xmlns:p15="http://schemas.microsoft.com/office/powerpoint/2012/main" userId="8733615a1f740d15" providerId="Windows Live"/>
      </p:ext>
    </p:extLst>
  </p:cmAuthor>
  <p:cmAuthor id="2" name="Xuzhaoyuan" initials="X" lastIdx="1" clrIdx="1">
    <p:extLst>
      <p:ext uri="{19B8F6BF-5375-455C-9EA6-DF929625EA0E}">
        <p15:presenceInfo xmlns:p15="http://schemas.microsoft.com/office/powerpoint/2012/main" userId="Xuzhaoyu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7F"/>
    <a:srgbClr val="024C93"/>
    <a:srgbClr val="FFFFFF"/>
    <a:srgbClr val="7E2F8E"/>
    <a:srgbClr val="FFC000"/>
    <a:srgbClr val="ED7D31"/>
    <a:srgbClr val="F70000"/>
    <a:srgbClr val="FFC9C9"/>
    <a:srgbClr val="698ED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80305" autoAdjust="0"/>
  </p:normalViewPr>
  <p:slideViewPr>
    <p:cSldViewPr snapToGrid="0">
      <p:cViewPr varScale="1">
        <p:scale>
          <a:sx n="35" d="100"/>
          <a:sy n="35" d="100"/>
        </p:scale>
        <p:origin x="58" y="763"/>
      </p:cViewPr>
      <p:guideLst>
        <p:guide orient="horz" pos="1049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zhaoyuan" userId="92dacafb-b293-4395-ae6b-ab8c0207f0fc" providerId="ADAL" clId="{93E0CB7B-D37F-4B21-AA72-7081638B3F30}"/>
    <pc:docChg chg="undo custSel addSld delSld modSld sldOrd">
      <pc:chgData name="Xuzhaoyuan" userId="92dacafb-b293-4395-ae6b-ab8c0207f0fc" providerId="ADAL" clId="{93E0CB7B-D37F-4B21-AA72-7081638B3F30}" dt="2022-04-29T06:27:47.146" v="359" actId="338"/>
      <pc:docMkLst>
        <pc:docMk/>
      </pc:docMkLst>
      <pc:sldChg chg="modSp mod">
        <pc:chgData name="Xuzhaoyuan" userId="92dacafb-b293-4395-ae6b-ab8c0207f0fc" providerId="ADAL" clId="{93E0CB7B-D37F-4B21-AA72-7081638B3F30}" dt="2022-04-29T04:16:12.657" v="3" actId="20577"/>
        <pc:sldMkLst>
          <pc:docMk/>
          <pc:sldMk cId="2651659560" sldId="278"/>
        </pc:sldMkLst>
        <pc:spChg chg="mod">
          <ac:chgData name="Xuzhaoyuan" userId="92dacafb-b293-4395-ae6b-ab8c0207f0fc" providerId="ADAL" clId="{93E0CB7B-D37F-4B21-AA72-7081638B3F30}" dt="2022-04-29T04:16:12.657" v="3" actId="20577"/>
          <ac:spMkLst>
            <pc:docMk/>
            <pc:sldMk cId="2651659560" sldId="278"/>
            <ac:spMk id="13" creationId="{00000000-0000-0000-0000-000000000000}"/>
          </ac:spMkLst>
        </pc:spChg>
      </pc:sldChg>
      <pc:sldChg chg="addSp delSp modSp mod">
        <pc:chgData name="Xuzhaoyuan" userId="92dacafb-b293-4395-ae6b-ab8c0207f0fc" providerId="ADAL" clId="{93E0CB7B-D37F-4B21-AA72-7081638B3F30}" dt="2022-04-29T04:43:23.840" v="285" actId="404"/>
        <pc:sldMkLst>
          <pc:docMk/>
          <pc:sldMk cId="228469426" sldId="1015"/>
        </pc:sldMkLst>
        <pc:spChg chg="del">
          <ac:chgData name="Xuzhaoyuan" userId="92dacafb-b293-4395-ae6b-ab8c0207f0fc" providerId="ADAL" clId="{93E0CB7B-D37F-4B21-AA72-7081638B3F30}" dt="2022-04-29T04:16:31.307" v="4" actId="478"/>
          <ac:spMkLst>
            <pc:docMk/>
            <pc:sldMk cId="228469426" sldId="1015"/>
            <ac:spMk id="2" creationId="{CC0945D8-36E7-413C-8AD4-30ABD9D77128}"/>
          </ac:spMkLst>
        </pc:spChg>
        <pc:spChg chg="add mod">
          <ac:chgData name="Xuzhaoyuan" userId="92dacafb-b293-4395-ae6b-ab8c0207f0fc" providerId="ADAL" clId="{93E0CB7B-D37F-4B21-AA72-7081638B3F30}" dt="2022-04-29T04:43:23.840" v="285" actId="404"/>
          <ac:spMkLst>
            <pc:docMk/>
            <pc:sldMk cId="228469426" sldId="1015"/>
            <ac:spMk id="7" creationId="{7244DE2F-F3DA-4ABF-8192-6EBA715BEDC5}"/>
          </ac:spMkLst>
        </pc:spChg>
        <pc:picChg chg="del">
          <ac:chgData name="Xuzhaoyuan" userId="92dacafb-b293-4395-ae6b-ab8c0207f0fc" providerId="ADAL" clId="{93E0CB7B-D37F-4B21-AA72-7081638B3F30}" dt="2022-04-29T04:16:31.307" v="4" actId="478"/>
          <ac:picMkLst>
            <pc:docMk/>
            <pc:sldMk cId="228469426" sldId="1015"/>
            <ac:picMk id="6" creationId="{99461D39-F03A-4FDC-B293-0E84F3F36ED3}"/>
          </ac:picMkLst>
        </pc:picChg>
      </pc:sldChg>
      <pc:sldChg chg="del">
        <pc:chgData name="Xuzhaoyuan" userId="92dacafb-b293-4395-ae6b-ab8c0207f0fc" providerId="ADAL" clId="{93E0CB7B-D37F-4B21-AA72-7081638B3F30}" dt="2022-04-29T04:41:34.257" v="267" actId="47"/>
        <pc:sldMkLst>
          <pc:docMk/>
          <pc:sldMk cId="1865800588" sldId="1100"/>
        </pc:sldMkLst>
      </pc:sldChg>
      <pc:sldChg chg="delSp modSp add del mod">
        <pc:chgData name="Xuzhaoyuan" userId="92dacafb-b293-4395-ae6b-ab8c0207f0fc" providerId="ADAL" clId="{93E0CB7B-D37F-4B21-AA72-7081638B3F30}" dt="2022-04-29T04:40:12.997" v="238" actId="47"/>
        <pc:sldMkLst>
          <pc:docMk/>
          <pc:sldMk cId="1145491623" sldId="1101"/>
        </pc:sldMkLst>
        <pc:spChg chg="del">
          <ac:chgData name="Xuzhaoyuan" userId="92dacafb-b293-4395-ae6b-ab8c0207f0fc" providerId="ADAL" clId="{93E0CB7B-D37F-4B21-AA72-7081638B3F30}" dt="2022-04-29T04:16:48.989" v="13" actId="478"/>
          <ac:spMkLst>
            <pc:docMk/>
            <pc:sldMk cId="1145491623" sldId="1101"/>
            <ac:spMk id="2" creationId="{6638FE89-B928-49FA-BA8F-32BDB1537DDB}"/>
          </ac:spMkLst>
        </pc:spChg>
        <pc:spChg chg="mod">
          <ac:chgData name="Xuzhaoyuan" userId="92dacafb-b293-4395-ae6b-ab8c0207f0fc" providerId="ADAL" clId="{93E0CB7B-D37F-4B21-AA72-7081638B3F30}" dt="2022-04-29T04:17:11.959" v="16" actId="14100"/>
          <ac:spMkLst>
            <pc:docMk/>
            <pc:sldMk cId="1145491623" sldId="1101"/>
            <ac:spMk id="4" creationId="{65D00C4A-DAE2-4146-894E-3C84C23D9733}"/>
          </ac:spMkLst>
        </pc:spChg>
      </pc:sldChg>
      <pc:sldChg chg="modSp add mod ord">
        <pc:chgData name="Xuzhaoyuan" userId="92dacafb-b293-4395-ae6b-ab8c0207f0fc" providerId="ADAL" clId="{93E0CB7B-D37F-4B21-AA72-7081638B3F30}" dt="2022-04-29T04:41:04.233" v="251" actId="20577"/>
        <pc:sldMkLst>
          <pc:docMk/>
          <pc:sldMk cId="1771942367" sldId="1102"/>
        </pc:sldMkLst>
        <pc:spChg chg="mod">
          <ac:chgData name="Xuzhaoyuan" userId="92dacafb-b293-4395-ae6b-ab8c0207f0fc" providerId="ADAL" clId="{93E0CB7B-D37F-4B21-AA72-7081638B3F30}" dt="2022-04-29T04:41:04.233" v="251" actId="20577"/>
          <ac:spMkLst>
            <pc:docMk/>
            <pc:sldMk cId="1771942367" sldId="1102"/>
            <ac:spMk id="4" creationId="{65D00C4A-DAE2-4146-894E-3C84C23D9733}"/>
          </ac:spMkLst>
        </pc:spChg>
      </pc:sldChg>
      <pc:sldChg chg="modSp add mod">
        <pc:chgData name="Xuzhaoyuan" userId="92dacafb-b293-4395-ae6b-ab8c0207f0fc" providerId="ADAL" clId="{93E0CB7B-D37F-4B21-AA72-7081638B3F30}" dt="2022-04-29T04:41:14.017" v="265" actId="20577"/>
        <pc:sldMkLst>
          <pc:docMk/>
          <pc:sldMk cId="1795113716" sldId="1103"/>
        </pc:sldMkLst>
        <pc:spChg chg="mod">
          <ac:chgData name="Xuzhaoyuan" userId="92dacafb-b293-4395-ae6b-ab8c0207f0fc" providerId="ADAL" clId="{93E0CB7B-D37F-4B21-AA72-7081638B3F30}" dt="2022-04-29T04:41:14.017" v="265" actId="20577"/>
          <ac:spMkLst>
            <pc:docMk/>
            <pc:sldMk cId="1795113716" sldId="1103"/>
            <ac:spMk id="4" creationId="{65D00C4A-DAE2-4146-894E-3C84C23D9733}"/>
          </ac:spMkLst>
        </pc:spChg>
      </pc:sldChg>
      <pc:sldChg chg="addSp delSp modSp add mod">
        <pc:chgData name="Xuzhaoyuan" userId="92dacafb-b293-4395-ae6b-ab8c0207f0fc" providerId="ADAL" clId="{93E0CB7B-D37F-4B21-AA72-7081638B3F30}" dt="2022-04-29T05:51:10.444" v="288" actId="478"/>
        <pc:sldMkLst>
          <pc:docMk/>
          <pc:sldMk cId="3888088203" sldId="1104"/>
        </pc:sldMkLst>
        <pc:spChg chg="add del mod">
          <ac:chgData name="Xuzhaoyuan" userId="92dacafb-b293-4395-ae6b-ab8c0207f0fc" providerId="ADAL" clId="{93E0CB7B-D37F-4B21-AA72-7081638B3F30}" dt="2022-04-29T05:51:10.444" v="288" actId="478"/>
          <ac:spMkLst>
            <pc:docMk/>
            <pc:sldMk cId="3888088203" sldId="1104"/>
            <ac:spMk id="2" creationId="{993F367B-DA8E-47FD-B86C-36DC981EA1B2}"/>
          </ac:spMkLst>
        </pc:spChg>
        <pc:spChg chg="mod">
          <ac:chgData name="Xuzhaoyuan" userId="92dacafb-b293-4395-ae6b-ab8c0207f0fc" providerId="ADAL" clId="{93E0CB7B-D37F-4B21-AA72-7081638B3F30}" dt="2022-04-29T04:41:43.692" v="281" actId="20577"/>
          <ac:spMkLst>
            <pc:docMk/>
            <pc:sldMk cId="3888088203" sldId="1104"/>
            <ac:spMk id="4" creationId="{65D00C4A-DAE2-4146-894E-3C84C23D9733}"/>
          </ac:spMkLst>
        </pc:spChg>
      </pc:sldChg>
      <pc:sldChg chg="add">
        <pc:chgData name="Xuzhaoyuan" userId="92dacafb-b293-4395-ae6b-ab8c0207f0fc" providerId="ADAL" clId="{93E0CB7B-D37F-4B21-AA72-7081638B3F30}" dt="2022-04-29T04:41:47.079" v="282"/>
        <pc:sldMkLst>
          <pc:docMk/>
          <pc:sldMk cId="3770318101" sldId="1105"/>
        </pc:sldMkLst>
      </pc:sldChg>
      <pc:sldChg chg="add">
        <pc:chgData name="Xuzhaoyuan" userId="92dacafb-b293-4395-ae6b-ab8c0207f0fc" providerId="ADAL" clId="{93E0CB7B-D37F-4B21-AA72-7081638B3F30}" dt="2022-04-29T04:41:48.407" v="283"/>
        <pc:sldMkLst>
          <pc:docMk/>
          <pc:sldMk cId="4155112598" sldId="1106"/>
        </pc:sldMkLst>
      </pc:sldChg>
      <pc:sldChg chg="addSp delSp modSp add mod">
        <pc:chgData name="Xuzhaoyuan" userId="92dacafb-b293-4395-ae6b-ab8c0207f0fc" providerId="ADAL" clId="{93E0CB7B-D37F-4B21-AA72-7081638B3F30}" dt="2022-04-29T06:27:47.146" v="359" actId="338"/>
        <pc:sldMkLst>
          <pc:docMk/>
          <pc:sldMk cId="2174285288" sldId="1107"/>
        </pc:sldMkLst>
        <pc:spChg chg="add mod">
          <ac:chgData name="Xuzhaoyuan" userId="92dacafb-b293-4395-ae6b-ab8c0207f0fc" providerId="ADAL" clId="{93E0CB7B-D37F-4B21-AA72-7081638B3F30}" dt="2022-04-29T06:03:45.005" v="336" actId="14100"/>
          <ac:spMkLst>
            <pc:docMk/>
            <pc:sldMk cId="2174285288" sldId="1107"/>
            <ac:spMk id="2" creationId="{CD106ED0-F56E-4630-8100-1A75110241A4}"/>
          </ac:spMkLst>
        </pc:spChg>
        <pc:spChg chg="mod">
          <ac:chgData name="Xuzhaoyuan" userId="92dacafb-b293-4395-ae6b-ab8c0207f0fc" providerId="ADAL" clId="{93E0CB7B-D37F-4B21-AA72-7081638B3F30}" dt="2022-04-29T05:59:39.574" v="295" actId="20577"/>
          <ac:spMkLst>
            <pc:docMk/>
            <pc:sldMk cId="2174285288" sldId="1107"/>
            <ac:spMk id="4" creationId="{65D00C4A-DAE2-4146-894E-3C84C23D9733}"/>
          </ac:spMkLst>
        </pc:spChg>
        <pc:spChg chg="mod">
          <ac:chgData name="Xuzhaoyuan" userId="92dacafb-b293-4395-ae6b-ab8c0207f0fc" providerId="ADAL" clId="{93E0CB7B-D37F-4B21-AA72-7081638B3F30}" dt="2022-04-29T06:26:30.923" v="337"/>
          <ac:spMkLst>
            <pc:docMk/>
            <pc:sldMk cId="2174285288" sldId="1107"/>
            <ac:spMk id="6" creationId="{6663B1D8-291A-4D25-8C09-1E21F0ED0CD0}"/>
          </ac:spMkLst>
        </pc:spChg>
        <pc:spChg chg="mod">
          <ac:chgData name="Xuzhaoyuan" userId="92dacafb-b293-4395-ae6b-ab8c0207f0fc" providerId="ADAL" clId="{93E0CB7B-D37F-4B21-AA72-7081638B3F30}" dt="2022-04-29T06:26:30.923" v="337"/>
          <ac:spMkLst>
            <pc:docMk/>
            <pc:sldMk cId="2174285288" sldId="1107"/>
            <ac:spMk id="7" creationId="{5C0A294C-4139-4E83-A0E1-CD9999D3098E}"/>
          </ac:spMkLst>
        </pc:spChg>
        <pc:spChg chg="mod">
          <ac:chgData name="Xuzhaoyuan" userId="92dacafb-b293-4395-ae6b-ab8c0207f0fc" providerId="ADAL" clId="{93E0CB7B-D37F-4B21-AA72-7081638B3F30}" dt="2022-04-29T06:26:30.923" v="337"/>
          <ac:spMkLst>
            <pc:docMk/>
            <pc:sldMk cId="2174285288" sldId="1107"/>
            <ac:spMk id="8" creationId="{BC80A17C-3672-4971-8387-EED9B27565BC}"/>
          </ac:spMkLst>
        </pc:spChg>
        <pc:spChg chg="mod">
          <ac:chgData name="Xuzhaoyuan" userId="92dacafb-b293-4395-ae6b-ab8c0207f0fc" providerId="ADAL" clId="{93E0CB7B-D37F-4B21-AA72-7081638B3F30}" dt="2022-04-29T06:26:40.996" v="339"/>
          <ac:spMkLst>
            <pc:docMk/>
            <pc:sldMk cId="2174285288" sldId="1107"/>
            <ac:spMk id="10" creationId="{5AD10A4F-C13C-436C-AE6D-D08B4FCBCBEC}"/>
          </ac:spMkLst>
        </pc:spChg>
        <pc:spChg chg="add mod">
          <ac:chgData name="Xuzhaoyuan" userId="92dacafb-b293-4395-ae6b-ab8c0207f0fc" providerId="ADAL" clId="{93E0CB7B-D37F-4B21-AA72-7081638B3F30}" dt="2022-04-29T06:27:27.310" v="353" actId="1076"/>
          <ac:spMkLst>
            <pc:docMk/>
            <pc:sldMk cId="2174285288" sldId="1107"/>
            <ac:spMk id="21" creationId="{A09B17F9-ABDF-4A48-8D49-98F87C5D669E}"/>
          </ac:spMkLst>
        </pc:spChg>
        <pc:spChg chg="mod topLvl">
          <ac:chgData name="Xuzhaoyuan" userId="92dacafb-b293-4395-ae6b-ab8c0207f0fc" providerId="ADAL" clId="{93E0CB7B-D37F-4B21-AA72-7081638B3F30}" dt="2022-04-29T06:27:47.146" v="359" actId="338"/>
          <ac:spMkLst>
            <pc:docMk/>
            <pc:sldMk cId="2174285288" sldId="1107"/>
            <ac:spMk id="23" creationId="{151C99A7-3218-4E7F-94C5-CBEF28979E80}"/>
          </ac:spMkLst>
        </pc:spChg>
        <pc:spChg chg="add del mod topLvl">
          <ac:chgData name="Xuzhaoyuan" userId="92dacafb-b293-4395-ae6b-ab8c0207f0fc" providerId="ADAL" clId="{93E0CB7B-D37F-4B21-AA72-7081638B3F30}" dt="2022-04-29T06:27:47.146" v="359" actId="338"/>
          <ac:spMkLst>
            <pc:docMk/>
            <pc:sldMk cId="2174285288" sldId="1107"/>
            <ac:spMk id="24" creationId="{61411D15-63D0-4933-B5F8-75282E8BA474}"/>
          </ac:spMkLst>
        </pc:spChg>
        <pc:spChg chg="mod topLvl">
          <ac:chgData name="Xuzhaoyuan" userId="92dacafb-b293-4395-ae6b-ab8c0207f0fc" providerId="ADAL" clId="{93E0CB7B-D37F-4B21-AA72-7081638B3F30}" dt="2022-04-29T06:27:47.146" v="359" actId="338"/>
          <ac:spMkLst>
            <pc:docMk/>
            <pc:sldMk cId="2174285288" sldId="1107"/>
            <ac:spMk id="25" creationId="{B426E60C-D508-46E7-9780-6CC06CD29B7D}"/>
          </ac:spMkLst>
        </pc:spChg>
        <pc:spChg chg="add mod">
          <ac:chgData name="Xuzhaoyuan" userId="92dacafb-b293-4395-ae6b-ab8c0207f0fc" providerId="ADAL" clId="{93E0CB7B-D37F-4B21-AA72-7081638B3F30}" dt="2022-04-29T06:27:16.716" v="350" actId="1076"/>
          <ac:spMkLst>
            <pc:docMk/>
            <pc:sldMk cId="2174285288" sldId="1107"/>
            <ac:spMk id="26" creationId="{2D03B508-2296-4FC6-8453-0CB17D42C39B}"/>
          </ac:spMkLst>
        </pc:spChg>
        <pc:spChg chg="mod">
          <ac:chgData name="Xuzhaoyuan" userId="92dacafb-b293-4395-ae6b-ab8c0207f0fc" providerId="ADAL" clId="{93E0CB7B-D37F-4B21-AA72-7081638B3F30}" dt="2022-04-29T06:27:29.536" v="354"/>
          <ac:spMkLst>
            <pc:docMk/>
            <pc:sldMk cId="2174285288" sldId="1107"/>
            <ac:spMk id="28" creationId="{D9599872-6001-4474-8180-0B6FA49BE3EA}"/>
          </ac:spMkLst>
        </pc:spChg>
        <pc:spChg chg="mod">
          <ac:chgData name="Xuzhaoyuan" userId="92dacafb-b293-4395-ae6b-ab8c0207f0fc" providerId="ADAL" clId="{93E0CB7B-D37F-4B21-AA72-7081638B3F30}" dt="2022-04-29T06:27:29.536" v="354"/>
          <ac:spMkLst>
            <pc:docMk/>
            <pc:sldMk cId="2174285288" sldId="1107"/>
            <ac:spMk id="29" creationId="{9E6541EC-4B78-4569-AF3C-E6355CC8E7C3}"/>
          </ac:spMkLst>
        </pc:spChg>
        <pc:spChg chg="mod">
          <ac:chgData name="Xuzhaoyuan" userId="92dacafb-b293-4395-ae6b-ab8c0207f0fc" providerId="ADAL" clId="{93E0CB7B-D37F-4B21-AA72-7081638B3F30}" dt="2022-04-29T06:27:29.536" v="354"/>
          <ac:spMkLst>
            <pc:docMk/>
            <pc:sldMk cId="2174285288" sldId="1107"/>
            <ac:spMk id="30" creationId="{9F213DCA-9097-4B12-9A1C-4FE1C136E877}"/>
          </ac:spMkLst>
        </pc:spChg>
        <pc:grpChg chg="add mod">
          <ac:chgData name="Xuzhaoyuan" userId="92dacafb-b293-4395-ae6b-ab8c0207f0fc" providerId="ADAL" clId="{93E0CB7B-D37F-4B21-AA72-7081638B3F30}" dt="2022-04-29T06:27:47.146" v="359" actId="338"/>
          <ac:grpSpMkLst>
            <pc:docMk/>
            <pc:sldMk cId="2174285288" sldId="1107"/>
            <ac:grpSpMk id="3" creationId="{DEF4CCB6-8A70-42C3-B11D-A3E0DCF52107}"/>
          </ac:grpSpMkLst>
        </pc:grpChg>
        <pc:grpChg chg="add mod">
          <ac:chgData name="Xuzhaoyuan" userId="92dacafb-b293-4395-ae6b-ab8c0207f0fc" providerId="ADAL" clId="{93E0CB7B-D37F-4B21-AA72-7081638B3F30}" dt="2022-04-29T06:27:27.310" v="353" actId="1076"/>
          <ac:grpSpMkLst>
            <pc:docMk/>
            <pc:sldMk cId="2174285288" sldId="1107"/>
            <ac:grpSpMk id="5" creationId="{3B8C14C9-E5C7-4C06-BA2D-4AED997917B0}"/>
          </ac:grpSpMkLst>
        </pc:grpChg>
        <pc:grpChg chg="add mod">
          <ac:chgData name="Xuzhaoyuan" userId="92dacafb-b293-4395-ae6b-ab8c0207f0fc" providerId="ADAL" clId="{93E0CB7B-D37F-4B21-AA72-7081638B3F30}" dt="2022-04-29T06:27:27.310" v="353" actId="1076"/>
          <ac:grpSpMkLst>
            <pc:docMk/>
            <pc:sldMk cId="2174285288" sldId="1107"/>
            <ac:grpSpMk id="9" creationId="{E7808370-3465-45FB-8AF7-3D8263D15576}"/>
          </ac:grpSpMkLst>
        </pc:grpChg>
        <pc:grpChg chg="add del mod">
          <ac:chgData name="Xuzhaoyuan" userId="92dacafb-b293-4395-ae6b-ab8c0207f0fc" providerId="ADAL" clId="{93E0CB7B-D37F-4B21-AA72-7081638B3F30}" dt="2022-04-29T06:27:39.041" v="356" actId="165"/>
          <ac:grpSpMkLst>
            <pc:docMk/>
            <pc:sldMk cId="2174285288" sldId="1107"/>
            <ac:grpSpMk id="22" creationId="{5FA526F3-F18A-476F-8E5A-D14E2E34C251}"/>
          </ac:grpSpMkLst>
        </pc:grpChg>
        <pc:grpChg chg="add mod">
          <ac:chgData name="Xuzhaoyuan" userId="92dacafb-b293-4395-ae6b-ab8c0207f0fc" providerId="ADAL" clId="{93E0CB7B-D37F-4B21-AA72-7081638B3F30}" dt="2022-04-29T06:27:33.390" v="355" actId="1076"/>
          <ac:grpSpMkLst>
            <pc:docMk/>
            <pc:sldMk cId="2174285288" sldId="1107"/>
            <ac:grpSpMk id="27" creationId="{DB7A0069-6E25-418A-B164-DE96A9B944EA}"/>
          </ac:grpSpMkLst>
        </pc:grp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1" creationId="{36795457-5255-4312-993E-D8ABE934A98D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2" creationId="{2399790E-4F91-4032-B21E-7A6660EA92AC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3" creationId="{440BCC83-6DC3-49CD-8A5A-BBBBCEB8FF68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4" creationId="{1210E1BA-E955-4662-814E-1159A23370F6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5" creationId="{CDED01E6-3843-4157-BAB4-5CFB48E96974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6" creationId="{2E4BD032-04BF-4109-8D7D-F3AEE7D7D456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7" creationId="{AD5AFBD5-8969-4298-B0D2-71F254840F30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8" creationId="{C8E3F2A2-DEAB-463C-96E8-91B6E6174458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19" creationId="{95036751-79D3-4807-8FC4-A1A449BFA52B}"/>
          </ac:cxnSpMkLst>
        </pc:cxnChg>
        <pc:cxnChg chg="mod">
          <ac:chgData name="Xuzhaoyuan" userId="92dacafb-b293-4395-ae6b-ab8c0207f0fc" providerId="ADAL" clId="{93E0CB7B-D37F-4B21-AA72-7081638B3F30}" dt="2022-04-29T06:26:40.996" v="339"/>
          <ac:cxnSpMkLst>
            <pc:docMk/>
            <pc:sldMk cId="2174285288" sldId="1107"/>
            <ac:cxnSpMk id="20" creationId="{EDAE9EDA-67E2-4D09-9ABA-DDCC45D52730}"/>
          </ac:cxnSpMkLst>
        </pc:cxnChg>
      </pc:sldChg>
    </pc:docChg>
  </pc:docChgLst>
  <pc:docChgLst>
    <pc:chgData name="Xuzhaoyuan" userId="92dacafb-b293-4395-ae6b-ab8c0207f0fc" providerId="ADAL" clId="{99C8B750-E65C-49E6-9761-5971F43E93AB}"/>
    <pc:docChg chg="undo custSel addSld delSld modSld sldOrd">
      <pc:chgData name="Xuzhaoyuan" userId="92dacafb-b293-4395-ae6b-ab8c0207f0fc" providerId="ADAL" clId="{99C8B750-E65C-49E6-9761-5971F43E93AB}" dt="2022-06-29T17:08:27.883" v="1608"/>
      <pc:docMkLst>
        <pc:docMk/>
      </pc:docMkLst>
      <pc:sldChg chg="delSp modSp add del modAnim">
        <pc:chgData name="Xuzhaoyuan" userId="92dacafb-b293-4395-ae6b-ab8c0207f0fc" providerId="ADAL" clId="{99C8B750-E65C-49E6-9761-5971F43E93AB}" dt="2022-06-29T14:50:23.467" v="1209" actId="2696"/>
        <pc:sldMkLst>
          <pc:docMk/>
          <pc:sldMk cId="1156574526" sldId="1115"/>
        </pc:sldMkLst>
        <pc:spChg chg="mod topLvl">
          <ac:chgData name="Xuzhaoyuan" userId="92dacafb-b293-4395-ae6b-ab8c0207f0fc" providerId="ADAL" clId="{99C8B750-E65C-49E6-9761-5971F43E93AB}" dt="2022-06-29T14:43:59.434" v="1142" actId="165"/>
          <ac:spMkLst>
            <pc:docMk/>
            <pc:sldMk cId="1156574526" sldId="1115"/>
            <ac:spMk id="58" creationId="{B902895C-4649-4658-AC0E-481195CCC32D}"/>
          </ac:spMkLst>
        </pc:spChg>
        <pc:spChg chg="mod topLvl">
          <ac:chgData name="Xuzhaoyuan" userId="92dacafb-b293-4395-ae6b-ab8c0207f0fc" providerId="ADAL" clId="{99C8B750-E65C-49E6-9761-5971F43E93AB}" dt="2022-06-29T14:43:59.434" v="1142" actId="165"/>
          <ac:spMkLst>
            <pc:docMk/>
            <pc:sldMk cId="1156574526" sldId="1115"/>
            <ac:spMk id="59" creationId="{1E039670-F13B-4A81-A590-D1388731940F}"/>
          </ac:spMkLst>
        </pc:spChg>
        <pc:spChg chg="mod topLvl">
          <ac:chgData name="Xuzhaoyuan" userId="92dacafb-b293-4395-ae6b-ab8c0207f0fc" providerId="ADAL" clId="{99C8B750-E65C-49E6-9761-5971F43E93AB}" dt="2022-06-29T14:44:32.890" v="1149" actId="165"/>
          <ac:spMkLst>
            <pc:docMk/>
            <pc:sldMk cId="1156574526" sldId="1115"/>
            <ac:spMk id="62" creationId="{8E9C8195-B29A-4C87-82D1-79EAE8D33052}"/>
          </ac:spMkLst>
        </pc:spChg>
        <pc:spChg chg="mod topLvl">
          <ac:chgData name="Xuzhaoyuan" userId="92dacafb-b293-4395-ae6b-ab8c0207f0fc" providerId="ADAL" clId="{99C8B750-E65C-49E6-9761-5971F43E93AB}" dt="2022-06-29T14:44:32.890" v="1149" actId="165"/>
          <ac:spMkLst>
            <pc:docMk/>
            <pc:sldMk cId="1156574526" sldId="1115"/>
            <ac:spMk id="63" creationId="{5D864E78-D329-4BAC-B19C-418D03E38873}"/>
          </ac:spMkLst>
        </pc:spChg>
        <pc:grpChg chg="del">
          <ac:chgData name="Xuzhaoyuan" userId="92dacafb-b293-4395-ae6b-ab8c0207f0fc" providerId="ADAL" clId="{99C8B750-E65C-49E6-9761-5971F43E93AB}" dt="2022-06-29T14:43:59.434" v="1142" actId="165"/>
          <ac:grpSpMkLst>
            <pc:docMk/>
            <pc:sldMk cId="1156574526" sldId="1115"/>
            <ac:grpSpMk id="57" creationId="{4ADF1878-4906-4904-9BD5-96CB95ED8F5D}"/>
          </ac:grpSpMkLst>
        </pc:grpChg>
        <pc:grpChg chg="del">
          <ac:chgData name="Xuzhaoyuan" userId="92dacafb-b293-4395-ae6b-ab8c0207f0fc" providerId="ADAL" clId="{99C8B750-E65C-49E6-9761-5971F43E93AB}" dt="2022-06-29T14:44:32.890" v="1149" actId="165"/>
          <ac:grpSpMkLst>
            <pc:docMk/>
            <pc:sldMk cId="1156574526" sldId="1115"/>
            <ac:grpSpMk id="61" creationId="{7282F716-1136-4FE4-B3B8-43AB7E8BC0D5}"/>
          </ac:grpSpMkLst>
        </pc:grpChg>
        <pc:picChg chg="mod topLvl">
          <ac:chgData name="Xuzhaoyuan" userId="92dacafb-b293-4395-ae6b-ab8c0207f0fc" providerId="ADAL" clId="{99C8B750-E65C-49E6-9761-5971F43E93AB}" dt="2022-06-29T14:43:59.434" v="1142" actId="165"/>
          <ac:picMkLst>
            <pc:docMk/>
            <pc:sldMk cId="1156574526" sldId="1115"/>
            <ac:picMk id="60" creationId="{1724909C-0AA7-445D-A4C9-D0AA57527DF9}"/>
          </ac:picMkLst>
        </pc:picChg>
        <pc:picChg chg="mod topLvl">
          <ac:chgData name="Xuzhaoyuan" userId="92dacafb-b293-4395-ae6b-ab8c0207f0fc" providerId="ADAL" clId="{99C8B750-E65C-49E6-9761-5971F43E93AB}" dt="2022-06-29T14:44:32.890" v="1149" actId="165"/>
          <ac:picMkLst>
            <pc:docMk/>
            <pc:sldMk cId="1156574526" sldId="1115"/>
            <ac:picMk id="64" creationId="{4C3C4460-EFCD-4383-8570-1AA442A75534}"/>
          </ac:picMkLst>
        </pc:picChg>
      </pc:sldChg>
      <pc:sldChg chg="modSp mod modAnim">
        <pc:chgData name="Xuzhaoyuan" userId="92dacafb-b293-4395-ae6b-ab8c0207f0fc" providerId="ADAL" clId="{99C8B750-E65C-49E6-9761-5971F43E93AB}" dt="2022-06-29T14:31:01.178" v="855" actId="1076"/>
        <pc:sldMkLst>
          <pc:docMk/>
          <pc:sldMk cId="2649899629" sldId="1128"/>
        </pc:sldMkLst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" creationId="{54222D13-6C84-49E4-9847-A96A6B095ADF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3" creationId="{B568E039-6505-47A9-8BF8-432B3F21C35B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6" creationId="{06A0B2DF-5BB6-4CFB-B493-3D574C553FF3}"/>
          </ac:spMkLst>
        </pc:spChg>
        <pc:spChg chg="mod">
          <ac:chgData name="Xuzhaoyuan" userId="92dacafb-b293-4395-ae6b-ab8c0207f0fc" providerId="ADAL" clId="{99C8B750-E65C-49E6-9761-5971F43E93AB}" dt="2022-06-29T14:31:01.178" v="855" actId="1076"/>
          <ac:spMkLst>
            <pc:docMk/>
            <pc:sldMk cId="2649899629" sldId="1128"/>
            <ac:spMk id="9" creationId="{D5CC1891-A646-49A8-BBB3-619D149DDABF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18" creationId="{7D248C02-10AB-40A0-AA57-A7FC43C5E0D1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19" creationId="{AE5DD098-D41F-4580-AF8D-CE75D0B63BD4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1" creationId="{5E1B21AE-E0A8-4613-897B-FD0DD4A15EE9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2" creationId="{1A04FE8E-9E2D-4023-B835-27C00F4137E0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3" creationId="{F4764051-B058-4D1D-921F-849779B44474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4" creationId="{46AC0C06-6C5C-4AFA-8BD7-FB08D68734A1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5" creationId="{41A15BC5-E9C1-4FC0-B439-2F0D485DAEA2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6" creationId="{BE361781-8E76-4F2D-94A5-2FBE2E47CEB4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7" creationId="{E763343B-06A8-4E63-AA3F-09478FD34D47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8" creationId="{D8468E89-34F8-4845-93FC-7C245DAF5AA0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29" creationId="{3FDB24C0-460B-4E8D-BAA9-1793641680A5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30" creationId="{0B5A7A1B-AFA5-4DDD-A9A9-B234C3D04459}"/>
          </ac:spMkLst>
        </pc:spChg>
        <pc:spChg chg="mod">
          <ac:chgData name="Xuzhaoyuan" userId="92dacafb-b293-4395-ae6b-ab8c0207f0fc" providerId="ADAL" clId="{99C8B750-E65C-49E6-9761-5971F43E93AB}" dt="2022-06-29T14:30:57.882" v="854" actId="1076"/>
          <ac:spMkLst>
            <pc:docMk/>
            <pc:sldMk cId="2649899629" sldId="1128"/>
            <ac:spMk id="31" creationId="{F4899848-09F4-46DD-95D4-D1A22658A370}"/>
          </ac:spMkLst>
        </pc:spChg>
      </pc:sldChg>
      <pc:sldChg chg="addSp modSp mod modAnim">
        <pc:chgData name="Xuzhaoyuan" userId="92dacafb-b293-4395-ae6b-ab8c0207f0fc" providerId="ADAL" clId="{99C8B750-E65C-49E6-9761-5971F43E93AB}" dt="2022-06-29T14:33:13.604" v="885" actId="1076"/>
        <pc:sldMkLst>
          <pc:docMk/>
          <pc:sldMk cId="2976891174" sldId="1130"/>
        </pc:sldMkLst>
        <pc:spChg chg="add mod">
          <ac:chgData name="Xuzhaoyuan" userId="92dacafb-b293-4395-ae6b-ab8c0207f0fc" providerId="ADAL" clId="{99C8B750-E65C-49E6-9761-5971F43E93AB}" dt="2022-06-29T14:33:13.604" v="885" actId="1076"/>
          <ac:spMkLst>
            <pc:docMk/>
            <pc:sldMk cId="2976891174" sldId="1130"/>
            <ac:spMk id="3" creationId="{876D109B-8796-8FC3-C4EC-DDC992D8F776}"/>
          </ac:spMkLst>
        </pc:spChg>
        <pc:spChg chg="mod">
          <ac:chgData name="Xuzhaoyuan" userId="92dacafb-b293-4395-ae6b-ab8c0207f0fc" providerId="ADAL" clId="{99C8B750-E65C-49E6-9761-5971F43E93AB}" dt="2022-06-29T12:03:15.315" v="71" actId="20577"/>
          <ac:spMkLst>
            <pc:docMk/>
            <pc:sldMk cId="2976891174" sldId="1130"/>
            <ac:spMk id="4" creationId="{65D00C4A-DAE2-4146-894E-3C84C23D9733}"/>
          </ac:spMkLst>
        </pc:spChg>
      </pc:sldChg>
      <pc:sldChg chg="addSp delSp modSp mod modAnim">
        <pc:chgData name="Xuzhaoyuan" userId="92dacafb-b293-4395-ae6b-ab8c0207f0fc" providerId="ADAL" clId="{99C8B750-E65C-49E6-9761-5971F43E93AB}" dt="2022-06-29T17:08:27.883" v="1608"/>
        <pc:sldMkLst>
          <pc:docMk/>
          <pc:sldMk cId="371652711" sldId="1131"/>
        </pc:sldMkLst>
        <pc:spChg chg="del">
          <ac:chgData name="Xuzhaoyuan" userId="92dacafb-b293-4395-ae6b-ab8c0207f0fc" providerId="ADAL" clId="{99C8B750-E65C-49E6-9761-5971F43E93AB}" dt="2022-06-29T12:06:00.274" v="197" actId="478"/>
          <ac:spMkLst>
            <pc:docMk/>
            <pc:sldMk cId="371652711" sldId="1131"/>
            <ac:spMk id="3" creationId="{5C080EBA-7AD8-43E3-9391-ECC8C74B5988}"/>
          </ac:spMkLst>
        </pc:spChg>
        <pc:spChg chg="mod">
          <ac:chgData name="Xuzhaoyuan" userId="92dacafb-b293-4395-ae6b-ab8c0207f0fc" providerId="ADAL" clId="{99C8B750-E65C-49E6-9761-5971F43E93AB}" dt="2022-06-29T12:03:08.542" v="60" actId="20577"/>
          <ac:spMkLst>
            <pc:docMk/>
            <pc:sldMk cId="371652711" sldId="1131"/>
            <ac:spMk id="4" creationId="{65D00C4A-DAE2-4146-894E-3C84C23D9733}"/>
          </ac:spMkLst>
        </pc:spChg>
        <pc:spChg chg="del">
          <ac:chgData name="Xuzhaoyuan" userId="92dacafb-b293-4395-ae6b-ab8c0207f0fc" providerId="ADAL" clId="{99C8B750-E65C-49E6-9761-5971F43E93AB}" dt="2022-06-29T12:06:00.274" v="197" actId="478"/>
          <ac:spMkLst>
            <pc:docMk/>
            <pc:sldMk cId="371652711" sldId="1131"/>
            <ac:spMk id="5" creationId="{2123C0E1-B252-4F16-BDF4-C7930D020F8D}"/>
          </ac:spMkLst>
        </pc:spChg>
        <pc:spChg chg="del">
          <ac:chgData name="Xuzhaoyuan" userId="92dacafb-b293-4395-ae6b-ab8c0207f0fc" providerId="ADAL" clId="{99C8B750-E65C-49E6-9761-5971F43E93AB}" dt="2022-06-29T12:06:00.274" v="197" actId="478"/>
          <ac:spMkLst>
            <pc:docMk/>
            <pc:sldMk cId="371652711" sldId="1131"/>
            <ac:spMk id="6" creationId="{713F42E8-6D1B-40FE-A2C3-6A035513465B}"/>
          </ac:spMkLst>
        </pc:spChg>
        <pc:spChg chg="del">
          <ac:chgData name="Xuzhaoyuan" userId="92dacafb-b293-4395-ae6b-ab8c0207f0fc" providerId="ADAL" clId="{99C8B750-E65C-49E6-9761-5971F43E93AB}" dt="2022-06-29T12:06:00.274" v="197" actId="478"/>
          <ac:spMkLst>
            <pc:docMk/>
            <pc:sldMk cId="371652711" sldId="1131"/>
            <ac:spMk id="7" creationId="{B2AAB8C9-315C-442F-A482-BA7C546DAB7D}"/>
          </ac:spMkLst>
        </pc:spChg>
        <pc:spChg chg="add del">
          <ac:chgData name="Xuzhaoyuan" userId="92dacafb-b293-4395-ae6b-ab8c0207f0fc" providerId="ADAL" clId="{99C8B750-E65C-49E6-9761-5971F43E93AB}" dt="2022-06-29T14:04:29.414" v="352"/>
          <ac:spMkLst>
            <pc:docMk/>
            <pc:sldMk cId="371652711" sldId="1131"/>
            <ac:spMk id="18" creationId="{9E5EF9CD-D4EB-5E88-6D22-DC952E978496}"/>
          </ac:spMkLst>
        </pc:spChg>
        <pc:spChg chg="add del mod">
          <ac:chgData name="Xuzhaoyuan" userId="92dacafb-b293-4395-ae6b-ab8c0207f0fc" providerId="ADAL" clId="{99C8B750-E65C-49E6-9761-5971F43E93AB}" dt="2022-06-29T14:04:29.414" v="352"/>
          <ac:spMkLst>
            <pc:docMk/>
            <pc:sldMk cId="371652711" sldId="1131"/>
            <ac:spMk id="19" creationId="{F57E8E7F-CC1C-8FBF-ACF0-1A4DFD4944EF}"/>
          </ac:spMkLst>
        </pc:spChg>
        <pc:spChg chg="del mod">
          <ac:chgData name="Xuzhaoyuan" userId="92dacafb-b293-4395-ae6b-ab8c0207f0fc" providerId="ADAL" clId="{99C8B750-E65C-49E6-9761-5971F43E93AB}" dt="2022-06-29T14:07:27.706" v="445" actId="478"/>
          <ac:spMkLst>
            <pc:docMk/>
            <pc:sldMk cId="371652711" sldId="1131"/>
            <ac:spMk id="20" creationId="{9CF26B62-73B5-B559-C173-14EA63DFD1F6}"/>
          </ac:spMkLst>
        </pc:spChg>
        <pc:spChg chg="add 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23" creationId="{7C7470AE-5D31-4B86-D998-B54B1EE04E16}"/>
          </ac:spMkLst>
        </pc:spChg>
        <pc:spChg chg="add mod">
          <ac:chgData name="Xuzhaoyuan" userId="92dacafb-b293-4395-ae6b-ab8c0207f0fc" providerId="ADAL" clId="{99C8B750-E65C-49E6-9761-5971F43E93AB}" dt="2022-06-29T14:33:53.230" v="893" actId="1076"/>
          <ac:spMkLst>
            <pc:docMk/>
            <pc:sldMk cId="371652711" sldId="1131"/>
            <ac:spMk id="24" creationId="{DEB231A3-3FC4-8907-D785-390713B2C05E}"/>
          </ac:spMkLst>
        </pc:spChg>
        <pc:spChg chg="add del mod">
          <ac:chgData name="Xuzhaoyuan" userId="92dacafb-b293-4395-ae6b-ab8c0207f0fc" providerId="ADAL" clId="{99C8B750-E65C-49E6-9761-5971F43E93AB}" dt="2022-06-29T14:07:27.706" v="445" actId="478"/>
          <ac:spMkLst>
            <pc:docMk/>
            <pc:sldMk cId="371652711" sldId="1131"/>
            <ac:spMk id="25" creationId="{D2E4E55B-AC32-3666-E10B-D8F41D9D145F}"/>
          </ac:spMkLst>
        </pc:spChg>
        <pc:spChg chg="add del mod">
          <ac:chgData name="Xuzhaoyuan" userId="92dacafb-b293-4395-ae6b-ab8c0207f0fc" providerId="ADAL" clId="{99C8B750-E65C-49E6-9761-5971F43E93AB}" dt="2022-06-29T14:09:46.928" v="461"/>
          <ac:spMkLst>
            <pc:docMk/>
            <pc:sldMk cId="371652711" sldId="1131"/>
            <ac:spMk id="32" creationId="{FB7BC43A-5301-530B-B260-7B1BAF650A11}"/>
          </ac:spMkLst>
        </pc:spChg>
        <pc:spChg chg="add del mod">
          <ac:chgData name="Xuzhaoyuan" userId="92dacafb-b293-4395-ae6b-ab8c0207f0fc" providerId="ADAL" clId="{99C8B750-E65C-49E6-9761-5971F43E93AB}" dt="2022-06-29T14:09:46.928" v="461"/>
          <ac:spMkLst>
            <pc:docMk/>
            <pc:sldMk cId="371652711" sldId="1131"/>
            <ac:spMk id="33" creationId="{CFAC6E3D-428A-8953-0FB2-2E90E024DEF3}"/>
          </ac:spMkLst>
        </pc:spChg>
        <pc:spChg chg="del mod">
          <ac:chgData name="Xuzhaoyuan" userId="92dacafb-b293-4395-ae6b-ab8c0207f0fc" providerId="ADAL" clId="{99C8B750-E65C-49E6-9761-5971F43E93AB}" dt="2022-06-29T14:12:38.005" v="498" actId="478"/>
          <ac:spMkLst>
            <pc:docMk/>
            <pc:sldMk cId="371652711" sldId="1131"/>
            <ac:spMk id="34" creationId="{D8F2E703-1E62-5406-4D10-E5E6C10C5238}"/>
          </ac:spMkLst>
        </pc:spChg>
        <pc:spChg chg="add del mod">
          <ac:chgData name="Xuzhaoyuan" userId="92dacafb-b293-4395-ae6b-ab8c0207f0fc" providerId="ADAL" clId="{99C8B750-E65C-49E6-9761-5971F43E93AB}" dt="2022-06-29T14:13:29.673" v="503"/>
          <ac:spMkLst>
            <pc:docMk/>
            <pc:sldMk cId="371652711" sldId="1131"/>
            <ac:spMk id="39" creationId="{17CD4224-551A-6702-2B82-AE2C2FB4340C}"/>
          </ac:spMkLst>
        </pc:spChg>
        <pc:spChg chg="add del mod">
          <ac:chgData name="Xuzhaoyuan" userId="92dacafb-b293-4395-ae6b-ab8c0207f0fc" providerId="ADAL" clId="{99C8B750-E65C-49E6-9761-5971F43E93AB}" dt="2022-06-29T14:13:29.673" v="503"/>
          <ac:spMkLst>
            <pc:docMk/>
            <pc:sldMk cId="371652711" sldId="1131"/>
            <ac:spMk id="40" creationId="{0B286B0F-16E4-2DDE-85DC-592FFE652D64}"/>
          </ac:spMkLst>
        </pc:spChg>
        <pc:spChg chg="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41" creationId="{DB2D1F77-8581-9665-FFA7-FAD92B9860C2}"/>
          </ac:spMkLst>
        </pc:spChg>
        <pc:spChg chg="add 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42" creationId="{C6D7A249-3B7E-EB09-5A94-30A40546ABBB}"/>
          </ac:spMkLst>
        </pc:spChg>
        <pc:spChg chg="add del mod">
          <ac:chgData name="Xuzhaoyuan" userId="92dacafb-b293-4395-ae6b-ab8c0207f0fc" providerId="ADAL" clId="{99C8B750-E65C-49E6-9761-5971F43E93AB}" dt="2022-06-29T14:25:06.869" v="670" actId="478"/>
          <ac:spMkLst>
            <pc:docMk/>
            <pc:sldMk cId="371652711" sldId="1131"/>
            <ac:spMk id="52" creationId="{C6ED0583-B04E-F2B9-9CD1-46C483CC481C}"/>
          </ac:spMkLst>
        </pc:spChg>
        <pc:spChg chg="add mod topLvl">
          <ac:chgData name="Xuzhaoyuan" userId="92dacafb-b293-4395-ae6b-ab8c0207f0fc" providerId="ADAL" clId="{99C8B750-E65C-49E6-9761-5971F43E93AB}" dt="2022-06-29T14:33:54.994" v="894" actId="14100"/>
          <ac:spMkLst>
            <pc:docMk/>
            <pc:sldMk cId="371652711" sldId="1131"/>
            <ac:spMk id="53" creationId="{625BCF37-155C-D40C-6415-0D01F4BD1D84}"/>
          </ac:spMkLst>
        </pc:spChg>
        <pc:spChg chg="add del mod">
          <ac:chgData name="Xuzhaoyuan" userId="92dacafb-b293-4395-ae6b-ab8c0207f0fc" providerId="ADAL" clId="{99C8B750-E65C-49E6-9761-5971F43E93AB}" dt="2022-06-29T14:17:33.014" v="536"/>
          <ac:spMkLst>
            <pc:docMk/>
            <pc:sldMk cId="371652711" sldId="1131"/>
            <ac:spMk id="56" creationId="{94F42645-BCB8-E9BA-8A6F-C52ADE4B9695}"/>
          </ac:spMkLst>
        </pc:spChg>
        <pc:spChg chg="add del mod">
          <ac:chgData name="Xuzhaoyuan" userId="92dacafb-b293-4395-ae6b-ab8c0207f0fc" providerId="ADAL" clId="{99C8B750-E65C-49E6-9761-5971F43E93AB}" dt="2022-06-29T14:17:33.014" v="536"/>
          <ac:spMkLst>
            <pc:docMk/>
            <pc:sldMk cId="371652711" sldId="1131"/>
            <ac:spMk id="57" creationId="{AD358746-D499-6B5C-7F1F-1BED972D1812}"/>
          </ac:spMkLst>
        </pc:spChg>
        <pc:spChg chg="mod ord topLvl">
          <ac:chgData name="Xuzhaoyuan" userId="92dacafb-b293-4395-ae6b-ab8c0207f0fc" providerId="ADAL" clId="{99C8B750-E65C-49E6-9761-5971F43E93AB}" dt="2022-06-29T14:33:54.994" v="894" actId="14100"/>
          <ac:spMkLst>
            <pc:docMk/>
            <pc:sldMk cId="371652711" sldId="1131"/>
            <ac:spMk id="58" creationId="{1D4FE05D-CC05-FAE3-BBF2-8E8A263B3EA4}"/>
          </ac:spMkLst>
        </pc:spChg>
        <pc:spChg chg="add del mod ord">
          <ac:chgData name="Xuzhaoyuan" userId="92dacafb-b293-4395-ae6b-ab8c0207f0fc" providerId="ADAL" clId="{99C8B750-E65C-49E6-9761-5971F43E93AB}" dt="2022-06-29T14:24:48.624" v="662" actId="478"/>
          <ac:spMkLst>
            <pc:docMk/>
            <pc:sldMk cId="371652711" sldId="1131"/>
            <ac:spMk id="59" creationId="{F53D8B81-1E02-E18B-D4AB-453285B3C25E}"/>
          </ac:spMkLst>
        </pc:spChg>
        <pc:spChg chg="add 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60" creationId="{0B8FFDEB-BE70-6A0C-8BD0-A713C14C3DE4}"/>
          </ac:spMkLst>
        </pc:spChg>
        <pc:spChg chg="add 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61" creationId="{62F955DF-B90D-468A-8D74-7BA5B758E2C5}"/>
          </ac:spMkLst>
        </pc:spChg>
        <pc:spChg chg="add del mod">
          <ac:chgData name="Xuzhaoyuan" userId="92dacafb-b293-4395-ae6b-ab8c0207f0fc" providerId="ADAL" clId="{99C8B750-E65C-49E6-9761-5971F43E93AB}" dt="2022-06-29T14:22:30.717" v="613" actId="478"/>
          <ac:spMkLst>
            <pc:docMk/>
            <pc:sldMk cId="371652711" sldId="1131"/>
            <ac:spMk id="62" creationId="{450D9F37-4302-4BF8-8CDA-5E5A8A98AB78}"/>
          </ac:spMkLst>
        </pc:spChg>
        <pc:spChg chg="add del mod">
          <ac:chgData name="Xuzhaoyuan" userId="92dacafb-b293-4395-ae6b-ab8c0207f0fc" providerId="ADAL" clId="{99C8B750-E65C-49E6-9761-5971F43E93AB}" dt="2022-06-29T14:22:30.717" v="613" actId="478"/>
          <ac:spMkLst>
            <pc:docMk/>
            <pc:sldMk cId="371652711" sldId="1131"/>
            <ac:spMk id="63" creationId="{2DF54244-E261-B3DD-34CE-516D19DD8009}"/>
          </ac:spMkLst>
        </pc:spChg>
        <pc:spChg chg="add mod">
          <ac:chgData name="Xuzhaoyuan" userId="92dacafb-b293-4395-ae6b-ab8c0207f0fc" providerId="ADAL" clId="{99C8B750-E65C-49E6-9761-5971F43E93AB}" dt="2022-06-29T14:33:53.230" v="893" actId="1076"/>
          <ac:spMkLst>
            <pc:docMk/>
            <pc:sldMk cId="371652711" sldId="1131"/>
            <ac:spMk id="68" creationId="{E7775897-CF44-07EC-A219-F88E8313AE48}"/>
          </ac:spMkLst>
        </pc:spChg>
        <pc:spChg chg="add del mod">
          <ac:chgData name="Xuzhaoyuan" userId="92dacafb-b293-4395-ae6b-ab8c0207f0fc" providerId="ADAL" clId="{99C8B750-E65C-49E6-9761-5971F43E93AB}" dt="2022-06-29T14:24:44.565" v="659"/>
          <ac:spMkLst>
            <pc:docMk/>
            <pc:sldMk cId="371652711" sldId="1131"/>
            <ac:spMk id="69" creationId="{367501B0-5471-8036-24F3-336867B06420}"/>
          </ac:spMkLst>
        </pc:spChg>
        <pc:spChg chg="add del mod">
          <ac:chgData name="Xuzhaoyuan" userId="92dacafb-b293-4395-ae6b-ab8c0207f0fc" providerId="ADAL" clId="{99C8B750-E65C-49E6-9761-5971F43E93AB}" dt="2022-06-29T14:24:53.548" v="664"/>
          <ac:spMkLst>
            <pc:docMk/>
            <pc:sldMk cId="371652711" sldId="1131"/>
            <ac:spMk id="71" creationId="{1F885884-C623-64DC-D826-8A272DA415A1}"/>
          </ac:spMkLst>
        </pc:spChg>
        <pc:spChg chg="add mod">
          <ac:chgData name="Xuzhaoyuan" userId="92dacafb-b293-4395-ae6b-ab8c0207f0fc" providerId="ADAL" clId="{99C8B750-E65C-49E6-9761-5971F43E93AB}" dt="2022-06-29T14:33:54.994" v="894" actId="14100"/>
          <ac:spMkLst>
            <pc:docMk/>
            <pc:sldMk cId="371652711" sldId="1131"/>
            <ac:spMk id="73" creationId="{A5841DAD-F67C-61BC-4C16-C56A8758A181}"/>
          </ac:spMkLst>
        </pc:spChg>
        <pc:spChg chg="add mod">
          <ac:chgData name="Xuzhaoyuan" userId="92dacafb-b293-4395-ae6b-ab8c0207f0fc" providerId="ADAL" clId="{99C8B750-E65C-49E6-9761-5971F43E93AB}" dt="2022-06-29T14:33:54.994" v="894" actId="14100"/>
          <ac:spMkLst>
            <pc:docMk/>
            <pc:sldMk cId="371652711" sldId="1131"/>
            <ac:spMk id="75" creationId="{D3A90B0B-61A2-E28E-7BB4-766FE38366EE}"/>
          </ac:spMkLst>
        </pc:spChg>
        <pc:spChg chg="add mod">
          <ac:chgData name="Xuzhaoyuan" userId="92dacafb-b293-4395-ae6b-ab8c0207f0fc" providerId="ADAL" clId="{99C8B750-E65C-49E6-9761-5971F43E93AB}" dt="2022-06-29T14:33:40.476" v="888" actId="1076"/>
          <ac:spMkLst>
            <pc:docMk/>
            <pc:sldMk cId="371652711" sldId="1131"/>
            <ac:spMk id="80" creationId="{96B5074D-D236-D779-801E-A30E0E88F29F}"/>
          </ac:spMkLst>
        </pc:spChg>
        <pc:spChg chg="add mod">
          <ac:chgData name="Xuzhaoyuan" userId="92dacafb-b293-4395-ae6b-ab8c0207f0fc" providerId="ADAL" clId="{99C8B750-E65C-49E6-9761-5971F43E93AB}" dt="2022-06-29T14:33:53.230" v="893" actId="1076"/>
          <ac:spMkLst>
            <pc:docMk/>
            <pc:sldMk cId="371652711" sldId="1131"/>
            <ac:spMk id="81" creationId="{77488ADF-21F2-94D0-AEB9-941FFDC7B8AF}"/>
          </ac:spMkLst>
        </pc:spChg>
        <pc:spChg chg="add del mod">
          <ac:chgData name="Xuzhaoyuan" userId="92dacafb-b293-4395-ae6b-ab8c0207f0fc" providerId="ADAL" clId="{99C8B750-E65C-49E6-9761-5971F43E93AB}" dt="2022-06-29T14:28:57.923" v="760"/>
          <ac:spMkLst>
            <pc:docMk/>
            <pc:sldMk cId="371652711" sldId="1131"/>
            <ac:spMk id="82" creationId="{A5EB9F78-4211-D17A-2CB6-70D4EB8CFBEC}"/>
          </ac:spMkLst>
        </pc:spChg>
        <pc:spChg chg="add del mod">
          <ac:chgData name="Xuzhaoyuan" userId="92dacafb-b293-4395-ae6b-ab8c0207f0fc" providerId="ADAL" clId="{99C8B750-E65C-49E6-9761-5971F43E93AB}" dt="2022-06-29T14:29:09.357" v="763" actId="478"/>
          <ac:spMkLst>
            <pc:docMk/>
            <pc:sldMk cId="371652711" sldId="1131"/>
            <ac:spMk id="83" creationId="{690CA28A-DD29-30C9-E8D2-282A7DF309AA}"/>
          </ac:spMkLst>
        </pc:spChg>
        <pc:grpChg chg="add del mod">
          <ac:chgData name="Xuzhaoyuan" userId="92dacafb-b293-4395-ae6b-ab8c0207f0fc" providerId="ADAL" clId="{99C8B750-E65C-49E6-9761-5971F43E93AB}" dt="2022-06-29T14:26:06.021" v="678" actId="165"/>
          <ac:grpSpMkLst>
            <pc:docMk/>
            <pc:sldMk cId="371652711" sldId="1131"/>
            <ac:grpSpMk id="79" creationId="{8E4B51CB-4309-B5CD-1FBE-742469BADBC4}"/>
          </ac:grpSpMkLst>
        </pc:grpChg>
        <pc:cxnChg chg="del mod">
          <ac:chgData name="Xuzhaoyuan" userId="92dacafb-b293-4395-ae6b-ab8c0207f0fc" providerId="ADAL" clId="{99C8B750-E65C-49E6-9761-5971F43E93AB}" dt="2022-06-29T12:06:00.274" v="197" actId="478"/>
          <ac:cxnSpMkLst>
            <pc:docMk/>
            <pc:sldMk cId="371652711" sldId="1131"/>
            <ac:cxnSpMk id="8" creationId="{C669BC64-C8EE-42D0-9050-2F2CE8AD9784}"/>
          </ac:cxnSpMkLst>
        </pc:cxnChg>
        <pc:cxnChg chg="del mod">
          <ac:chgData name="Xuzhaoyuan" userId="92dacafb-b293-4395-ae6b-ab8c0207f0fc" providerId="ADAL" clId="{99C8B750-E65C-49E6-9761-5971F43E93AB}" dt="2022-06-29T12:06:00.274" v="197" actId="478"/>
          <ac:cxnSpMkLst>
            <pc:docMk/>
            <pc:sldMk cId="371652711" sldId="1131"/>
            <ac:cxnSpMk id="9" creationId="{47F2EBD7-55E2-487D-B8CF-5C8EF6C04386}"/>
          </ac:cxnSpMkLst>
        </pc:cxnChg>
        <pc:cxnChg chg="del mod">
          <ac:chgData name="Xuzhaoyuan" userId="92dacafb-b293-4395-ae6b-ab8c0207f0fc" providerId="ADAL" clId="{99C8B750-E65C-49E6-9761-5971F43E93AB}" dt="2022-06-29T12:06:00.274" v="197" actId="478"/>
          <ac:cxnSpMkLst>
            <pc:docMk/>
            <pc:sldMk cId="371652711" sldId="1131"/>
            <ac:cxnSpMk id="10" creationId="{07BA0A4D-A9E7-460E-9277-B0692FD6FDC6}"/>
          </ac:cxnSpMkLst>
        </pc:cxnChg>
        <pc:cxnChg chg="del mod">
          <ac:chgData name="Xuzhaoyuan" userId="92dacafb-b293-4395-ae6b-ab8c0207f0fc" providerId="ADAL" clId="{99C8B750-E65C-49E6-9761-5971F43E93AB}" dt="2022-06-29T12:06:00.274" v="197" actId="478"/>
          <ac:cxnSpMkLst>
            <pc:docMk/>
            <pc:sldMk cId="371652711" sldId="1131"/>
            <ac:cxnSpMk id="11" creationId="{11345443-8CCE-4852-BE98-64CA3FD5693B}"/>
          </ac:cxnSpMkLst>
        </pc:cxnChg>
        <pc:cxnChg chg="del mod">
          <ac:chgData name="Xuzhaoyuan" userId="92dacafb-b293-4395-ae6b-ab8c0207f0fc" providerId="ADAL" clId="{99C8B750-E65C-49E6-9761-5971F43E93AB}" dt="2022-06-29T12:06:00.274" v="197" actId="478"/>
          <ac:cxnSpMkLst>
            <pc:docMk/>
            <pc:sldMk cId="371652711" sldId="1131"/>
            <ac:cxnSpMk id="12" creationId="{916E9B3C-44EF-4DDB-A3FE-4EC53C221DD2}"/>
          </ac:cxnSpMkLst>
        </pc:cxnChg>
        <pc:cxnChg chg="add mod">
          <ac:chgData name="Xuzhaoyuan" userId="92dacafb-b293-4395-ae6b-ab8c0207f0fc" providerId="ADAL" clId="{99C8B750-E65C-49E6-9761-5971F43E93AB}" dt="2022-06-29T14:33:40.476" v="888" actId="1076"/>
          <ac:cxnSpMkLst>
            <pc:docMk/>
            <pc:sldMk cId="371652711" sldId="1131"/>
            <ac:cxnSpMk id="13" creationId="{C73F9072-66F2-FEA1-7893-43D565A46261}"/>
          </ac:cxnSpMkLst>
        </pc:cxnChg>
        <pc:cxnChg chg="add mod">
          <ac:chgData name="Xuzhaoyuan" userId="92dacafb-b293-4395-ae6b-ab8c0207f0fc" providerId="ADAL" clId="{99C8B750-E65C-49E6-9761-5971F43E93AB}" dt="2022-06-29T14:33:40.476" v="888" actId="1076"/>
          <ac:cxnSpMkLst>
            <pc:docMk/>
            <pc:sldMk cId="371652711" sldId="1131"/>
            <ac:cxnSpMk id="14" creationId="{3226CCB3-0DCC-924D-6839-316B93F5D55F}"/>
          </ac:cxnSpMkLst>
        </pc:cxnChg>
        <pc:cxnChg chg="add del mod">
          <ac:chgData name="Xuzhaoyuan" userId="92dacafb-b293-4395-ae6b-ab8c0207f0fc" providerId="ADAL" clId="{99C8B750-E65C-49E6-9761-5971F43E93AB}" dt="2022-06-29T14:07:27.706" v="445" actId="478"/>
          <ac:cxnSpMkLst>
            <pc:docMk/>
            <pc:sldMk cId="371652711" sldId="1131"/>
            <ac:cxnSpMk id="21" creationId="{CB275090-5A36-F565-F653-9D7516BC2C93}"/>
          </ac:cxnSpMkLst>
        </pc:cxnChg>
        <pc:cxnChg chg="add del mod">
          <ac:chgData name="Xuzhaoyuan" userId="92dacafb-b293-4395-ae6b-ab8c0207f0fc" providerId="ADAL" clId="{99C8B750-E65C-49E6-9761-5971F43E93AB}" dt="2022-06-29T14:07:27.706" v="445" actId="478"/>
          <ac:cxnSpMkLst>
            <pc:docMk/>
            <pc:sldMk cId="371652711" sldId="1131"/>
            <ac:cxnSpMk id="22" creationId="{17E40B5D-8672-BD89-0874-2B8CEE59CCB0}"/>
          </ac:cxnSpMkLst>
        </pc:cxnChg>
        <pc:cxnChg chg="add del mod">
          <ac:chgData name="Xuzhaoyuan" userId="92dacafb-b293-4395-ae6b-ab8c0207f0fc" providerId="ADAL" clId="{99C8B750-E65C-49E6-9761-5971F43E93AB}" dt="2022-06-29T14:16:41.366" v="526" actId="478"/>
          <ac:cxnSpMkLst>
            <pc:docMk/>
            <pc:sldMk cId="371652711" sldId="1131"/>
            <ac:cxnSpMk id="30" creationId="{6BDF6B49-0235-F376-EE06-A22279C6AFC2}"/>
          </ac:cxnSpMkLst>
        </pc:cxnChg>
        <pc:cxnChg chg="add del mod">
          <ac:chgData name="Xuzhaoyuan" userId="92dacafb-b293-4395-ae6b-ab8c0207f0fc" providerId="ADAL" clId="{99C8B750-E65C-49E6-9761-5971F43E93AB}" dt="2022-06-29T14:16:41.366" v="526" actId="478"/>
          <ac:cxnSpMkLst>
            <pc:docMk/>
            <pc:sldMk cId="371652711" sldId="1131"/>
            <ac:cxnSpMk id="31" creationId="{72D2A1DB-FE6B-27F5-6A60-E703E1D0B5B7}"/>
          </ac:cxnSpMkLst>
        </pc:cxnChg>
        <pc:cxnChg chg="add mod">
          <ac:chgData name="Xuzhaoyuan" userId="92dacafb-b293-4395-ae6b-ab8c0207f0fc" providerId="ADAL" clId="{99C8B750-E65C-49E6-9761-5971F43E93AB}" dt="2022-06-29T14:33:40.476" v="888" actId="1076"/>
          <ac:cxnSpMkLst>
            <pc:docMk/>
            <pc:sldMk cId="371652711" sldId="1131"/>
            <ac:cxnSpMk id="36" creationId="{DF977C23-4DD7-8E8F-6F0E-75601CE24C73}"/>
          </ac:cxnSpMkLst>
        </pc:cxnChg>
        <pc:cxnChg chg="add mod">
          <ac:chgData name="Xuzhaoyuan" userId="92dacafb-b293-4395-ae6b-ab8c0207f0fc" providerId="ADAL" clId="{99C8B750-E65C-49E6-9761-5971F43E93AB}" dt="2022-06-29T14:33:40.476" v="888" actId="1076"/>
          <ac:cxnSpMkLst>
            <pc:docMk/>
            <pc:sldMk cId="371652711" sldId="1131"/>
            <ac:cxnSpMk id="43" creationId="{08AA7F81-DDAE-85C2-EF1A-0B59CB566985}"/>
          </ac:cxnSpMkLst>
        </pc:cxnChg>
        <pc:cxnChg chg="add mod">
          <ac:chgData name="Xuzhaoyuan" userId="92dacafb-b293-4395-ae6b-ab8c0207f0fc" providerId="ADAL" clId="{99C8B750-E65C-49E6-9761-5971F43E93AB}" dt="2022-06-29T14:33:40.476" v="888" actId="1076"/>
          <ac:cxnSpMkLst>
            <pc:docMk/>
            <pc:sldMk cId="371652711" sldId="1131"/>
            <ac:cxnSpMk id="45" creationId="{B34B7507-DFBD-1F9F-E8D1-36F65C9192FA}"/>
          </ac:cxnSpMkLst>
        </pc:cxnChg>
        <pc:cxnChg chg="add mod">
          <ac:chgData name="Xuzhaoyuan" userId="92dacafb-b293-4395-ae6b-ab8c0207f0fc" providerId="ADAL" clId="{99C8B750-E65C-49E6-9761-5971F43E93AB}" dt="2022-06-29T14:33:54.994" v="894" actId="14100"/>
          <ac:cxnSpMkLst>
            <pc:docMk/>
            <pc:sldMk cId="371652711" sldId="1131"/>
            <ac:cxnSpMk id="49" creationId="{A175A7E3-3A5B-55AE-66D0-1E48B9455833}"/>
          </ac:cxnSpMkLst>
        </pc:cxnChg>
        <pc:cxnChg chg="add mod">
          <ac:chgData name="Xuzhaoyuan" userId="92dacafb-b293-4395-ae6b-ab8c0207f0fc" providerId="ADAL" clId="{99C8B750-E65C-49E6-9761-5971F43E93AB}" dt="2022-06-29T14:33:54.994" v="894" actId="14100"/>
          <ac:cxnSpMkLst>
            <pc:docMk/>
            <pc:sldMk cId="371652711" sldId="1131"/>
            <ac:cxnSpMk id="50" creationId="{31D640A3-1A76-6564-DD08-D62FC23BA87E}"/>
          </ac:cxnSpMkLst>
        </pc:cxnChg>
        <pc:cxnChg chg="add mod topLvl">
          <ac:chgData name="Xuzhaoyuan" userId="92dacafb-b293-4395-ae6b-ab8c0207f0fc" providerId="ADAL" clId="{99C8B750-E65C-49E6-9761-5971F43E93AB}" dt="2022-06-29T14:33:54.994" v="894" actId="14100"/>
          <ac:cxnSpMkLst>
            <pc:docMk/>
            <pc:sldMk cId="371652711" sldId="1131"/>
            <ac:cxnSpMk id="51" creationId="{7900BE50-811B-21B9-0334-E65495662968}"/>
          </ac:cxnSpMkLst>
        </pc:cxnChg>
        <pc:cxnChg chg="add mod topLvl">
          <ac:chgData name="Xuzhaoyuan" userId="92dacafb-b293-4395-ae6b-ab8c0207f0fc" providerId="ADAL" clId="{99C8B750-E65C-49E6-9761-5971F43E93AB}" dt="2022-06-29T14:33:54.994" v="894" actId="14100"/>
          <ac:cxnSpMkLst>
            <pc:docMk/>
            <pc:sldMk cId="371652711" sldId="1131"/>
            <ac:cxnSpMk id="54" creationId="{EB1DAFB4-7759-5F72-A003-FA48E9465D3B}"/>
          </ac:cxnSpMkLst>
        </pc:cxnChg>
        <pc:cxnChg chg="add mod ord">
          <ac:chgData name="Xuzhaoyuan" userId="92dacafb-b293-4395-ae6b-ab8c0207f0fc" providerId="ADAL" clId="{99C8B750-E65C-49E6-9761-5971F43E93AB}" dt="2022-06-29T14:33:54.994" v="894" actId="14100"/>
          <ac:cxnSpMkLst>
            <pc:docMk/>
            <pc:sldMk cId="371652711" sldId="1131"/>
            <ac:cxnSpMk id="55" creationId="{C9BD0E5E-08A1-4171-CA92-7C8D51FDA9F9}"/>
          </ac:cxnSpMkLst>
        </pc:cxnChg>
        <pc:cxnChg chg="add del mod">
          <ac:chgData name="Xuzhaoyuan" userId="92dacafb-b293-4395-ae6b-ab8c0207f0fc" providerId="ADAL" clId="{99C8B750-E65C-49E6-9761-5971F43E93AB}" dt="2022-06-29T14:24:44.565" v="659"/>
          <ac:cxnSpMkLst>
            <pc:docMk/>
            <pc:sldMk cId="371652711" sldId="1131"/>
            <ac:cxnSpMk id="70" creationId="{D2505421-6076-2D11-7E3F-78474BA71B95}"/>
          </ac:cxnSpMkLst>
        </pc:cxnChg>
        <pc:cxnChg chg="add del mod">
          <ac:chgData name="Xuzhaoyuan" userId="92dacafb-b293-4395-ae6b-ab8c0207f0fc" providerId="ADAL" clId="{99C8B750-E65C-49E6-9761-5971F43E93AB}" dt="2022-06-29T14:24:53.548" v="664"/>
          <ac:cxnSpMkLst>
            <pc:docMk/>
            <pc:sldMk cId="371652711" sldId="1131"/>
            <ac:cxnSpMk id="72" creationId="{55B71503-A58F-6780-46CB-74D55A7F051B}"/>
          </ac:cxnSpMkLst>
        </pc:cxnChg>
        <pc:cxnChg chg="add del mod">
          <ac:chgData name="Xuzhaoyuan" userId="92dacafb-b293-4395-ae6b-ab8c0207f0fc" providerId="ADAL" clId="{99C8B750-E65C-49E6-9761-5971F43E93AB}" dt="2022-06-29T14:25:05.900" v="669" actId="478"/>
          <ac:cxnSpMkLst>
            <pc:docMk/>
            <pc:sldMk cId="371652711" sldId="1131"/>
            <ac:cxnSpMk id="74" creationId="{9DE0D7DA-7BDB-FB53-D89A-46E59CE6AC33}"/>
          </ac:cxnSpMkLst>
        </pc:cxnChg>
      </pc:sldChg>
      <pc:sldChg chg="addSp delSp modSp mod delAnim modAnim">
        <pc:chgData name="Xuzhaoyuan" userId="92dacafb-b293-4395-ae6b-ab8c0207f0fc" providerId="ADAL" clId="{99C8B750-E65C-49E6-9761-5971F43E93AB}" dt="2022-06-29T14:46:52.235" v="1170" actId="20577"/>
        <pc:sldMkLst>
          <pc:docMk/>
          <pc:sldMk cId="2951510983" sldId="1132"/>
        </pc:sldMkLst>
        <pc:spChg chg="del">
          <ac:chgData name="Xuzhaoyuan" userId="92dacafb-b293-4395-ae6b-ab8c0207f0fc" providerId="ADAL" clId="{99C8B750-E65C-49E6-9761-5971F43E93AB}" dt="2022-06-29T14:36:16.524" v="921" actId="478"/>
          <ac:spMkLst>
            <pc:docMk/>
            <pc:sldMk cId="2951510983" sldId="1132"/>
            <ac:spMk id="2" creationId="{08A4F570-3598-408B-B397-380CB9A0974B}"/>
          </ac:spMkLst>
        </pc:spChg>
        <pc:spChg chg="add mod">
          <ac:chgData name="Xuzhaoyuan" userId="92dacafb-b293-4395-ae6b-ab8c0207f0fc" providerId="ADAL" clId="{99C8B750-E65C-49E6-9761-5971F43E93AB}" dt="2022-06-29T14:37:31.743" v="974" actId="20577"/>
          <ac:spMkLst>
            <pc:docMk/>
            <pc:sldMk cId="2951510983" sldId="1132"/>
            <ac:spMk id="3" creationId="{CA52746B-7F25-86F1-0C68-B60156C6BE55}"/>
          </ac:spMkLst>
        </pc:spChg>
        <pc:spChg chg="del">
          <ac:chgData name="Xuzhaoyuan" userId="92dacafb-b293-4395-ae6b-ab8c0207f0fc" providerId="ADAL" clId="{99C8B750-E65C-49E6-9761-5971F43E93AB}" dt="2022-06-29T14:36:16.524" v="921" actId="478"/>
          <ac:spMkLst>
            <pc:docMk/>
            <pc:sldMk cId="2951510983" sldId="1132"/>
            <ac:spMk id="23" creationId="{FF7D5296-AEBA-4AEE-AFCE-942074441FBF}"/>
          </ac:spMkLst>
        </pc:spChg>
        <pc:spChg chg="del">
          <ac:chgData name="Xuzhaoyuan" userId="92dacafb-b293-4395-ae6b-ab8c0207f0fc" providerId="ADAL" clId="{99C8B750-E65C-49E6-9761-5971F43E93AB}" dt="2022-06-29T14:36:16.524" v="921" actId="478"/>
          <ac:spMkLst>
            <pc:docMk/>
            <pc:sldMk cId="2951510983" sldId="1132"/>
            <ac:spMk id="24" creationId="{630757D8-6D9D-4DC5-87C9-728E8442F3AD}"/>
          </ac:spMkLst>
        </pc:spChg>
        <pc:spChg chg="del">
          <ac:chgData name="Xuzhaoyuan" userId="92dacafb-b293-4395-ae6b-ab8c0207f0fc" providerId="ADAL" clId="{99C8B750-E65C-49E6-9761-5971F43E93AB}" dt="2022-06-29T14:36:16.524" v="921" actId="478"/>
          <ac:spMkLst>
            <pc:docMk/>
            <pc:sldMk cId="2951510983" sldId="1132"/>
            <ac:spMk id="25" creationId="{1CBFFA6C-C7E3-4AE7-9D61-64F7401D1067}"/>
          </ac:spMkLst>
        </pc:spChg>
        <pc:spChg chg="add mod">
          <ac:chgData name="Xuzhaoyuan" userId="92dacafb-b293-4395-ae6b-ab8c0207f0fc" providerId="ADAL" clId="{99C8B750-E65C-49E6-9761-5971F43E93AB}" dt="2022-06-29T14:46:44.039" v="1168" actId="20577"/>
          <ac:spMkLst>
            <pc:docMk/>
            <pc:sldMk cId="2951510983" sldId="1132"/>
            <ac:spMk id="31" creationId="{431E644D-B085-9BA7-7450-F4DB45F38005}"/>
          </ac:spMkLst>
        </pc:spChg>
        <pc:spChg chg="del">
          <ac:chgData name="Xuzhaoyuan" userId="92dacafb-b293-4395-ae6b-ab8c0207f0fc" providerId="ADAL" clId="{99C8B750-E65C-49E6-9761-5971F43E93AB}" dt="2022-06-29T14:36:16.524" v="921" actId="478"/>
          <ac:spMkLst>
            <pc:docMk/>
            <pc:sldMk cId="2951510983" sldId="1132"/>
            <ac:spMk id="40" creationId="{AA9C9ED4-B22C-425E-846A-4F4410CFC546}"/>
          </ac:spMkLst>
        </pc:spChg>
        <pc:spChg chg="del mod">
          <ac:chgData name="Xuzhaoyuan" userId="92dacafb-b293-4395-ae6b-ab8c0207f0fc" providerId="ADAL" clId="{99C8B750-E65C-49E6-9761-5971F43E93AB}" dt="2022-06-29T14:37:17.432" v="966" actId="478"/>
          <ac:spMkLst>
            <pc:docMk/>
            <pc:sldMk cId="2951510983" sldId="1132"/>
            <ac:spMk id="48" creationId="{75044E63-F239-4DD8-84F0-5548BCC0B2B9}"/>
          </ac:spMkLst>
        </pc:spChg>
        <pc:spChg chg="mod">
          <ac:chgData name="Xuzhaoyuan" userId="92dacafb-b293-4395-ae6b-ab8c0207f0fc" providerId="ADAL" clId="{99C8B750-E65C-49E6-9761-5971F43E93AB}" dt="2022-06-29T14:46:52.235" v="1170" actId="20577"/>
          <ac:spMkLst>
            <pc:docMk/>
            <pc:sldMk cId="2951510983" sldId="1132"/>
            <ac:spMk id="78" creationId="{F700060A-093A-4B66-8CF4-3C4C11624B6C}"/>
          </ac:spMkLst>
        </pc:spChg>
        <pc:spChg chg="mod">
          <ac:chgData name="Xuzhaoyuan" userId="92dacafb-b293-4395-ae6b-ab8c0207f0fc" providerId="ADAL" clId="{99C8B750-E65C-49E6-9761-5971F43E93AB}" dt="2022-06-29T14:39:01.581" v="1057" actId="1076"/>
          <ac:spMkLst>
            <pc:docMk/>
            <pc:sldMk cId="2951510983" sldId="1132"/>
            <ac:spMk id="83" creationId="{F98ACFF0-2B86-4544-AA09-224FA28ED1D7}"/>
          </ac:spMkLst>
        </pc:spChg>
        <pc:spChg chg="mod">
          <ac:chgData name="Xuzhaoyuan" userId="92dacafb-b293-4395-ae6b-ab8c0207f0fc" providerId="ADAL" clId="{99C8B750-E65C-49E6-9761-5971F43E93AB}" dt="2022-06-29T14:39:01.581" v="1057" actId="1076"/>
          <ac:spMkLst>
            <pc:docMk/>
            <pc:sldMk cId="2951510983" sldId="1132"/>
            <ac:spMk id="84" creationId="{385EBF99-1AF1-4860-BEF1-8EB46D293241}"/>
          </ac:spMkLst>
        </pc:spChg>
        <pc:spChg chg="mod">
          <ac:chgData name="Xuzhaoyuan" userId="92dacafb-b293-4395-ae6b-ab8c0207f0fc" providerId="ADAL" clId="{99C8B750-E65C-49E6-9761-5971F43E93AB}" dt="2022-06-29T14:39:01.581" v="1057" actId="1076"/>
          <ac:spMkLst>
            <pc:docMk/>
            <pc:sldMk cId="2951510983" sldId="1132"/>
            <ac:spMk id="85" creationId="{3D2FBB62-FE70-4C54-A4BC-525D94946205}"/>
          </ac:spMkLst>
        </pc:spChg>
        <pc:grpChg chg="mod">
          <ac:chgData name="Xuzhaoyuan" userId="92dacafb-b293-4395-ae6b-ab8c0207f0fc" providerId="ADAL" clId="{99C8B750-E65C-49E6-9761-5971F43E93AB}" dt="2022-06-29T14:39:01.581" v="1057" actId="1076"/>
          <ac:grpSpMkLst>
            <pc:docMk/>
            <pc:sldMk cId="2951510983" sldId="1132"/>
            <ac:grpSpMk id="55" creationId="{16408ABE-CF91-49C1-9C9D-DEE559E3BF8F}"/>
          </ac:grpSpMkLst>
        </pc:grpChg>
        <pc:cxnChg chg="del mod">
          <ac:chgData name="Xuzhaoyuan" userId="92dacafb-b293-4395-ae6b-ab8c0207f0fc" providerId="ADAL" clId="{99C8B750-E65C-49E6-9761-5971F43E93AB}" dt="2022-06-29T14:36:16.524" v="921" actId="478"/>
          <ac:cxnSpMkLst>
            <pc:docMk/>
            <pc:sldMk cId="2951510983" sldId="1132"/>
            <ac:cxnSpMk id="6" creationId="{0059AFB0-EB73-41AE-8C5C-F3E87A865787}"/>
          </ac:cxnSpMkLst>
        </pc:cxnChg>
        <pc:cxnChg chg="del mod">
          <ac:chgData name="Xuzhaoyuan" userId="92dacafb-b293-4395-ae6b-ab8c0207f0fc" providerId="ADAL" clId="{99C8B750-E65C-49E6-9761-5971F43E93AB}" dt="2022-06-29T14:36:16.524" v="921" actId="478"/>
          <ac:cxnSpMkLst>
            <pc:docMk/>
            <pc:sldMk cId="2951510983" sldId="1132"/>
            <ac:cxnSpMk id="11" creationId="{6C32AE7C-1CC6-48FA-AFF2-2380F78D6D79}"/>
          </ac:cxnSpMkLst>
        </pc:cxnChg>
        <pc:cxnChg chg="del mod">
          <ac:chgData name="Xuzhaoyuan" userId="92dacafb-b293-4395-ae6b-ab8c0207f0fc" providerId="ADAL" clId="{99C8B750-E65C-49E6-9761-5971F43E93AB}" dt="2022-06-29T14:36:16.524" v="921" actId="478"/>
          <ac:cxnSpMkLst>
            <pc:docMk/>
            <pc:sldMk cId="2951510983" sldId="1132"/>
            <ac:cxnSpMk id="27" creationId="{C74C7606-333E-49F1-A719-8BC4F20C4CD9}"/>
          </ac:cxnSpMkLst>
        </pc:cxnChg>
        <pc:cxnChg chg="del mod">
          <ac:chgData name="Xuzhaoyuan" userId="92dacafb-b293-4395-ae6b-ab8c0207f0fc" providerId="ADAL" clId="{99C8B750-E65C-49E6-9761-5971F43E93AB}" dt="2022-06-29T14:36:16.524" v="921" actId="478"/>
          <ac:cxnSpMkLst>
            <pc:docMk/>
            <pc:sldMk cId="2951510983" sldId="1132"/>
            <ac:cxnSpMk id="32" creationId="{0EAE7A26-AD7E-4115-9B09-D9A6F22104D3}"/>
          </ac:cxnSpMkLst>
        </pc:cxnChg>
        <pc:cxnChg chg="del mod">
          <ac:chgData name="Xuzhaoyuan" userId="92dacafb-b293-4395-ae6b-ab8c0207f0fc" providerId="ADAL" clId="{99C8B750-E65C-49E6-9761-5971F43E93AB}" dt="2022-06-29T14:36:16.524" v="921" actId="478"/>
          <ac:cxnSpMkLst>
            <pc:docMk/>
            <pc:sldMk cId="2951510983" sldId="1132"/>
            <ac:cxnSpMk id="38" creationId="{5E634CEA-B14A-4514-AFC3-5DAE528E1514}"/>
          </ac:cxnSpMkLst>
        </pc:cxnChg>
      </pc:sldChg>
      <pc:sldChg chg="addSp modSp mod modAnim">
        <pc:chgData name="Xuzhaoyuan" userId="92dacafb-b293-4395-ae6b-ab8c0207f0fc" providerId="ADAL" clId="{99C8B750-E65C-49E6-9761-5971F43E93AB}" dt="2022-06-29T17:08:14.881" v="1607"/>
        <pc:sldMkLst>
          <pc:docMk/>
          <pc:sldMk cId="1985781873" sldId="1133"/>
        </pc:sldMkLst>
        <pc:spChg chg="add mod">
          <ac:chgData name="Xuzhaoyuan" userId="92dacafb-b293-4395-ae6b-ab8c0207f0fc" providerId="ADAL" clId="{99C8B750-E65C-49E6-9761-5971F43E93AB}" dt="2022-06-29T17:08:12.285" v="1606" actId="1076"/>
          <ac:spMkLst>
            <pc:docMk/>
            <pc:sldMk cId="1985781873" sldId="1133"/>
            <ac:spMk id="11" creationId="{132603B2-9971-49AF-6921-6CD780F7068C}"/>
          </ac:spMkLst>
        </pc:spChg>
      </pc:sldChg>
      <pc:sldChg chg="addSp delSp modSp add mod ord modAnim">
        <pc:chgData name="Xuzhaoyuan" userId="92dacafb-b293-4395-ae6b-ab8c0207f0fc" providerId="ADAL" clId="{99C8B750-E65C-49E6-9761-5971F43E93AB}" dt="2022-06-29T14:48:12.002" v="1207"/>
        <pc:sldMkLst>
          <pc:docMk/>
          <pc:sldMk cId="3357803743" sldId="1134"/>
        </pc:sldMkLst>
        <pc:spChg chg="mod">
          <ac:chgData name="Xuzhaoyuan" userId="92dacafb-b293-4395-ae6b-ab8c0207f0fc" providerId="ADAL" clId="{99C8B750-E65C-49E6-9761-5971F43E93AB}" dt="2022-06-29T14:35:12.894" v="914" actId="20577"/>
          <ac:spMkLst>
            <pc:docMk/>
            <pc:sldMk cId="3357803743" sldId="1134"/>
            <ac:spMk id="4" creationId="{65D00C4A-DAE2-4146-894E-3C84C23D9733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23" creationId="{7C7470AE-5D31-4B86-D998-B54B1EE04E16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24" creationId="{DEB231A3-3FC4-8907-D785-390713B2C05E}"/>
          </ac:spMkLst>
        </pc:spChg>
        <pc:spChg chg="add mod">
          <ac:chgData name="Xuzhaoyuan" userId="92dacafb-b293-4395-ae6b-ab8c0207f0fc" providerId="ADAL" clId="{99C8B750-E65C-49E6-9761-5971F43E93AB}" dt="2022-06-29T14:47:28.869" v="1197" actId="20577"/>
          <ac:spMkLst>
            <pc:docMk/>
            <pc:sldMk cId="3357803743" sldId="1134"/>
            <ac:spMk id="26" creationId="{3935DE77-9C10-122F-3C89-B92AF8714707}"/>
          </ac:spMkLst>
        </pc:spChg>
        <pc:spChg chg="add mod">
          <ac:chgData name="Xuzhaoyuan" userId="92dacafb-b293-4395-ae6b-ab8c0207f0fc" providerId="ADAL" clId="{99C8B750-E65C-49E6-9761-5971F43E93AB}" dt="2022-06-29T14:47:33.641" v="1198" actId="20577"/>
          <ac:spMkLst>
            <pc:docMk/>
            <pc:sldMk cId="3357803743" sldId="1134"/>
            <ac:spMk id="27" creationId="{A807F9A6-18E9-693E-9767-C74344E46D5C}"/>
          </ac:spMkLst>
        </pc:spChg>
        <pc:spChg chg="add mod">
          <ac:chgData name="Xuzhaoyuan" userId="92dacafb-b293-4395-ae6b-ab8c0207f0fc" providerId="ADAL" clId="{99C8B750-E65C-49E6-9761-5971F43E93AB}" dt="2022-06-29T14:47:40.008" v="1204" actId="20577"/>
          <ac:spMkLst>
            <pc:docMk/>
            <pc:sldMk cId="3357803743" sldId="1134"/>
            <ac:spMk id="28" creationId="{4643E2C2-8B71-7E64-9218-28725DD47A66}"/>
          </ac:spMkLst>
        </pc:spChg>
        <pc:spChg chg="add mod">
          <ac:chgData name="Xuzhaoyuan" userId="92dacafb-b293-4395-ae6b-ab8c0207f0fc" providerId="ADAL" clId="{99C8B750-E65C-49E6-9761-5971F43E93AB}" dt="2022-06-29T14:44:54.692" v="1157" actId="692"/>
          <ac:spMkLst>
            <pc:docMk/>
            <pc:sldMk cId="3357803743" sldId="1134"/>
            <ac:spMk id="29" creationId="{AEF828FC-F6D2-66CB-A63A-684C5EE5904B}"/>
          </ac:spMkLst>
        </pc:spChg>
        <pc:spChg chg="add mod">
          <ac:chgData name="Xuzhaoyuan" userId="92dacafb-b293-4395-ae6b-ab8c0207f0fc" providerId="ADAL" clId="{99C8B750-E65C-49E6-9761-5971F43E93AB}" dt="2022-06-29T14:47:07.309" v="1183" actId="20577"/>
          <ac:spMkLst>
            <pc:docMk/>
            <pc:sldMk cId="3357803743" sldId="1134"/>
            <ac:spMk id="35" creationId="{F8F3B286-2AEA-913F-86B1-D7E75F9E9EB8}"/>
          </ac:spMkLst>
        </pc:spChg>
        <pc:spChg chg="add del mod">
          <ac:chgData name="Xuzhaoyuan" userId="92dacafb-b293-4395-ae6b-ab8c0207f0fc" providerId="ADAL" clId="{99C8B750-E65C-49E6-9761-5971F43E93AB}" dt="2022-06-29T14:41:16.194" v="1119"/>
          <ac:spMkLst>
            <pc:docMk/>
            <pc:sldMk cId="3357803743" sldId="1134"/>
            <ac:spMk id="37" creationId="{72C76A75-F88A-9D05-EE4F-E8044703F360}"/>
          </ac:spMkLst>
        </pc:spChg>
        <pc:spChg chg="add mod">
          <ac:chgData name="Xuzhaoyuan" userId="92dacafb-b293-4395-ae6b-ab8c0207f0fc" providerId="ADAL" clId="{99C8B750-E65C-49E6-9761-5971F43E93AB}" dt="2022-06-29T14:47:46.453" v="1205" actId="20577"/>
          <ac:spMkLst>
            <pc:docMk/>
            <pc:sldMk cId="3357803743" sldId="1134"/>
            <ac:spMk id="38" creationId="{B9DA7DE4-9FC9-C682-82CA-9BAD64A0BF9D}"/>
          </ac:spMkLst>
        </pc:spChg>
        <pc:spChg chg="add mod">
          <ac:chgData name="Xuzhaoyuan" userId="92dacafb-b293-4395-ae6b-ab8c0207f0fc" providerId="ADAL" clId="{99C8B750-E65C-49E6-9761-5971F43E93AB}" dt="2022-06-29T14:41:46.371" v="1133" actId="571"/>
          <ac:spMkLst>
            <pc:docMk/>
            <pc:sldMk cId="3357803743" sldId="1134"/>
            <ac:spMk id="39" creationId="{786F4576-B8C8-B4EE-5622-B22539888B3C}"/>
          </ac:spMkLst>
        </pc:spChg>
        <pc:spChg chg="add mod">
          <ac:chgData name="Xuzhaoyuan" userId="92dacafb-b293-4395-ae6b-ab8c0207f0fc" providerId="ADAL" clId="{99C8B750-E65C-49E6-9761-5971F43E93AB}" dt="2022-06-29T14:41:46.371" v="1133" actId="571"/>
          <ac:spMkLst>
            <pc:docMk/>
            <pc:sldMk cId="3357803743" sldId="1134"/>
            <ac:spMk id="40" creationId="{D4925C53-647B-70A2-8E0B-BA775951CD20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41" creationId="{DB2D1F77-8581-9665-FFA7-FAD92B9860C2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42" creationId="{C6D7A249-3B7E-EB09-5A94-30A40546ABBB}"/>
          </ac:spMkLst>
        </pc:spChg>
        <pc:spChg chg="add mod">
          <ac:chgData name="Xuzhaoyuan" userId="92dacafb-b293-4395-ae6b-ab8c0207f0fc" providerId="ADAL" clId="{99C8B750-E65C-49E6-9761-5971F43E93AB}" dt="2022-06-29T14:41:46.371" v="1133" actId="571"/>
          <ac:spMkLst>
            <pc:docMk/>
            <pc:sldMk cId="3357803743" sldId="1134"/>
            <ac:spMk id="44" creationId="{C5F355CF-0586-B343-6354-E1D226B4E921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53" creationId="{625BCF37-155C-D40C-6415-0D01F4BD1D84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58" creationId="{1D4FE05D-CC05-FAE3-BBF2-8E8A263B3EA4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60" creationId="{0B8FFDEB-BE70-6A0C-8BD0-A713C14C3DE4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61" creationId="{62F955DF-B90D-468A-8D74-7BA5B758E2C5}"/>
          </ac:spMkLst>
        </pc:spChg>
        <pc:spChg chg="mod">
          <ac:chgData name="Xuzhaoyuan" userId="92dacafb-b293-4395-ae6b-ab8c0207f0fc" providerId="ADAL" clId="{99C8B750-E65C-49E6-9761-5971F43E93AB}" dt="2022-06-29T14:44:18.823" v="1146"/>
          <ac:spMkLst>
            <pc:docMk/>
            <pc:sldMk cId="3357803743" sldId="1134"/>
            <ac:spMk id="62" creationId="{16C70B04-9B94-A09C-B318-4378AA073ED7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68" creationId="{E7775897-CF44-07EC-A219-F88E8313AE48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73" creationId="{A5841DAD-F67C-61BC-4C16-C56A8758A181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75" creationId="{D3A90B0B-61A2-E28E-7BB4-766FE38366EE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80" creationId="{96B5074D-D236-D779-801E-A30E0E88F29F}"/>
          </ac:spMkLst>
        </pc:spChg>
        <pc:spChg chg="del">
          <ac:chgData name="Xuzhaoyuan" userId="92dacafb-b293-4395-ae6b-ab8c0207f0fc" providerId="ADAL" clId="{99C8B750-E65C-49E6-9761-5971F43E93AB}" dt="2022-06-29T14:35:17.350" v="915" actId="478"/>
          <ac:spMkLst>
            <pc:docMk/>
            <pc:sldMk cId="3357803743" sldId="1134"/>
            <ac:spMk id="81" creationId="{77488ADF-21F2-94D0-AEB9-941FFDC7B8AF}"/>
          </ac:spMkLst>
        </pc:spChg>
        <pc:grpChg chg="add mod">
          <ac:chgData name="Xuzhaoyuan" userId="92dacafb-b293-4395-ae6b-ab8c0207f0fc" providerId="ADAL" clId="{99C8B750-E65C-49E6-9761-5971F43E93AB}" dt="2022-06-29T14:44:21.617" v="1147" actId="1076"/>
          <ac:grpSpMkLst>
            <pc:docMk/>
            <pc:sldMk cId="3357803743" sldId="1134"/>
            <ac:grpSpMk id="59" creationId="{DD137338-F94C-3C95-D622-D4F61AB3FE63}"/>
          </ac:grpSpMkLst>
        </pc:grpChg>
        <pc:picChg chg="add mod">
          <ac:chgData name="Xuzhaoyuan" userId="92dacafb-b293-4395-ae6b-ab8c0207f0fc" providerId="ADAL" clId="{99C8B750-E65C-49E6-9761-5971F43E93AB}" dt="2022-06-29T14:44:11.923" v="1145" actId="1076"/>
          <ac:picMkLst>
            <pc:docMk/>
            <pc:sldMk cId="3357803743" sldId="1134"/>
            <ac:picMk id="57" creationId="{5F1D8F25-D5AD-2E09-273F-C6F154FED185}"/>
          </ac:picMkLst>
        </pc:picChg>
        <pc:picChg chg="add mod">
          <ac:chgData name="Xuzhaoyuan" userId="92dacafb-b293-4395-ae6b-ab8c0207f0fc" providerId="ADAL" clId="{99C8B750-E65C-49E6-9761-5971F43E93AB}" dt="2022-06-29T14:44:46.735" v="1153" actId="1076"/>
          <ac:picMkLst>
            <pc:docMk/>
            <pc:sldMk cId="3357803743" sldId="1134"/>
            <ac:picMk id="76" creationId="{1F726EA1-AF0F-5C1E-853D-A88D3134DCA5}"/>
          </ac:picMkLst>
        </pc:pic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13" creationId="{C73F9072-66F2-FEA1-7893-43D565A46261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14" creationId="{3226CCB3-0DCC-924D-6839-316B93F5D55F}"/>
          </ac:cxnSpMkLst>
        </pc:cxnChg>
        <pc:cxnChg chg="add mod">
          <ac:chgData name="Xuzhaoyuan" userId="92dacafb-b293-4395-ae6b-ab8c0207f0fc" providerId="ADAL" clId="{99C8B750-E65C-49E6-9761-5971F43E93AB}" dt="2022-06-29T14:44:54.692" v="1157" actId="692"/>
          <ac:cxnSpMkLst>
            <pc:docMk/>
            <pc:sldMk cId="3357803743" sldId="1134"/>
            <ac:cxnSpMk id="30" creationId="{6D3507DA-B69E-855B-2940-AA4778512856}"/>
          </ac:cxnSpMkLst>
        </pc:cxnChg>
        <pc:cxnChg chg="add mod">
          <ac:chgData name="Xuzhaoyuan" userId="92dacafb-b293-4395-ae6b-ab8c0207f0fc" providerId="ADAL" clId="{99C8B750-E65C-49E6-9761-5971F43E93AB}" dt="2022-06-29T14:44:54.692" v="1157" actId="692"/>
          <ac:cxnSpMkLst>
            <pc:docMk/>
            <pc:sldMk cId="3357803743" sldId="1134"/>
            <ac:cxnSpMk id="31" creationId="{147BEFBF-68D9-AF9A-3263-95DA4320250E}"/>
          </ac:cxnSpMkLst>
        </pc:cxnChg>
        <pc:cxnChg chg="add mod">
          <ac:chgData name="Xuzhaoyuan" userId="92dacafb-b293-4395-ae6b-ab8c0207f0fc" providerId="ADAL" clId="{99C8B750-E65C-49E6-9761-5971F43E93AB}" dt="2022-06-29T14:44:54.692" v="1157" actId="692"/>
          <ac:cxnSpMkLst>
            <pc:docMk/>
            <pc:sldMk cId="3357803743" sldId="1134"/>
            <ac:cxnSpMk id="32" creationId="{B38D672A-4063-D49F-9AD3-F43B425B353E}"/>
          </ac:cxnSpMkLst>
        </pc:cxnChg>
        <pc:cxnChg chg="add mod">
          <ac:chgData name="Xuzhaoyuan" userId="92dacafb-b293-4395-ae6b-ab8c0207f0fc" providerId="ADAL" clId="{99C8B750-E65C-49E6-9761-5971F43E93AB}" dt="2022-06-29T14:47:16.050" v="1191" actId="20577"/>
          <ac:cxnSpMkLst>
            <pc:docMk/>
            <pc:sldMk cId="3357803743" sldId="1134"/>
            <ac:cxnSpMk id="33" creationId="{5D83759E-99DC-FBCA-4258-58A07EEC317A}"/>
          </ac:cxnSpMkLst>
        </pc:cxnChg>
        <pc:cxnChg chg="add mod">
          <ac:chgData name="Xuzhaoyuan" userId="92dacafb-b293-4395-ae6b-ab8c0207f0fc" providerId="ADAL" clId="{99C8B750-E65C-49E6-9761-5971F43E93AB}" dt="2022-06-29T14:44:54.692" v="1157" actId="692"/>
          <ac:cxnSpMkLst>
            <pc:docMk/>
            <pc:sldMk cId="3357803743" sldId="1134"/>
            <ac:cxnSpMk id="34" creationId="{F7FFD871-F2E6-58DC-DC9E-4C1FCE033A20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36" creationId="{DF977C23-4DD7-8E8F-6F0E-75601CE24C73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43" creationId="{08AA7F81-DDAE-85C2-EF1A-0B59CB566985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45" creationId="{B34B7507-DFBD-1F9F-E8D1-36F65C9192FA}"/>
          </ac:cxnSpMkLst>
        </pc:cxnChg>
        <pc:cxnChg chg="add mod">
          <ac:chgData name="Xuzhaoyuan" userId="92dacafb-b293-4395-ae6b-ab8c0207f0fc" providerId="ADAL" clId="{99C8B750-E65C-49E6-9761-5971F43E93AB}" dt="2022-06-29T14:41:46.371" v="1133" actId="571"/>
          <ac:cxnSpMkLst>
            <pc:docMk/>
            <pc:sldMk cId="3357803743" sldId="1134"/>
            <ac:cxnSpMk id="46" creationId="{F2BA6541-7F8F-9A84-A09E-4D89B33EF9A1}"/>
          </ac:cxnSpMkLst>
        </pc:cxnChg>
        <pc:cxnChg chg="add mod">
          <ac:chgData name="Xuzhaoyuan" userId="92dacafb-b293-4395-ae6b-ab8c0207f0fc" providerId="ADAL" clId="{99C8B750-E65C-49E6-9761-5971F43E93AB}" dt="2022-06-29T14:41:46.371" v="1133" actId="571"/>
          <ac:cxnSpMkLst>
            <pc:docMk/>
            <pc:sldMk cId="3357803743" sldId="1134"/>
            <ac:cxnSpMk id="47" creationId="{FE5EFE62-7723-B637-16EA-CB4C33595E6E}"/>
          </ac:cxnSpMkLst>
        </pc:cxnChg>
        <pc:cxnChg chg="add mod">
          <ac:chgData name="Xuzhaoyuan" userId="92dacafb-b293-4395-ae6b-ab8c0207f0fc" providerId="ADAL" clId="{99C8B750-E65C-49E6-9761-5971F43E93AB}" dt="2022-06-29T14:41:46.371" v="1133" actId="571"/>
          <ac:cxnSpMkLst>
            <pc:docMk/>
            <pc:sldMk cId="3357803743" sldId="1134"/>
            <ac:cxnSpMk id="48" creationId="{5E130F8F-05F5-AA1B-70C2-CC68D827055D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49" creationId="{A175A7E3-3A5B-55AE-66D0-1E48B9455833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50" creationId="{31D640A3-1A76-6564-DD08-D62FC23BA87E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51" creationId="{7900BE50-811B-21B9-0334-E65495662968}"/>
          </ac:cxnSpMkLst>
        </pc:cxnChg>
        <pc:cxnChg chg="add mod">
          <ac:chgData name="Xuzhaoyuan" userId="92dacafb-b293-4395-ae6b-ab8c0207f0fc" providerId="ADAL" clId="{99C8B750-E65C-49E6-9761-5971F43E93AB}" dt="2022-06-29T14:41:46.371" v="1133" actId="571"/>
          <ac:cxnSpMkLst>
            <pc:docMk/>
            <pc:sldMk cId="3357803743" sldId="1134"/>
            <ac:cxnSpMk id="52" creationId="{7763A8FE-EED1-88F6-0971-F7100B8AB614}"/>
          </ac:cxnSpMkLst>
        </pc:cxnChg>
        <pc:cxnChg chg="del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54" creationId="{EB1DAFB4-7759-5F72-A003-FA48E9465D3B}"/>
          </ac:cxnSpMkLst>
        </pc:cxnChg>
        <pc:cxnChg chg="del mod">
          <ac:chgData name="Xuzhaoyuan" userId="92dacafb-b293-4395-ae6b-ab8c0207f0fc" providerId="ADAL" clId="{99C8B750-E65C-49E6-9761-5971F43E93AB}" dt="2022-06-29T14:35:17.350" v="915" actId="478"/>
          <ac:cxnSpMkLst>
            <pc:docMk/>
            <pc:sldMk cId="3357803743" sldId="1134"/>
            <ac:cxnSpMk id="55" creationId="{C9BD0E5E-08A1-4171-CA92-7C8D51FDA9F9}"/>
          </ac:cxnSpMkLst>
        </pc:cxnChg>
        <pc:cxnChg chg="add mod">
          <ac:chgData name="Xuzhaoyuan" userId="92dacafb-b293-4395-ae6b-ab8c0207f0fc" providerId="ADAL" clId="{99C8B750-E65C-49E6-9761-5971F43E93AB}" dt="2022-06-29T14:41:46.371" v="1133" actId="571"/>
          <ac:cxnSpMkLst>
            <pc:docMk/>
            <pc:sldMk cId="3357803743" sldId="1134"/>
            <ac:cxnSpMk id="56" creationId="{EA3557BD-6D66-E00A-EC29-000A0E10B3DC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3" creationId="{26DA77F6-EA96-EAA0-1508-DF652801D481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4" creationId="{445AEAF0-6FED-AA82-5A06-4D5C3A2627AF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5" creationId="{28CCFFFB-1B24-4D81-8328-41002EDA41D1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6" creationId="{7431AA94-C929-FE27-1BD0-EC0D17708C0B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7" creationId="{5E37BBB3-853B-E873-994F-3234C3BFB707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69" creationId="{C56F224F-40CB-89F6-5AE6-3A50E934A9B2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70" creationId="{1D5763A5-54C2-BD0B-7F71-0EBB2B581B7E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71" creationId="{8A22561A-72D7-E78C-6453-87171DC67F8F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72" creationId="{52DDCF04-011C-E252-4CDC-F5C714D4FA01}"/>
          </ac:cxnSpMkLst>
        </pc:cxnChg>
        <pc:cxnChg chg="mod">
          <ac:chgData name="Xuzhaoyuan" userId="92dacafb-b293-4395-ae6b-ab8c0207f0fc" providerId="ADAL" clId="{99C8B750-E65C-49E6-9761-5971F43E93AB}" dt="2022-06-29T14:44:18.823" v="1146"/>
          <ac:cxnSpMkLst>
            <pc:docMk/>
            <pc:sldMk cId="3357803743" sldId="1134"/>
            <ac:cxnSpMk id="74" creationId="{8B44C3CA-9A66-212A-BB34-44406BA95ABE}"/>
          </ac:cxnSpMkLst>
        </pc:cxnChg>
      </pc:sldChg>
      <pc:sldChg chg="addSp delSp modSp add mod delAnim">
        <pc:chgData name="Xuzhaoyuan" userId="92dacafb-b293-4395-ae6b-ab8c0207f0fc" providerId="ADAL" clId="{99C8B750-E65C-49E6-9761-5971F43E93AB}" dt="2022-06-29T14:56:13.330" v="1539" actId="14100"/>
        <pc:sldMkLst>
          <pc:docMk/>
          <pc:sldMk cId="2945814556" sldId="1135"/>
        </pc:sldMkLst>
        <pc:spChg chg="mod">
          <ac:chgData name="Xuzhaoyuan" userId="92dacafb-b293-4395-ae6b-ab8c0207f0fc" providerId="ADAL" clId="{99C8B750-E65C-49E6-9761-5971F43E93AB}" dt="2022-06-29T14:50:32.066" v="1225" actId="20577"/>
          <ac:spMkLst>
            <pc:docMk/>
            <pc:sldMk cId="2945814556" sldId="1135"/>
            <ac:spMk id="4" creationId="{65D00C4A-DAE2-4146-894E-3C84C23D9733}"/>
          </ac:spMkLst>
        </pc:spChg>
        <pc:spChg chg="add mod">
          <ac:chgData name="Xuzhaoyuan" userId="92dacafb-b293-4395-ae6b-ab8c0207f0fc" providerId="ADAL" clId="{99C8B750-E65C-49E6-9761-5971F43E93AB}" dt="2022-06-29T14:56:13.330" v="1539" actId="14100"/>
          <ac:spMkLst>
            <pc:docMk/>
            <pc:sldMk cId="2945814556" sldId="1135"/>
            <ac:spMk id="34" creationId="{5ECF3AEC-726C-0B8C-CB07-59136568CA25}"/>
          </ac:spMkLst>
        </pc:spChg>
        <pc:spChg chg="add del mod">
          <ac:chgData name="Xuzhaoyuan" userId="92dacafb-b293-4395-ae6b-ab8c0207f0fc" providerId="ADAL" clId="{99C8B750-E65C-49E6-9761-5971F43E93AB}" dt="2022-06-29T14:51:31.934" v="1282" actId="478"/>
          <ac:spMkLst>
            <pc:docMk/>
            <pc:sldMk cId="2945814556" sldId="1135"/>
            <ac:spMk id="35" creationId="{44E57258-D598-F6E6-FA8D-07C4F482262A}"/>
          </ac:spMkLst>
        </pc:spChg>
        <pc:spChg chg="add mod">
          <ac:chgData name="Xuzhaoyuan" userId="92dacafb-b293-4395-ae6b-ab8c0207f0fc" providerId="ADAL" clId="{99C8B750-E65C-49E6-9761-5971F43E93AB}" dt="2022-06-29T14:55:36.851" v="1532" actId="1076"/>
          <ac:spMkLst>
            <pc:docMk/>
            <pc:sldMk cId="2945814556" sldId="1135"/>
            <ac:spMk id="36" creationId="{681B5D9D-D897-19E4-C131-8ACD0417F94A}"/>
          </ac:spMkLst>
        </pc:spChg>
        <pc:spChg chg="add mod">
          <ac:chgData name="Xuzhaoyuan" userId="92dacafb-b293-4395-ae6b-ab8c0207f0fc" providerId="ADAL" clId="{99C8B750-E65C-49E6-9761-5971F43E93AB}" dt="2022-06-29T14:55:36.851" v="1532" actId="1076"/>
          <ac:spMkLst>
            <pc:docMk/>
            <pc:sldMk cId="2945814556" sldId="1135"/>
            <ac:spMk id="37" creationId="{E32066B5-642B-24C7-0471-5031B935DA09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56" creationId="{571F2B12-6F92-4D97-9352-2527032C26AB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58" creationId="{B902895C-4649-4658-AC0E-481195CCC32D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59" creationId="{1E039670-F13B-4A81-A590-D1388731940F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2" creationId="{8E9C8195-B29A-4C87-82D1-79EAE8D33052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3" creationId="{5D864E78-D329-4BAC-B19C-418D03E38873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5" creationId="{DA3F4692-06B5-41E0-A57D-23F2C8B2E9F4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6" creationId="{DBE68B58-C6F0-46E6-8FF0-38E1FC43545A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7" creationId="{5B9E9051-AA3A-4188-9BB8-2951D6B561E2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8" creationId="{8DBCD676-E260-429C-B9DC-C897519EBEED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69" creationId="{C16F20D6-3F1D-414A-8188-0AB1833B4FF3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70" creationId="{7A5E5782-7C09-4C94-A2A3-D1BCBF0CD0A9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71" creationId="{7BA6F300-9CC0-4AAE-AACC-EC692034AD45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72" creationId="{E237855B-6023-4F9D-BD55-26EFDA021AD2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73" creationId="{1321DB84-EE3D-4D1C-873F-25781A910D2A}"/>
          </ac:spMkLst>
        </pc:spChg>
        <pc:spChg chg="del">
          <ac:chgData name="Xuzhaoyuan" userId="92dacafb-b293-4395-ae6b-ab8c0207f0fc" providerId="ADAL" clId="{99C8B750-E65C-49E6-9761-5971F43E93AB}" dt="2022-06-29T14:50:35.061" v="1226" actId="478"/>
          <ac:spMkLst>
            <pc:docMk/>
            <pc:sldMk cId="2945814556" sldId="1135"/>
            <ac:spMk id="74" creationId="{B71327A4-0BE8-4A94-A467-3E36E04FB99C}"/>
          </ac:spMkLst>
        </pc:spChg>
        <pc:grpChg chg="del">
          <ac:chgData name="Xuzhaoyuan" userId="92dacafb-b293-4395-ae6b-ab8c0207f0fc" providerId="ADAL" clId="{99C8B750-E65C-49E6-9761-5971F43E93AB}" dt="2022-06-29T14:50:35.061" v="1226" actId="478"/>
          <ac:grpSpMkLst>
            <pc:docMk/>
            <pc:sldMk cId="2945814556" sldId="1135"/>
            <ac:grpSpMk id="33" creationId="{44D54F81-4395-4CEE-B275-78DAD3CAF7BE}"/>
          </ac:grpSpMkLst>
        </pc:grpChg>
        <pc:picChg chg="del">
          <ac:chgData name="Xuzhaoyuan" userId="92dacafb-b293-4395-ae6b-ab8c0207f0fc" providerId="ADAL" clId="{99C8B750-E65C-49E6-9761-5971F43E93AB}" dt="2022-06-29T14:50:35.061" v="1226" actId="478"/>
          <ac:picMkLst>
            <pc:docMk/>
            <pc:sldMk cId="2945814556" sldId="1135"/>
            <ac:picMk id="5" creationId="{5CBB28D7-DD33-47C8-8EF6-F8EB789FE102}"/>
          </ac:picMkLst>
        </pc:picChg>
        <pc:picChg chg="del">
          <ac:chgData name="Xuzhaoyuan" userId="92dacafb-b293-4395-ae6b-ab8c0207f0fc" providerId="ADAL" clId="{99C8B750-E65C-49E6-9761-5971F43E93AB}" dt="2022-06-29T14:50:35.061" v="1226" actId="478"/>
          <ac:picMkLst>
            <pc:docMk/>
            <pc:sldMk cId="2945814556" sldId="1135"/>
            <ac:picMk id="7" creationId="{B36CB5B7-4AEA-42A1-8A23-AEA02DC7C766}"/>
          </ac:picMkLst>
        </pc:picChg>
        <pc:picChg chg="del">
          <ac:chgData name="Xuzhaoyuan" userId="92dacafb-b293-4395-ae6b-ab8c0207f0fc" providerId="ADAL" clId="{99C8B750-E65C-49E6-9761-5971F43E93AB}" dt="2022-06-29T14:50:35.061" v="1226" actId="478"/>
          <ac:picMkLst>
            <pc:docMk/>
            <pc:sldMk cId="2945814556" sldId="1135"/>
            <ac:picMk id="60" creationId="{1724909C-0AA7-445D-A4C9-D0AA57527DF9}"/>
          </ac:picMkLst>
        </pc:picChg>
        <pc:picChg chg="del">
          <ac:chgData name="Xuzhaoyuan" userId="92dacafb-b293-4395-ae6b-ab8c0207f0fc" providerId="ADAL" clId="{99C8B750-E65C-49E6-9761-5971F43E93AB}" dt="2022-06-29T14:50:35.061" v="1226" actId="478"/>
          <ac:picMkLst>
            <pc:docMk/>
            <pc:sldMk cId="2945814556" sldId="1135"/>
            <ac:picMk id="64" creationId="{4C3C4460-EFCD-4383-8570-1AA442A75534}"/>
          </ac:picMkLst>
        </pc:picChg>
        <pc:cxnChg chg="mod">
          <ac:chgData name="Xuzhaoyuan" userId="92dacafb-b293-4395-ae6b-ab8c0207f0fc" providerId="ADAL" clId="{99C8B750-E65C-49E6-9761-5971F43E93AB}" dt="2022-06-29T14:50:35.061" v="1226" actId="478"/>
          <ac:cxnSpMkLst>
            <pc:docMk/>
            <pc:sldMk cId="2945814556" sldId="1135"/>
            <ac:cxnSpMk id="40" creationId="{E6AEA1A7-9B8B-4834-86B4-390043314488}"/>
          </ac:cxnSpMkLst>
        </pc:cxnChg>
      </pc:sldChg>
    </pc:docChg>
  </pc:docChgLst>
  <pc:docChgLst>
    <pc:chgData name="Xuzhaoyuan" userId="92dacafb-b293-4395-ae6b-ab8c0207f0fc" providerId="ADAL" clId="{EE2CB5C5-833A-4890-AD94-875F23EF64D8}"/>
    <pc:docChg chg="undo custSel addSld delSld modSld sldOrd">
      <pc:chgData name="Xuzhaoyuan" userId="92dacafb-b293-4395-ae6b-ab8c0207f0fc" providerId="ADAL" clId="{EE2CB5C5-833A-4890-AD94-875F23EF64D8}" dt="2022-07-27T13:21:23.957" v="2787" actId="47"/>
      <pc:docMkLst>
        <pc:docMk/>
      </pc:docMkLst>
      <pc:sldChg chg="modSp mod">
        <pc:chgData name="Xuzhaoyuan" userId="92dacafb-b293-4395-ae6b-ab8c0207f0fc" providerId="ADAL" clId="{EE2CB5C5-833A-4890-AD94-875F23EF64D8}" dt="2022-07-26T01:04:26.882" v="680" actId="20577"/>
        <pc:sldMkLst>
          <pc:docMk/>
          <pc:sldMk cId="2945814556" sldId="1135"/>
        </pc:sldMkLst>
        <pc:spChg chg="mod">
          <ac:chgData name="Xuzhaoyuan" userId="92dacafb-b293-4395-ae6b-ab8c0207f0fc" providerId="ADAL" clId="{EE2CB5C5-833A-4890-AD94-875F23EF64D8}" dt="2022-07-26T01:04:26.882" v="680" actId="20577"/>
          <ac:spMkLst>
            <pc:docMk/>
            <pc:sldMk cId="2945814556" sldId="1135"/>
            <ac:spMk id="37" creationId="{E32066B5-642B-24C7-0471-5031B935DA09}"/>
          </ac:spMkLst>
        </pc:spChg>
      </pc:sldChg>
      <pc:sldChg chg="del">
        <pc:chgData name="Xuzhaoyuan" userId="92dacafb-b293-4395-ae6b-ab8c0207f0fc" providerId="ADAL" clId="{EE2CB5C5-833A-4890-AD94-875F23EF64D8}" dt="2022-07-27T05:42:54.891" v="719" actId="47"/>
        <pc:sldMkLst>
          <pc:docMk/>
          <pc:sldMk cId="1541634845" sldId="1136"/>
        </pc:sldMkLst>
      </pc:sldChg>
      <pc:sldChg chg="addSp delSp modSp mod ord modAnim">
        <pc:chgData name="Xuzhaoyuan" userId="92dacafb-b293-4395-ae6b-ab8c0207f0fc" providerId="ADAL" clId="{EE2CB5C5-833A-4890-AD94-875F23EF64D8}" dt="2022-07-27T11:00:20.907" v="1641"/>
        <pc:sldMkLst>
          <pc:docMk/>
          <pc:sldMk cId="1688253004" sldId="1137"/>
        </pc:sldMkLst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2" creationId="{CA8F8E3A-5848-A51B-F0E3-9392241F1C5B}"/>
          </ac:spMkLst>
        </pc:spChg>
        <pc:spChg chg="mod">
          <ac:chgData name="Xuzhaoyuan" userId="92dacafb-b293-4395-ae6b-ab8c0207f0fc" providerId="ADAL" clId="{EE2CB5C5-833A-4890-AD94-875F23EF64D8}" dt="2022-07-27T07:23:56.130" v="752" actId="20577"/>
          <ac:spMkLst>
            <pc:docMk/>
            <pc:sldMk cId="1688253004" sldId="1137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54:47.510" v="1126" actId="1076"/>
          <ac:spMkLst>
            <pc:docMk/>
            <pc:sldMk cId="1688253004" sldId="1137"/>
            <ac:spMk id="4" creationId="{65D00C4A-DAE2-4146-894E-3C84C23D9733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22" creationId="{D3DCD341-6036-27B5-B626-B2601BDBD42D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46" creationId="{241E9480-8536-81D3-E1AF-A7A63C2C3E9D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47" creationId="{AD5BBCAB-CC8D-77B1-AD48-8304BF3F710F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48" creationId="{5B9B5026-592D-D14D-22A1-0106C67D27D8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55" creationId="{26052C18-6970-0DD5-CE42-DFB03593AD69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56" creationId="{0293BC1F-E0C0-6035-E10D-08D703B3402B}"/>
          </ac:spMkLst>
        </pc:spChg>
        <pc:spChg chg="add del mod">
          <ac:chgData name="Xuzhaoyuan" userId="92dacafb-b293-4395-ae6b-ab8c0207f0fc" providerId="ADAL" clId="{EE2CB5C5-833A-4890-AD94-875F23EF64D8}" dt="2022-07-27T07:40:14.558" v="890"/>
          <ac:spMkLst>
            <pc:docMk/>
            <pc:sldMk cId="1688253004" sldId="1137"/>
            <ac:spMk id="57" creationId="{17D05774-A079-A5D7-5CE9-B0E301B2913E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61" creationId="{D9F2A412-76AE-4F83-15FD-CEC661813606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63" creationId="{1AD8C8A9-FE3C-504E-C166-9C6106B2D6AC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67" creationId="{2D9A08CA-C014-8030-E08E-BFBB506D9AEE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69" creationId="{4288AE65-6AF4-BB64-5DB0-BD43886CA578}"/>
          </ac:spMkLst>
        </pc:spChg>
        <pc:spChg chg="del mod">
          <ac:chgData name="Xuzhaoyuan" userId="92dacafb-b293-4395-ae6b-ab8c0207f0fc" providerId="ADAL" clId="{EE2CB5C5-833A-4890-AD94-875F23EF64D8}" dt="2022-07-27T07:54:50.770" v="1127" actId="478"/>
          <ac:spMkLst>
            <pc:docMk/>
            <pc:sldMk cId="1688253004" sldId="1137"/>
            <ac:spMk id="71" creationId="{76BF7241-4445-CFB3-5178-BC554EA6A899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74" creationId="{024F9682-123A-A779-DE35-20B81DEB3DD2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76" creationId="{6ABAEDF4-8F8B-0215-18EA-7F4A9324A63D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79" creationId="{33193DD9-654B-404E-D153-E21EDFE22EA1}"/>
          </ac:spMkLst>
        </pc:spChg>
        <pc:spChg chg="del mod">
          <ac:chgData name="Xuzhaoyuan" userId="92dacafb-b293-4395-ae6b-ab8c0207f0fc" providerId="ADAL" clId="{EE2CB5C5-833A-4890-AD94-875F23EF64D8}" dt="2022-07-27T07:54:50.770" v="1127" actId="478"/>
          <ac:spMkLst>
            <pc:docMk/>
            <pc:sldMk cId="1688253004" sldId="1137"/>
            <ac:spMk id="83" creationId="{6B85E6F3-FEA8-3B75-8CED-6975A8173F5A}"/>
          </ac:spMkLst>
        </pc:spChg>
        <pc:spChg chg="del mod">
          <ac:chgData name="Xuzhaoyuan" userId="92dacafb-b293-4395-ae6b-ab8c0207f0fc" providerId="ADAL" clId="{EE2CB5C5-833A-4890-AD94-875F23EF64D8}" dt="2022-07-27T07:54:50.770" v="1127" actId="478"/>
          <ac:spMkLst>
            <pc:docMk/>
            <pc:sldMk cId="1688253004" sldId="1137"/>
            <ac:spMk id="84" creationId="{72C9A705-DA8E-ED44-01BC-CF1D7E84FC97}"/>
          </ac:spMkLst>
        </pc:spChg>
        <pc:spChg chg="del">
          <ac:chgData name="Xuzhaoyuan" userId="92dacafb-b293-4395-ae6b-ab8c0207f0fc" providerId="ADAL" clId="{EE2CB5C5-833A-4890-AD94-875F23EF64D8}" dt="2022-07-27T07:51:44.502" v="1095" actId="478"/>
          <ac:spMkLst>
            <pc:docMk/>
            <pc:sldMk cId="1688253004" sldId="1137"/>
            <ac:spMk id="87" creationId="{9464284C-0097-9FA0-5F57-33C12A944802}"/>
          </ac:spMkLst>
        </pc:spChg>
        <pc:spChg chg="del">
          <ac:chgData name="Xuzhaoyuan" userId="92dacafb-b293-4395-ae6b-ab8c0207f0fc" providerId="ADAL" clId="{EE2CB5C5-833A-4890-AD94-875F23EF64D8}" dt="2022-07-27T07:51:44.502" v="1095" actId="478"/>
          <ac:spMkLst>
            <pc:docMk/>
            <pc:sldMk cId="1688253004" sldId="1137"/>
            <ac:spMk id="89" creationId="{2E4931BE-727C-FBDB-449E-46B1CFEDA97B}"/>
          </ac:spMkLst>
        </pc:spChg>
        <pc:spChg chg="del">
          <ac:chgData name="Xuzhaoyuan" userId="92dacafb-b293-4395-ae6b-ab8c0207f0fc" providerId="ADAL" clId="{EE2CB5C5-833A-4890-AD94-875F23EF64D8}" dt="2022-07-27T07:51:44.502" v="1095" actId="478"/>
          <ac:spMkLst>
            <pc:docMk/>
            <pc:sldMk cId="1688253004" sldId="1137"/>
            <ac:spMk id="91" creationId="{4AC886B5-C074-9A2E-CD41-7C1A2A27A16D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94" creationId="{6E1B9817-B99A-7235-39E5-ACF77145260A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97" creationId="{94021783-4987-2363-E4B7-DD8E2FB0B002}"/>
          </ac:spMkLst>
        </pc:spChg>
        <pc:spChg chg="mod or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99" creationId="{54C5CBBD-A305-71D3-A900-64A5153B280C}"/>
          </ac:spMkLst>
        </pc:spChg>
        <pc:spChg chg="mod or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01" creationId="{39E00686-F199-1817-84B3-714789EAE5F5}"/>
          </ac:spMkLst>
        </pc:spChg>
        <pc:spChg chg="mod or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03" creationId="{12B347DB-58E1-B6FB-9BA3-66D40DB250BF}"/>
          </ac:spMkLst>
        </pc:spChg>
        <pc:spChg chg="del">
          <ac:chgData name="Xuzhaoyuan" userId="92dacafb-b293-4395-ae6b-ab8c0207f0fc" providerId="ADAL" clId="{EE2CB5C5-833A-4890-AD94-875F23EF64D8}" dt="2022-07-27T09:47:14.053" v="1142" actId="478"/>
          <ac:spMkLst>
            <pc:docMk/>
            <pc:sldMk cId="1688253004" sldId="1137"/>
            <ac:spMk id="106" creationId="{E40A673F-3148-2867-FD21-DE6A4A264644}"/>
          </ac:spMkLst>
        </pc:spChg>
        <pc:spChg chg="del">
          <ac:chgData name="Xuzhaoyuan" userId="92dacafb-b293-4395-ae6b-ab8c0207f0fc" providerId="ADAL" clId="{EE2CB5C5-833A-4890-AD94-875F23EF64D8}" dt="2022-07-27T09:47:14.053" v="1142" actId="478"/>
          <ac:spMkLst>
            <pc:docMk/>
            <pc:sldMk cId="1688253004" sldId="1137"/>
            <ac:spMk id="108" creationId="{F6DE5133-CC00-46C4-9596-76E63574D2DB}"/>
          </ac:spMkLst>
        </pc:spChg>
        <pc:spChg chg="del">
          <ac:chgData name="Xuzhaoyuan" userId="92dacafb-b293-4395-ae6b-ab8c0207f0fc" providerId="ADAL" clId="{EE2CB5C5-833A-4890-AD94-875F23EF64D8}" dt="2022-07-27T09:47:14.053" v="1142" actId="478"/>
          <ac:spMkLst>
            <pc:docMk/>
            <pc:sldMk cId="1688253004" sldId="1137"/>
            <ac:spMk id="110" creationId="{CF92A24A-ABFF-322D-FF30-1C3E27604695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14" creationId="{C030ABF4-4816-72AA-15FD-0988DC7ADDE0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15" creationId="{76E2E498-A638-0EDB-B86F-A2EE2578F4B1}"/>
          </ac:spMkLst>
        </pc:spChg>
        <pc:spChg chg="add 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16" creationId="{3686E885-3DDC-32D6-70BA-5C919DA7E8D0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17" creationId="{7DCC39C0-331E-8616-A955-B61F1665EDC3}"/>
          </ac:spMkLst>
        </pc:spChg>
        <pc:spChg chg="mod">
          <ac:chgData name="Xuzhaoyuan" userId="92dacafb-b293-4395-ae6b-ab8c0207f0fc" providerId="ADAL" clId="{EE2CB5C5-833A-4890-AD94-875F23EF64D8}" dt="2022-07-27T10:50:33.155" v="1569" actId="1076"/>
          <ac:spMkLst>
            <pc:docMk/>
            <pc:sldMk cId="1688253004" sldId="1137"/>
            <ac:spMk id="119" creationId="{7D11B20C-CC21-2737-AD81-7730531D46B3}"/>
          </ac:spMkLst>
        </pc:spChg>
        <pc:picChg chg="add del mod">
          <ac:chgData name="Xuzhaoyuan" userId="92dacafb-b293-4395-ae6b-ab8c0207f0fc" providerId="ADAL" clId="{EE2CB5C5-833A-4890-AD94-875F23EF64D8}" dt="2022-07-27T07:40:39.630" v="897" actId="478"/>
          <ac:picMkLst>
            <pc:docMk/>
            <pc:sldMk cId="1688253004" sldId="1137"/>
            <ac:picMk id="13" creationId="{90025CDD-5BD0-9541-5986-2AD01980CDD9}"/>
          </ac:picMkLst>
        </pc:picChg>
        <pc:picChg chg="add mod">
          <ac:chgData name="Xuzhaoyuan" userId="92dacafb-b293-4395-ae6b-ab8c0207f0fc" providerId="ADAL" clId="{EE2CB5C5-833A-4890-AD94-875F23EF64D8}" dt="2022-07-27T10:50:33.155" v="1569" actId="1076"/>
          <ac:picMkLst>
            <pc:docMk/>
            <pc:sldMk cId="1688253004" sldId="1137"/>
            <ac:picMk id="15" creationId="{30ADD12F-4C25-7ECB-D95D-5AF27BC22421}"/>
          </ac:picMkLst>
        </pc:picChg>
        <pc:picChg chg="add mod">
          <ac:chgData name="Xuzhaoyuan" userId="92dacafb-b293-4395-ae6b-ab8c0207f0fc" providerId="ADAL" clId="{EE2CB5C5-833A-4890-AD94-875F23EF64D8}" dt="2022-07-27T10:50:33.155" v="1569" actId="1076"/>
          <ac:picMkLst>
            <pc:docMk/>
            <pc:sldMk cId="1688253004" sldId="1137"/>
            <ac:picMk id="17" creationId="{4833B09E-EA31-577C-341D-1D00CF015AF3}"/>
          </ac:picMkLst>
        </pc:picChg>
        <pc:picChg chg="add mod">
          <ac:chgData name="Xuzhaoyuan" userId="92dacafb-b293-4395-ae6b-ab8c0207f0fc" providerId="ADAL" clId="{EE2CB5C5-833A-4890-AD94-875F23EF64D8}" dt="2022-07-27T10:50:33.155" v="1569" actId="1076"/>
          <ac:picMkLst>
            <pc:docMk/>
            <pc:sldMk cId="1688253004" sldId="1137"/>
            <ac:picMk id="19" creationId="{1F641845-AA91-B4BF-30F9-EBBED1266510}"/>
          </ac:picMkLst>
        </pc:picChg>
        <pc:picChg chg="add mod">
          <ac:chgData name="Xuzhaoyuan" userId="92dacafb-b293-4395-ae6b-ab8c0207f0fc" providerId="ADAL" clId="{EE2CB5C5-833A-4890-AD94-875F23EF64D8}" dt="2022-07-27T10:50:33.155" v="1569" actId="1076"/>
          <ac:picMkLst>
            <pc:docMk/>
            <pc:sldMk cId="1688253004" sldId="1137"/>
            <ac:picMk id="21" creationId="{52800F3C-62CB-0A8F-F3EE-1CE084B35609}"/>
          </ac:picMkLst>
        </pc:picChg>
        <pc:picChg chg="del mod">
          <ac:chgData name="Xuzhaoyuan" userId="92dacafb-b293-4395-ae6b-ab8c0207f0fc" providerId="ADAL" clId="{EE2CB5C5-833A-4890-AD94-875F23EF64D8}" dt="2022-07-27T07:54:45.226" v="1124" actId="478"/>
          <ac:picMkLst>
            <pc:docMk/>
            <pc:sldMk cId="1688253004" sldId="1137"/>
            <ac:picMk id="64" creationId="{170D939F-388E-5283-301F-B71A1D2DEB10}"/>
          </ac:picMkLst>
        </pc:picChg>
        <pc:picChg chg="del">
          <ac:chgData name="Xuzhaoyuan" userId="92dacafb-b293-4395-ae6b-ab8c0207f0fc" providerId="ADAL" clId="{EE2CB5C5-833A-4890-AD94-875F23EF64D8}" dt="2022-07-27T07:51:41.746" v="1094" actId="478"/>
          <ac:picMkLst>
            <pc:docMk/>
            <pc:sldMk cId="1688253004" sldId="1137"/>
            <ac:picMk id="66" creationId="{2B25D6CA-70A7-5CF5-1808-DBD427031B82}"/>
          </ac:picMkLst>
        </pc:picChg>
        <pc:picChg chg="del">
          <ac:chgData name="Xuzhaoyuan" userId="92dacafb-b293-4395-ae6b-ab8c0207f0fc" providerId="ADAL" clId="{EE2CB5C5-833A-4890-AD94-875F23EF64D8}" dt="2022-07-27T07:53:05.325" v="1109" actId="478"/>
          <ac:picMkLst>
            <pc:docMk/>
            <pc:sldMk cId="1688253004" sldId="1137"/>
            <ac:picMk id="96" creationId="{F40F89D2-99DB-985F-913B-6413B7DFEF7F}"/>
          </ac:picMkLst>
        </pc:picChg>
        <pc:picChg chg="del">
          <ac:chgData name="Xuzhaoyuan" userId="92dacafb-b293-4395-ae6b-ab8c0207f0fc" providerId="ADAL" clId="{EE2CB5C5-833A-4890-AD94-875F23EF64D8}" dt="2022-07-27T09:47:14.053" v="1142" actId="478"/>
          <ac:picMkLst>
            <pc:docMk/>
            <pc:sldMk cId="1688253004" sldId="1137"/>
            <ac:picMk id="98" creationId="{34355603-1037-345C-F15F-1EA19CA5B9EF}"/>
          </ac:picMkLst>
        </pc:picChg>
        <pc:cxnChg chg="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2" creationId="{7F292DC3-C7AA-326A-33D0-E00D12ED57B5}"/>
          </ac:cxnSpMkLst>
        </pc:cxnChg>
        <pc:cxnChg chg="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49" creationId="{39C2E047-E0EA-5831-D8D9-741943DE8949}"/>
          </ac:cxnSpMkLst>
        </pc:cxnChg>
        <pc:cxnChg chg="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54" creationId="{9D06D4F1-5828-8ABE-83CE-8C4EFB65693D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62" creationId="{D43CAB43-968C-CEE0-3C40-B3F719E09249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65" creationId="{FA1B67F0-14D7-BE80-3AAB-2AF9E0B3CCCF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68" creationId="{7CC0179E-B6D3-F8C2-D49F-2BEFC82FE9AB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70" creationId="{F5CABB3E-66B8-8337-82AD-B7121DB21921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75" creationId="{83AC3836-7585-E170-91F8-0E829909E6C0}"/>
          </ac:cxnSpMkLst>
        </pc:cxnChg>
        <pc:cxnChg chg="del mod">
          <ac:chgData name="Xuzhaoyuan" userId="92dacafb-b293-4395-ae6b-ab8c0207f0fc" providerId="ADAL" clId="{EE2CB5C5-833A-4890-AD94-875F23EF64D8}" dt="2022-07-27T07:54:50.770" v="1127" actId="478"/>
          <ac:cxnSpMkLst>
            <pc:docMk/>
            <pc:sldMk cId="1688253004" sldId="1137"/>
            <ac:cxnSpMk id="77" creationId="{88A939C4-EC92-D0ED-AE6A-B3C8EB030035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78" creationId="{53D62D0E-82C3-7016-128F-7EBB73DD7E18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80" creationId="{EE81EFBD-73BB-E918-C15A-C345BBBE6E87}"/>
          </ac:cxnSpMkLst>
        </pc:cxnChg>
        <pc:cxnChg chg="del mod">
          <ac:chgData name="Xuzhaoyuan" userId="92dacafb-b293-4395-ae6b-ab8c0207f0fc" providerId="ADAL" clId="{EE2CB5C5-833A-4890-AD94-875F23EF64D8}" dt="2022-07-27T07:54:50.770" v="1127" actId="478"/>
          <ac:cxnSpMkLst>
            <pc:docMk/>
            <pc:sldMk cId="1688253004" sldId="1137"/>
            <ac:cxnSpMk id="81" creationId="{DB04C1E1-71D2-7C0B-6C2D-A0CEF74A81F8}"/>
          </ac:cxnSpMkLst>
        </pc:cxnChg>
        <pc:cxnChg chg="del mod">
          <ac:chgData name="Xuzhaoyuan" userId="92dacafb-b293-4395-ae6b-ab8c0207f0fc" providerId="ADAL" clId="{EE2CB5C5-833A-4890-AD94-875F23EF64D8}" dt="2022-07-27T07:54:50.770" v="1127" actId="478"/>
          <ac:cxnSpMkLst>
            <pc:docMk/>
            <pc:sldMk cId="1688253004" sldId="1137"/>
            <ac:cxnSpMk id="82" creationId="{49DEA036-B219-256B-280C-34421706A265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85" creationId="{105748A6-C0C5-49BB-B629-75777B49281A}"/>
          </ac:cxnSpMkLst>
        </pc:cxnChg>
        <pc:cxnChg chg="del mod">
          <ac:chgData name="Xuzhaoyuan" userId="92dacafb-b293-4395-ae6b-ab8c0207f0fc" providerId="ADAL" clId="{EE2CB5C5-833A-4890-AD94-875F23EF64D8}" dt="2022-07-27T07:54:50.770" v="1127" actId="478"/>
          <ac:cxnSpMkLst>
            <pc:docMk/>
            <pc:sldMk cId="1688253004" sldId="1137"/>
            <ac:cxnSpMk id="86" creationId="{FB7BED5A-1FD4-604F-5A4F-E62803A549EB}"/>
          </ac:cxnSpMkLst>
        </pc:cxnChg>
        <pc:cxnChg chg="del">
          <ac:chgData name="Xuzhaoyuan" userId="92dacafb-b293-4395-ae6b-ab8c0207f0fc" providerId="ADAL" clId="{EE2CB5C5-833A-4890-AD94-875F23EF64D8}" dt="2022-07-27T07:51:44.502" v="1095" actId="478"/>
          <ac:cxnSpMkLst>
            <pc:docMk/>
            <pc:sldMk cId="1688253004" sldId="1137"/>
            <ac:cxnSpMk id="88" creationId="{3289C17F-8791-076B-A5D8-7B2AD714CE61}"/>
          </ac:cxnSpMkLst>
        </pc:cxnChg>
        <pc:cxnChg chg="del">
          <ac:chgData name="Xuzhaoyuan" userId="92dacafb-b293-4395-ae6b-ab8c0207f0fc" providerId="ADAL" clId="{EE2CB5C5-833A-4890-AD94-875F23EF64D8}" dt="2022-07-27T07:51:44.502" v="1095" actId="478"/>
          <ac:cxnSpMkLst>
            <pc:docMk/>
            <pc:sldMk cId="1688253004" sldId="1137"/>
            <ac:cxnSpMk id="90" creationId="{874C34EC-D40D-40E8-B4FC-C62615266DF5}"/>
          </ac:cxnSpMkLst>
        </pc:cxnChg>
        <pc:cxnChg chg="del">
          <ac:chgData name="Xuzhaoyuan" userId="92dacafb-b293-4395-ae6b-ab8c0207f0fc" providerId="ADAL" clId="{EE2CB5C5-833A-4890-AD94-875F23EF64D8}" dt="2022-07-27T07:51:44.502" v="1095" actId="478"/>
          <ac:cxnSpMkLst>
            <pc:docMk/>
            <pc:sldMk cId="1688253004" sldId="1137"/>
            <ac:cxnSpMk id="92" creationId="{DADECE4E-0BCF-5284-C640-19B8E602F5B9}"/>
          </ac:cxnSpMkLst>
        </pc:cxnChg>
        <pc:cxnChg chg="del">
          <ac:chgData name="Xuzhaoyuan" userId="92dacafb-b293-4395-ae6b-ab8c0207f0fc" providerId="ADAL" clId="{EE2CB5C5-833A-4890-AD94-875F23EF64D8}" dt="2022-07-27T07:51:44.502" v="1095" actId="478"/>
          <ac:cxnSpMkLst>
            <pc:docMk/>
            <pc:sldMk cId="1688253004" sldId="1137"/>
            <ac:cxnSpMk id="93" creationId="{4976A36C-8E1C-4ABA-AB12-3DD51C42E896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95" creationId="{45205E14-7885-A704-4CA7-9A7545BB4E73}"/>
          </ac:cxnSpMkLst>
        </pc:cxnChg>
        <pc:cxnChg chg="mod or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00" creationId="{BD8E7CF7-1D28-8CD0-B090-4CA488B238DC}"/>
          </ac:cxnSpMkLst>
        </pc:cxnChg>
        <pc:cxnChg chg="mod or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02" creationId="{D9C348BF-D610-E6EC-E7A2-F2A68932F4E5}"/>
          </ac:cxnSpMkLst>
        </pc:cxnChg>
        <pc:cxnChg chg="mod or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04" creationId="{AA6572BF-2AE0-0F89-FA3B-CE54914B8FCB}"/>
          </ac:cxnSpMkLst>
        </pc:cxnChg>
        <pc:cxnChg chg="mod or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05" creationId="{840F8AF1-B51B-E9F4-5512-40CBF0C15A8A}"/>
          </ac:cxnSpMkLst>
        </pc:cxnChg>
        <pc:cxnChg chg="del">
          <ac:chgData name="Xuzhaoyuan" userId="92dacafb-b293-4395-ae6b-ab8c0207f0fc" providerId="ADAL" clId="{EE2CB5C5-833A-4890-AD94-875F23EF64D8}" dt="2022-07-27T09:47:14.053" v="1142" actId="478"/>
          <ac:cxnSpMkLst>
            <pc:docMk/>
            <pc:sldMk cId="1688253004" sldId="1137"/>
            <ac:cxnSpMk id="107" creationId="{7EDEB60A-3DF7-369C-2696-01B192C32FF2}"/>
          </ac:cxnSpMkLst>
        </pc:cxnChg>
        <pc:cxnChg chg="del">
          <ac:chgData name="Xuzhaoyuan" userId="92dacafb-b293-4395-ae6b-ab8c0207f0fc" providerId="ADAL" clId="{EE2CB5C5-833A-4890-AD94-875F23EF64D8}" dt="2022-07-27T09:47:14.053" v="1142" actId="478"/>
          <ac:cxnSpMkLst>
            <pc:docMk/>
            <pc:sldMk cId="1688253004" sldId="1137"/>
            <ac:cxnSpMk id="109" creationId="{33361403-E57F-A706-454F-958B85C050C3}"/>
          </ac:cxnSpMkLst>
        </pc:cxnChg>
        <pc:cxnChg chg="del">
          <ac:chgData name="Xuzhaoyuan" userId="92dacafb-b293-4395-ae6b-ab8c0207f0fc" providerId="ADAL" clId="{EE2CB5C5-833A-4890-AD94-875F23EF64D8}" dt="2022-07-27T09:47:14.053" v="1142" actId="478"/>
          <ac:cxnSpMkLst>
            <pc:docMk/>
            <pc:sldMk cId="1688253004" sldId="1137"/>
            <ac:cxnSpMk id="111" creationId="{A6B04FDF-CFD8-9C28-F060-351A521A708A}"/>
          </ac:cxnSpMkLst>
        </pc:cxnChg>
        <pc:cxnChg chg="del">
          <ac:chgData name="Xuzhaoyuan" userId="92dacafb-b293-4395-ae6b-ab8c0207f0fc" providerId="ADAL" clId="{EE2CB5C5-833A-4890-AD94-875F23EF64D8}" dt="2022-07-27T09:47:14.053" v="1142" actId="478"/>
          <ac:cxnSpMkLst>
            <pc:docMk/>
            <pc:sldMk cId="1688253004" sldId="1137"/>
            <ac:cxnSpMk id="112" creationId="{64EAD186-5D82-AB41-9C1B-6C5B7DA71218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13" creationId="{698D6060-C99F-C817-D032-6642E8CADF3E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18" creationId="{4F0B5A84-6FC1-02CC-EFA8-EE42923714FD}"/>
          </ac:cxnSpMkLst>
        </pc:cxnChg>
        <pc:cxnChg chg="add mod">
          <ac:chgData name="Xuzhaoyuan" userId="92dacafb-b293-4395-ae6b-ab8c0207f0fc" providerId="ADAL" clId="{EE2CB5C5-833A-4890-AD94-875F23EF64D8}" dt="2022-07-27T10:50:33.155" v="1569" actId="1076"/>
          <ac:cxnSpMkLst>
            <pc:docMk/>
            <pc:sldMk cId="1688253004" sldId="1137"/>
            <ac:cxnSpMk id="120" creationId="{C4B7A9F2-6B57-6661-952E-A8276976FF73}"/>
          </ac:cxnSpMkLst>
        </pc:cxnChg>
      </pc:sldChg>
      <pc:sldChg chg="del">
        <pc:chgData name="Xuzhaoyuan" userId="92dacafb-b293-4395-ae6b-ab8c0207f0fc" providerId="ADAL" clId="{EE2CB5C5-833A-4890-AD94-875F23EF64D8}" dt="2022-07-23T04:53:43.489" v="344" actId="47"/>
        <pc:sldMkLst>
          <pc:docMk/>
          <pc:sldMk cId="1916035411" sldId="1138"/>
        </pc:sldMkLst>
      </pc:sldChg>
      <pc:sldChg chg="modSp mod">
        <pc:chgData name="Xuzhaoyuan" userId="92dacafb-b293-4395-ae6b-ab8c0207f0fc" providerId="ADAL" clId="{EE2CB5C5-833A-4890-AD94-875F23EF64D8}" dt="2022-07-27T10:24:50.846" v="1312" actId="113"/>
        <pc:sldMkLst>
          <pc:docMk/>
          <pc:sldMk cId="2932043050" sldId="1139"/>
        </pc:sldMkLst>
        <pc:spChg chg="mod">
          <ac:chgData name="Xuzhaoyuan" userId="92dacafb-b293-4395-ae6b-ab8c0207f0fc" providerId="ADAL" clId="{EE2CB5C5-833A-4890-AD94-875F23EF64D8}" dt="2022-07-27T10:24:50.846" v="1312" actId="113"/>
          <ac:spMkLst>
            <pc:docMk/>
            <pc:sldMk cId="2932043050" sldId="1139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6T01:06:15.699" v="714" actId="20577"/>
          <ac:spMkLst>
            <pc:docMk/>
            <pc:sldMk cId="2932043050" sldId="1139"/>
            <ac:spMk id="36" creationId="{138C1D45-FB66-78CB-12BD-D3DA6D88EEE1}"/>
          </ac:spMkLst>
        </pc:spChg>
      </pc:sldChg>
      <pc:sldChg chg="addSp delSp modSp mod modAnim">
        <pc:chgData name="Xuzhaoyuan" userId="92dacafb-b293-4395-ae6b-ab8c0207f0fc" providerId="ADAL" clId="{EE2CB5C5-833A-4890-AD94-875F23EF64D8}" dt="2022-07-27T11:13:52.101" v="1916"/>
        <pc:sldMkLst>
          <pc:docMk/>
          <pc:sldMk cId="2671432375" sldId="1142"/>
        </pc:sldMkLst>
        <pc:spChg chg="add del mod">
          <ac:chgData name="Xuzhaoyuan" userId="92dacafb-b293-4395-ae6b-ab8c0207f0fc" providerId="ADAL" clId="{EE2CB5C5-833A-4890-AD94-875F23EF64D8}" dt="2022-07-27T10:04:10.173" v="1208"/>
          <ac:spMkLst>
            <pc:docMk/>
            <pc:sldMk cId="2671432375" sldId="1142"/>
            <ac:spMk id="2" creationId="{8BECAE80-1E4B-8CEF-C4BC-536FD198BFB5}"/>
          </ac:spMkLst>
        </pc:spChg>
        <pc:spChg chg="mod">
          <ac:chgData name="Xuzhaoyuan" userId="92dacafb-b293-4395-ae6b-ab8c0207f0fc" providerId="ADAL" clId="{EE2CB5C5-833A-4890-AD94-875F23EF64D8}" dt="2022-07-27T07:24:48.922" v="814"/>
          <ac:spMkLst>
            <pc:docMk/>
            <pc:sldMk cId="2671432375" sldId="1142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25:26.746" v="826" actId="20577"/>
          <ac:spMkLst>
            <pc:docMk/>
            <pc:sldMk cId="2671432375" sldId="1142"/>
            <ac:spMk id="4" creationId="{65D00C4A-DAE2-4146-894E-3C84C23D9733}"/>
          </ac:spMkLst>
        </pc:spChg>
        <pc:spChg chg="mod">
          <ac:chgData name="Xuzhaoyuan" userId="92dacafb-b293-4395-ae6b-ab8c0207f0fc" providerId="ADAL" clId="{EE2CB5C5-833A-4890-AD94-875F23EF64D8}" dt="2022-07-27T11:05:22.153" v="1666" actId="1076"/>
          <ac:spMkLst>
            <pc:docMk/>
            <pc:sldMk cId="2671432375" sldId="1142"/>
            <ac:spMk id="6" creationId="{9C4DF7C3-9156-F735-A807-07F8177492FA}"/>
          </ac:spMkLst>
        </pc:spChg>
        <pc:spChg chg="del">
          <ac:chgData name="Xuzhaoyuan" userId="92dacafb-b293-4395-ae6b-ab8c0207f0fc" providerId="ADAL" clId="{EE2CB5C5-833A-4890-AD94-875F23EF64D8}" dt="2022-07-27T11:04:11.307" v="1661" actId="478"/>
          <ac:spMkLst>
            <pc:docMk/>
            <pc:sldMk cId="2671432375" sldId="1142"/>
            <ac:spMk id="7" creationId="{97E506B8-350B-E46C-27A9-0A8043121427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8" creationId="{C2A3CCD6-A81D-225E-2641-1EDFB7923EE8}"/>
          </ac:spMkLst>
        </pc:spChg>
        <pc:spChg chg="add mod">
          <ac:chgData name="Xuzhaoyuan" userId="92dacafb-b293-4395-ae6b-ab8c0207f0fc" providerId="ADAL" clId="{EE2CB5C5-833A-4890-AD94-875F23EF64D8}" dt="2022-07-27T11:13:09.689" v="1889" actId="1076"/>
          <ac:spMkLst>
            <pc:docMk/>
            <pc:sldMk cId="2671432375" sldId="1142"/>
            <ac:spMk id="13" creationId="{C3716C10-2CDC-6B6F-9DB6-13E2D5B395DB}"/>
          </ac:spMkLst>
        </pc:spChg>
        <pc:spChg chg="del mod">
          <ac:chgData name="Xuzhaoyuan" userId="92dacafb-b293-4395-ae6b-ab8c0207f0fc" providerId="ADAL" clId="{EE2CB5C5-833A-4890-AD94-875F23EF64D8}" dt="2022-07-27T11:09:54.219" v="1812" actId="478"/>
          <ac:spMkLst>
            <pc:docMk/>
            <pc:sldMk cId="2671432375" sldId="1142"/>
            <ac:spMk id="18" creationId="{7DF46C4A-4E7F-264D-B719-40A888888856}"/>
          </ac:spMkLst>
        </pc:spChg>
        <pc:spChg chg="del mod">
          <ac:chgData name="Xuzhaoyuan" userId="92dacafb-b293-4395-ae6b-ab8c0207f0fc" providerId="ADAL" clId="{EE2CB5C5-833A-4890-AD94-875F23EF64D8}" dt="2022-07-27T11:09:54.219" v="1812" actId="478"/>
          <ac:spMkLst>
            <pc:docMk/>
            <pc:sldMk cId="2671432375" sldId="1142"/>
            <ac:spMk id="20" creationId="{10AD49B5-800B-60E0-E9B3-FA3CF3DAF07F}"/>
          </ac:spMkLst>
        </pc:spChg>
        <pc:spChg chg="del mod">
          <ac:chgData name="Xuzhaoyuan" userId="92dacafb-b293-4395-ae6b-ab8c0207f0fc" providerId="ADAL" clId="{EE2CB5C5-833A-4890-AD94-875F23EF64D8}" dt="2022-07-27T11:09:54.219" v="1812" actId="478"/>
          <ac:spMkLst>
            <pc:docMk/>
            <pc:sldMk cId="2671432375" sldId="1142"/>
            <ac:spMk id="22" creationId="{81F11F4B-342E-5418-174D-3BFAD9A41105}"/>
          </ac:spMkLst>
        </pc:spChg>
        <pc:spChg chg="del mod">
          <ac:chgData name="Xuzhaoyuan" userId="92dacafb-b293-4395-ae6b-ab8c0207f0fc" providerId="ADAL" clId="{EE2CB5C5-833A-4890-AD94-875F23EF64D8}" dt="2022-07-27T11:09:54.219" v="1812" actId="478"/>
          <ac:spMkLst>
            <pc:docMk/>
            <pc:sldMk cId="2671432375" sldId="1142"/>
            <ac:spMk id="25" creationId="{FDA935E2-053A-72A7-4A74-DE0A71500AF6}"/>
          </ac:spMkLst>
        </pc:spChg>
        <pc:spChg chg="del mod">
          <ac:chgData name="Xuzhaoyuan" userId="92dacafb-b293-4395-ae6b-ab8c0207f0fc" providerId="ADAL" clId="{EE2CB5C5-833A-4890-AD94-875F23EF64D8}" dt="2022-07-27T11:09:54.219" v="1812" actId="478"/>
          <ac:spMkLst>
            <pc:docMk/>
            <pc:sldMk cId="2671432375" sldId="1142"/>
            <ac:spMk id="27" creationId="{1B6A2FAC-DFE6-E6F7-1851-C68F75C3FB40}"/>
          </ac:spMkLst>
        </pc:spChg>
        <pc:spChg chg="mod">
          <ac:chgData name="Xuzhaoyuan" userId="92dacafb-b293-4395-ae6b-ab8c0207f0fc" providerId="ADAL" clId="{EE2CB5C5-833A-4890-AD94-875F23EF64D8}" dt="2022-07-27T11:13:39.081" v="1914" actId="1076"/>
          <ac:spMkLst>
            <pc:docMk/>
            <pc:sldMk cId="2671432375" sldId="1142"/>
            <ac:spMk id="40" creationId="{7FD9D412-9D4E-4AB9-8EE2-695242E4A008}"/>
          </ac:spMkLst>
        </pc:spChg>
        <pc:spChg chg="add mod">
          <ac:chgData name="Xuzhaoyuan" userId="92dacafb-b293-4395-ae6b-ab8c0207f0fc" providerId="ADAL" clId="{EE2CB5C5-833A-4890-AD94-875F23EF64D8}" dt="2022-07-27T11:10:00.904" v="1814" actId="1076"/>
          <ac:spMkLst>
            <pc:docMk/>
            <pc:sldMk cId="2671432375" sldId="1142"/>
            <ac:spMk id="45" creationId="{100D3047-AF88-E75B-7FFC-58E6EE23F86C}"/>
          </ac:spMkLst>
        </pc:spChg>
        <pc:spChg chg="add mod">
          <ac:chgData name="Xuzhaoyuan" userId="92dacafb-b293-4395-ae6b-ab8c0207f0fc" providerId="ADAL" clId="{EE2CB5C5-833A-4890-AD94-875F23EF64D8}" dt="2022-07-27T11:05:33.540" v="1673" actId="20577"/>
          <ac:spMkLst>
            <pc:docMk/>
            <pc:sldMk cId="2671432375" sldId="1142"/>
            <ac:spMk id="46" creationId="{9711D5A1-3765-3E36-ED01-ED0503512B72}"/>
          </ac:spMkLst>
        </pc:spChg>
        <pc:spChg chg="add mod">
          <ac:chgData name="Xuzhaoyuan" userId="92dacafb-b293-4395-ae6b-ab8c0207f0fc" providerId="ADAL" clId="{EE2CB5C5-833A-4890-AD94-875F23EF64D8}" dt="2022-07-27T11:13:09.689" v="1889" actId="1076"/>
          <ac:spMkLst>
            <pc:docMk/>
            <pc:sldMk cId="2671432375" sldId="1142"/>
            <ac:spMk id="47" creationId="{3FAF44FA-B44E-CCDF-3D8A-B0E673E92868}"/>
          </ac:spMkLst>
        </pc:spChg>
        <pc:spChg chg="add mod">
          <ac:chgData name="Xuzhaoyuan" userId="92dacafb-b293-4395-ae6b-ab8c0207f0fc" providerId="ADAL" clId="{EE2CB5C5-833A-4890-AD94-875F23EF64D8}" dt="2022-07-27T11:13:09.689" v="1889" actId="1076"/>
          <ac:spMkLst>
            <pc:docMk/>
            <pc:sldMk cId="2671432375" sldId="1142"/>
            <ac:spMk id="48" creationId="{03567058-1F17-6E6F-3068-4486A59E881A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62" creationId="{0411542C-F9EB-4E4A-193D-8BA9DD71C837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63" creationId="{5E9A8844-3B18-03C7-4172-0DF42D313197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64" creationId="{FE64A674-3FA5-CA01-A779-C3B3D9C6CD29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65" creationId="{AABF848C-7D47-AD05-E479-78C3B8D16B89}"/>
          </ac:spMkLst>
        </pc:spChg>
        <pc:spChg chg="del">
          <ac:chgData name="Xuzhaoyuan" userId="92dacafb-b293-4395-ae6b-ab8c0207f0fc" providerId="ADAL" clId="{EE2CB5C5-833A-4890-AD94-875F23EF64D8}" dt="2022-07-27T10:15:11.170" v="1251" actId="478"/>
          <ac:spMkLst>
            <pc:docMk/>
            <pc:sldMk cId="2671432375" sldId="1142"/>
            <ac:spMk id="68" creationId="{35E64D2B-9290-0F73-A680-3AD6538243BA}"/>
          </ac:spMkLst>
        </pc:spChg>
        <pc:spChg chg="add mod">
          <ac:chgData name="Xuzhaoyuan" userId="92dacafb-b293-4395-ae6b-ab8c0207f0fc" providerId="ADAL" clId="{EE2CB5C5-833A-4890-AD94-875F23EF64D8}" dt="2022-07-27T11:13:09.689" v="1889" actId="1076"/>
          <ac:spMkLst>
            <pc:docMk/>
            <pc:sldMk cId="2671432375" sldId="1142"/>
            <ac:spMk id="77" creationId="{F7F4E3EF-1502-47FD-F119-7B9622DEDF1F}"/>
          </ac:spMkLst>
        </pc:spChg>
        <pc:spChg chg="add mod">
          <ac:chgData name="Xuzhaoyuan" userId="92dacafb-b293-4395-ae6b-ab8c0207f0fc" providerId="ADAL" clId="{EE2CB5C5-833A-4890-AD94-875F23EF64D8}" dt="2022-07-27T11:13:33.930" v="1913" actId="1076"/>
          <ac:spMkLst>
            <pc:docMk/>
            <pc:sldMk cId="2671432375" sldId="1142"/>
            <ac:spMk id="81" creationId="{0B0A51DC-28C2-3AD7-0B35-99EC1E370344}"/>
          </ac:spMkLst>
        </pc:spChg>
        <pc:picChg chg="del mod">
          <ac:chgData name="Xuzhaoyuan" userId="92dacafb-b293-4395-ae6b-ab8c0207f0fc" providerId="ADAL" clId="{EE2CB5C5-833A-4890-AD94-875F23EF64D8}" dt="2022-07-27T11:09:54.219" v="1812" actId="478"/>
          <ac:picMkLst>
            <pc:docMk/>
            <pc:sldMk cId="2671432375" sldId="1142"/>
            <ac:picMk id="17" creationId="{F838453A-9FF4-406C-9BFA-060C32E39981}"/>
          </ac:picMkLst>
        </pc:picChg>
        <pc:picChg chg="del mod">
          <ac:chgData name="Xuzhaoyuan" userId="92dacafb-b293-4395-ae6b-ab8c0207f0fc" providerId="ADAL" clId="{EE2CB5C5-833A-4890-AD94-875F23EF64D8}" dt="2022-07-27T10:15:11.170" v="1251" actId="478"/>
          <ac:picMkLst>
            <pc:docMk/>
            <pc:sldMk cId="2671432375" sldId="1142"/>
            <ac:picMk id="57" creationId="{18E572B9-2475-1DC3-D0EB-BEC293518B30}"/>
          </ac:picMkLst>
        </pc:picChg>
        <pc:picChg chg="del mod">
          <ac:chgData name="Xuzhaoyuan" userId="92dacafb-b293-4395-ae6b-ab8c0207f0fc" providerId="ADAL" clId="{EE2CB5C5-833A-4890-AD94-875F23EF64D8}" dt="2022-07-27T10:15:11.170" v="1251" actId="478"/>
          <ac:picMkLst>
            <pc:docMk/>
            <pc:sldMk cId="2671432375" sldId="1142"/>
            <ac:picMk id="59" creationId="{F70BED83-1DB0-0747-54B0-A9BC0318718A}"/>
          </ac:picMkLst>
        </pc:picChg>
        <pc:picChg chg="del">
          <ac:chgData name="Xuzhaoyuan" userId="92dacafb-b293-4395-ae6b-ab8c0207f0fc" providerId="ADAL" clId="{EE2CB5C5-833A-4890-AD94-875F23EF64D8}" dt="2022-07-27T10:15:11.170" v="1251" actId="478"/>
          <ac:picMkLst>
            <pc:docMk/>
            <pc:sldMk cId="2671432375" sldId="1142"/>
            <ac:picMk id="61" creationId="{50EE547F-9DC9-5F44-F2B4-B9B18C482647}"/>
          </ac:picMkLst>
        </pc:picChg>
        <pc:picChg chg="mod">
          <ac:chgData name="Xuzhaoyuan" userId="92dacafb-b293-4395-ae6b-ab8c0207f0fc" providerId="ADAL" clId="{EE2CB5C5-833A-4890-AD94-875F23EF64D8}" dt="2022-07-27T11:09:58.681" v="1813" actId="1076"/>
          <ac:picMkLst>
            <pc:docMk/>
            <pc:sldMk cId="2671432375" sldId="1142"/>
            <ac:picMk id="82" creationId="{4D1E8ACB-C5C6-A4C8-2204-0F89E7D175AE}"/>
          </ac:picMkLst>
        </pc:picChg>
        <pc:picChg chg="mod">
          <ac:chgData name="Xuzhaoyuan" userId="92dacafb-b293-4395-ae6b-ab8c0207f0fc" providerId="ADAL" clId="{EE2CB5C5-833A-4890-AD94-875F23EF64D8}" dt="2022-07-27T11:09:58.681" v="1813" actId="1076"/>
          <ac:picMkLst>
            <pc:docMk/>
            <pc:sldMk cId="2671432375" sldId="1142"/>
            <ac:picMk id="84" creationId="{7AFF886E-2F8B-B156-6E7D-2B19A2362839}"/>
          </ac:picMkLst>
        </pc:picChg>
        <pc:cxnChg chg="add del mod">
          <ac:chgData name="Xuzhaoyuan" userId="92dacafb-b293-4395-ae6b-ab8c0207f0fc" providerId="ADAL" clId="{EE2CB5C5-833A-4890-AD94-875F23EF64D8}" dt="2022-07-27T11:12:08.565" v="1815" actId="478"/>
          <ac:cxnSpMkLst>
            <pc:docMk/>
            <pc:sldMk cId="2671432375" sldId="1142"/>
            <ac:cxnSpMk id="9" creationId="{D5529ADD-3917-DB01-1661-486308A7318D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19" creationId="{3B60E9A1-1AB1-3FF6-1241-6BA24773DCF0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21" creationId="{62A99E18-2B55-1625-DEB6-74C229F06C28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23" creationId="{30080A12-0C4A-E891-7B72-FE72F12FBF9B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24" creationId="{3044E7CD-C966-02E0-44B8-357AD6FA6698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26" creationId="{85F7C6C8-D25A-C680-6E53-0ECAF60AABE1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28" creationId="{70E47023-2DEF-6533-F0EC-099EB93B0B77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30" creationId="{D766C07C-FA7C-56E1-F99C-5D0CA42272C8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41" creationId="{54039620-6F98-CB4C-B81E-C8B1775FD0BC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42" creationId="{4FB853BA-A46E-F92F-2636-B30C643AB03A}"/>
          </ac:cxnSpMkLst>
        </pc:cxnChg>
        <pc:cxnChg chg="del mod">
          <ac:chgData name="Xuzhaoyuan" userId="92dacafb-b293-4395-ae6b-ab8c0207f0fc" providerId="ADAL" clId="{EE2CB5C5-833A-4890-AD94-875F23EF64D8}" dt="2022-07-27T11:09:54.219" v="1812" actId="478"/>
          <ac:cxnSpMkLst>
            <pc:docMk/>
            <pc:sldMk cId="2671432375" sldId="1142"/>
            <ac:cxnSpMk id="44" creationId="{A6855A44-5D95-4E30-E7B7-FC9FEFABC242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55" creationId="{F5392E3E-D897-BD21-6E32-0C024C0E0C02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56" creationId="{CF4E9129-566B-F99A-E23D-688021FAC104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58" creationId="{A616482B-AAE0-A929-5844-E1F1EAB26C66}"/>
          </ac:cxnSpMkLst>
        </pc:cxnChg>
        <pc:cxnChg chg="add del mod">
          <ac:chgData name="Xuzhaoyuan" userId="92dacafb-b293-4395-ae6b-ab8c0207f0fc" providerId="ADAL" clId="{EE2CB5C5-833A-4890-AD94-875F23EF64D8}" dt="2022-07-27T11:09:40.830" v="1811" actId="478"/>
          <ac:cxnSpMkLst>
            <pc:docMk/>
            <pc:sldMk cId="2671432375" sldId="1142"/>
            <ac:cxnSpMk id="60" creationId="{7FAC1AEA-D893-E79E-B416-84AED5E7BA30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66" creationId="{83617148-0AB8-7D24-0EA2-47ACB2CEA0B6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67" creationId="{B50929A6-A0BA-2D44-A8E8-3C6A5918674B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69" creationId="{8389D2ED-9E33-4C10-C7DA-226B4D08C289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0" creationId="{E338DA34-BBB7-FEF6-24DF-828730E430DD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1" creationId="{4C08A7D3-E23A-F41A-7FEC-D2A4A1E479FC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2" creationId="{CF65576B-97FA-63C4-E580-8C1A31F120E6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3" creationId="{821D0CE3-3571-22EA-0BD4-583714012E70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4" creationId="{0CD95A5C-831E-FA49-85ED-6C6E1F0BA428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5" creationId="{8562F19D-251B-AA8F-2A50-63D7714ECE68}"/>
          </ac:cxnSpMkLst>
        </pc:cxnChg>
        <pc:cxnChg chg="del">
          <ac:chgData name="Xuzhaoyuan" userId="92dacafb-b293-4395-ae6b-ab8c0207f0fc" providerId="ADAL" clId="{EE2CB5C5-833A-4890-AD94-875F23EF64D8}" dt="2022-07-27T10:15:11.170" v="1251" actId="478"/>
          <ac:cxnSpMkLst>
            <pc:docMk/>
            <pc:sldMk cId="2671432375" sldId="1142"/>
            <ac:cxnSpMk id="76" creationId="{6A444892-0078-8292-59C4-C24EF6A4F16A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78" creationId="{D6245A2D-9F76-38FE-241A-60CF22D64DDE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79" creationId="{AC63AD8F-0B19-8560-ED9A-F233CE307FF2}"/>
          </ac:cxnSpMkLst>
        </pc:cxnChg>
        <pc:cxnChg chg="add mod">
          <ac:chgData name="Xuzhaoyuan" userId="92dacafb-b293-4395-ae6b-ab8c0207f0fc" providerId="ADAL" clId="{EE2CB5C5-833A-4890-AD94-875F23EF64D8}" dt="2022-07-27T11:13:09.689" v="1889" actId="1076"/>
          <ac:cxnSpMkLst>
            <pc:docMk/>
            <pc:sldMk cId="2671432375" sldId="1142"/>
            <ac:cxnSpMk id="80" creationId="{82109C48-2D2F-0509-EB33-D8BB421DE53C}"/>
          </ac:cxnSpMkLst>
        </pc:cxnChg>
      </pc:sldChg>
      <pc:sldChg chg="addSp delSp modSp mod ord modAnim">
        <pc:chgData name="Xuzhaoyuan" userId="92dacafb-b293-4395-ae6b-ab8c0207f0fc" providerId="ADAL" clId="{EE2CB5C5-833A-4890-AD94-875F23EF64D8}" dt="2022-07-27T11:01:15.155" v="1660"/>
        <pc:sldMkLst>
          <pc:docMk/>
          <pc:sldMk cId="4249634570" sldId="1143"/>
        </pc:sldMkLst>
        <pc:spChg chg="del">
          <ac:chgData name="Xuzhaoyuan" userId="92dacafb-b293-4395-ae6b-ab8c0207f0fc" providerId="ADAL" clId="{EE2CB5C5-833A-4890-AD94-875F23EF64D8}" dt="2022-07-23T04:19:26.182" v="55" actId="478"/>
          <ac:spMkLst>
            <pc:docMk/>
            <pc:sldMk cId="4249634570" sldId="1143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24:26.882" v="811"/>
          <ac:spMkLst>
            <pc:docMk/>
            <pc:sldMk cId="4249634570" sldId="1143"/>
            <ac:spMk id="4" creationId="{65D00C4A-DAE2-4146-894E-3C84C23D9733}"/>
          </ac:spMkLst>
        </pc:spChg>
        <pc:spChg chg="add 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" creationId="{E0E07453-DF61-7693-0FD3-F642562F0149}"/>
          </ac:spMkLst>
        </pc:spChg>
        <pc:spChg chg="add 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" creationId="{E0D8357F-4101-7FC0-F414-873678B07B36}"/>
          </ac:spMkLst>
        </pc:spChg>
        <pc:spChg chg="add del mod">
          <ac:chgData name="Xuzhaoyuan" userId="92dacafb-b293-4395-ae6b-ab8c0207f0fc" providerId="ADAL" clId="{EE2CB5C5-833A-4890-AD94-875F23EF64D8}" dt="2022-07-27T11:01:03.289" v="1658" actId="478"/>
          <ac:spMkLst>
            <pc:docMk/>
            <pc:sldMk cId="4249634570" sldId="1143"/>
            <ac:spMk id="14" creationId="{ECCD7253-9E06-41AD-E914-9C3EC83DB561}"/>
          </ac:spMkLst>
        </pc:spChg>
        <pc:spChg chg="add mod">
          <ac:chgData name="Xuzhaoyuan" userId="92dacafb-b293-4395-ae6b-ab8c0207f0fc" providerId="ADAL" clId="{EE2CB5C5-833A-4890-AD94-875F23EF64D8}" dt="2022-07-27T10:48:13.870" v="1492" actId="1076"/>
          <ac:spMkLst>
            <pc:docMk/>
            <pc:sldMk cId="4249634570" sldId="1143"/>
            <ac:spMk id="43" creationId="{9D658601-4BF2-81A3-6521-DFA538B03B85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68" creationId="{71D9EEE3-3CE7-05E2-07BC-995674C0A659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72" creationId="{9C964BEE-EC8B-D1D1-093E-E5D1FE115268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74" creationId="{FD8018E5-02C8-6776-093F-68CF1869AB33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75" creationId="{55C74C03-5573-4243-A1ED-E56B07A989D3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76" creationId="{5C867C8B-BFAA-F24A-A4CC-23188537D3C9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78" creationId="{C849F1D2-E230-B629-633F-B9084E6E9A7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80" creationId="{9ACDFFB2-B7F9-7D4F-5739-77A4C87001E2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94" creationId="{9380DCD0-40D1-FA06-EEFC-F5CEF2C32D99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95" creationId="{650EF96F-4692-08EB-3CF9-D00D0DAC0760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97" creationId="{3647FC13-DF96-1634-AE65-F42E211CEC9A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13" creationId="{162524D8-8C62-DD29-7D8A-0C0A0963B561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2" creationId="{E8BAFDE8-087E-1111-85DE-03F2306B6CF8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3" creationId="{3F87EE8D-6B43-8FC5-790C-7D36976A0C02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4" creationId="{6561D4A9-FE17-AA31-AAA3-0F4D14FDE4BF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5" creationId="{C86D8237-50E8-B1B2-9DA2-3E69A76795A8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6" creationId="{3D7E5784-6236-3C53-F887-57398D767B1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7" creationId="{A8737B0B-A219-2D67-43EE-6626AF86EFCA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8" creationId="{DCA52292-2B5C-3D38-280D-DCF933538B65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29" creationId="{7F6AF62B-41F5-688B-A90E-9F9A8CAF5209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0" creationId="{E55417DB-6CE6-CEC8-A7AF-A0FCE3032B54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1" creationId="{07A6171B-3AB6-7E81-FA0A-0A75F240D995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2" creationId="{885283B8-F711-197B-B1C6-D5BDA3A5F2EB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3" creationId="{8C4E5626-663C-4369-BF8B-C6926200BE4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4" creationId="{C31479EE-EB25-247C-0A82-350381DD9B90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5" creationId="{0648A5ED-E00E-962B-0A60-52990CF59CD2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6" creationId="{444C5A76-C614-97C9-CFE0-F5A8DC031792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7" creationId="{0DD5F0DD-471E-DA2E-2A0A-4287B45C2CF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38" creationId="{3B77945C-D6EB-B8BB-2D77-FC80F4E61597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40" creationId="{AEDE67D6-2CEC-138A-6B57-A26B837AAF1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41" creationId="{CB0636A9-A08B-0DF6-41C8-D2C61F6CEFD5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42" creationId="{4A2DD256-87FA-1DE6-2756-975FFA0E5C16}"/>
          </ac:spMkLst>
        </pc:spChg>
        <pc:spChg chg="mod">
          <ac:chgData name="Xuzhaoyuan" userId="92dacafb-b293-4395-ae6b-ab8c0207f0fc" providerId="ADAL" clId="{EE2CB5C5-833A-4890-AD94-875F23EF64D8}" dt="2022-07-27T07:48:27.651" v="1077" actId="1076"/>
          <ac:spMkLst>
            <pc:docMk/>
            <pc:sldMk cId="4249634570" sldId="1143"/>
            <ac:spMk id="143" creationId="{895A47B2-D7A5-1E3C-589C-647E5A29B434}"/>
          </ac:spMkLst>
        </pc:sp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6" creationId="{DD5157AC-4BBE-BE57-7A1F-EB9E667821A2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4" creationId="{01D50294-FA4C-0F3A-E88D-4D4C88F46E4B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5" creationId="{F4F97670-6F1E-EEB5-201B-0C72484E014A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6" creationId="{9398ED8F-C456-6293-74C2-847791C2E20A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7" creationId="{F280B0FC-3A2A-9614-7086-8D80FBC89B41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8" creationId="{86C880FA-ECEC-2FEF-C9C2-5188406CDA18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49" creationId="{325EFA41-6F1C-975D-90F1-4E413FDF332F}"/>
          </ac:cxnSpMkLst>
        </pc:cxnChg>
        <pc:cxnChg chg="mod">
          <ac:chgData name="Xuzhaoyuan" userId="92dacafb-b293-4395-ae6b-ab8c0207f0fc" providerId="ADAL" clId="{EE2CB5C5-833A-4890-AD94-875F23EF64D8}" dt="2022-07-27T07:48:27.651" v="1077" actId="1076"/>
          <ac:cxnSpMkLst>
            <pc:docMk/>
            <pc:sldMk cId="4249634570" sldId="1143"/>
            <ac:cxnSpMk id="150" creationId="{FBBC54E5-7089-D794-5D16-DF72B936ED8A}"/>
          </ac:cxnSpMkLst>
        </pc:cxnChg>
      </pc:sldChg>
      <pc:sldChg chg="del">
        <pc:chgData name="Xuzhaoyuan" userId="92dacafb-b293-4395-ae6b-ab8c0207f0fc" providerId="ADAL" clId="{EE2CB5C5-833A-4890-AD94-875F23EF64D8}" dt="2022-07-23T04:20:35.078" v="58" actId="47"/>
        <pc:sldMkLst>
          <pc:docMk/>
          <pc:sldMk cId="1461376323" sldId="1145"/>
        </pc:sldMkLst>
      </pc:sldChg>
      <pc:sldChg chg="del">
        <pc:chgData name="Xuzhaoyuan" userId="92dacafb-b293-4395-ae6b-ab8c0207f0fc" providerId="ADAL" clId="{EE2CB5C5-833A-4890-AD94-875F23EF64D8}" dt="2022-07-23T04:50:42.070" v="333" actId="47"/>
        <pc:sldMkLst>
          <pc:docMk/>
          <pc:sldMk cId="283490598" sldId="1146"/>
        </pc:sldMkLst>
      </pc:sldChg>
      <pc:sldChg chg="del">
        <pc:chgData name="Xuzhaoyuan" userId="92dacafb-b293-4395-ae6b-ab8c0207f0fc" providerId="ADAL" clId="{EE2CB5C5-833A-4890-AD94-875F23EF64D8}" dt="2022-07-23T04:54:49.024" v="373" actId="47"/>
        <pc:sldMkLst>
          <pc:docMk/>
          <pc:sldMk cId="2186601588" sldId="1147"/>
        </pc:sldMkLst>
      </pc:sldChg>
      <pc:sldChg chg="del">
        <pc:chgData name="Xuzhaoyuan" userId="92dacafb-b293-4395-ae6b-ab8c0207f0fc" providerId="ADAL" clId="{EE2CB5C5-833A-4890-AD94-875F23EF64D8}" dt="2022-07-23T04:54:51.023" v="374" actId="47"/>
        <pc:sldMkLst>
          <pc:docMk/>
          <pc:sldMk cId="1657492415" sldId="1148"/>
        </pc:sldMkLst>
      </pc:sldChg>
      <pc:sldChg chg="addSp delSp modSp mod modNotesTx">
        <pc:chgData name="Xuzhaoyuan" userId="92dacafb-b293-4395-ae6b-ab8c0207f0fc" providerId="ADAL" clId="{EE2CB5C5-833A-4890-AD94-875F23EF64D8}" dt="2022-07-27T07:25:37.464" v="830"/>
        <pc:sldMkLst>
          <pc:docMk/>
          <pc:sldMk cId="2744356041" sldId="1149"/>
        </pc:sldMkLst>
        <pc:spChg chg="mod">
          <ac:chgData name="Xuzhaoyuan" userId="92dacafb-b293-4395-ae6b-ab8c0207f0fc" providerId="ADAL" clId="{EE2CB5C5-833A-4890-AD94-875F23EF64D8}" dt="2022-07-27T07:24:56.967" v="816"/>
          <ac:spMkLst>
            <pc:docMk/>
            <pc:sldMk cId="2744356041" sldId="1149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25:37.464" v="830"/>
          <ac:spMkLst>
            <pc:docMk/>
            <pc:sldMk cId="2744356041" sldId="1149"/>
            <ac:spMk id="4" creationId="{65D00C4A-DAE2-4146-894E-3C84C23D9733}"/>
          </ac:spMkLst>
        </pc:spChg>
        <pc:spChg chg="mod">
          <ac:chgData name="Xuzhaoyuan" userId="92dacafb-b293-4395-ae6b-ab8c0207f0fc" providerId="ADAL" clId="{EE2CB5C5-833A-4890-AD94-875F23EF64D8}" dt="2022-07-23T04:21:12.925" v="78" actId="20577"/>
          <ac:spMkLst>
            <pc:docMk/>
            <pc:sldMk cId="2744356041" sldId="1149"/>
            <ac:spMk id="10" creationId="{9592B529-D632-CB25-B14A-4403D826666B}"/>
          </ac:spMkLst>
        </pc:spChg>
        <pc:picChg chg="add mod">
          <ac:chgData name="Xuzhaoyuan" userId="92dacafb-b293-4395-ae6b-ab8c0207f0fc" providerId="ADAL" clId="{EE2CB5C5-833A-4890-AD94-875F23EF64D8}" dt="2022-07-23T04:04:56.365" v="39" actId="1076"/>
          <ac:picMkLst>
            <pc:docMk/>
            <pc:sldMk cId="2744356041" sldId="1149"/>
            <ac:picMk id="5" creationId="{14D1F4E3-F327-CE19-563F-2DBCCC296AEE}"/>
          </ac:picMkLst>
        </pc:picChg>
        <pc:picChg chg="add mod">
          <ac:chgData name="Xuzhaoyuan" userId="92dacafb-b293-4395-ae6b-ab8c0207f0fc" providerId="ADAL" clId="{EE2CB5C5-833A-4890-AD94-875F23EF64D8}" dt="2022-07-23T04:05:00.746" v="41" actId="14100"/>
          <ac:picMkLst>
            <pc:docMk/>
            <pc:sldMk cId="2744356041" sldId="1149"/>
            <ac:picMk id="8" creationId="{D7C6E2DE-8DB4-F28D-0427-A66CFB3051DE}"/>
          </ac:picMkLst>
        </pc:picChg>
        <pc:picChg chg="add mod">
          <ac:chgData name="Xuzhaoyuan" userId="92dacafb-b293-4395-ae6b-ab8c0207f0fc" providerId="ADAL" clId="{EE2CB5C5-833A-4890-AD94-875F23EF64D8}" dt="2022-07-23T04:05:05.690" v="43" actId="14100"/>
          <ac:picMkLst>
            <pc:docMk/>
            <pc:sldMk cId="2744356041" sldId="1149"/>
            <ac:picMk id="11" creationId="{02B6DA82-BACC-0852-3F5A-80503B610640}"/>
          </ac:picMkLst>
        </pc:picChg>
        <pc:picChg chg="add mod">
          <ac:chgData name="Xuzhaoyuan" userId="92dacafb-b293-4395-ae6b-ab8c0207f0fc" providerId="ADAL" clId="{EE2CB5C5-833A-4890-AD94-875F23EF64D8}" dt="2022-07-23T04:05:14.184" v="46" actId="1076"/>
          <ac:picMkLst>
            <pc:docMk/>
            <pc:sldMk cId="2744356041" sldId="1149"/>
            <ac:picMk id="13" creationId="{37106451-B713-1CC6-47D6-46BA92277D75}"/>
          </ac:picMkLst>
        </pc:picChg>
        <pc:picChg chg="add del mod">
          <ac:chgData name="Xuzhaoyuan" userId="92dacafb-b293-4395-ae6b-ab8c0207f0fc" providerId="ADAL" clId="{EE2CB5C5-833A-4890-AD94-875F23EF64D8}" dt="2022-07-23T04:40:11.858" v="113" actId="478"/>
          <ac:picMkLst>
            <pc:docMk/>
            <pc:sldMk cId="2744356041" sldId="1149"/>
            <ac:picMk id="15" creationId="{81B8B6F5-FC04-CD9B-0AE9-787412D5FA11}"/>
          </ac:picMkLst>
        </pc:picChg>
        <pc:picChg chg="add mod">
          <ac:chgData name="Xuzhaoyuan" userId="92dacafb-b293-4395-ae6b-ab8c0207f0fc" providerId="ADAL" clId="{EE2CB5C5-833A-4890-AD94-875F23EF64D8}" dt="2022-07-23T04:36:46.821" v="84" actId="1076"/>
          <ac:picMkLst>
            <pc:docMk/>
            <pc:sldMk cId="2744356041" sldId="1149"/>
            <ac:picMk id="17" creationId="{0AF59AF4-72E4-D427-3C25-1BAB205DBCF4}"/>
          </ac:picMkLst>
        </pc:picChg>
        <pc:picChg chg="add del mod">
          <ac:chgData name="Xuzhaoyuan" userId="92dacafb-b293-4395-ae6b-ab8c0207f0fc" providerId="ADAL" clId="{EE2CB5C5-833A-4890-AD94-875F23EF64D8}" dt="2022-07-23T04:47:06.888" v="170" actId="478"/>
          <ac:picMkLst>
            <pc:docMk/>
            <pc:sldMk cId="2744356041" sldId="1149"/>
            <ac:picMk id="19" creationId="{3B804CB4-1ADF-A475-21E4-5B003A87F46E}"/>
          </ac:picMkLst>
        </pc:picChg>
        <pc:picChg chg="add mod">
          <ac:chgData name="Xuzhaoyuan" userId="92dacafb-b293-4395-ae6b-ab8c0207f0fc" providerId="ADAL" clId="{EE2CB5C5-833A-4890-AD94-875F23EF64D8}" dt="2022-07-23T04:38:30.709" v="92" actId="1076"/>
          <ac:picMkLst>
            <pc:docMk/>
            <pc:sldMk cId="2744356041" sldId="1149"/>
            <ac:picMk id="21" creationId="{E5801B2F-82BC-3454-4F74-9BEAAC8E2C87}"/>
          </ac:picMkLst>
        </pc:picChg>
        <pc:picChg chg="add del mod">
          <ac:chgData name="Xuzhaoyuan" userId="92dacafb-b293-4395-ae6b-ab8c0207f0fc" providerId="ADAL" clId="{EE2CB5C5-833A-4890-AD94-875F23EF64D8}" dt="2022-07-23T04:40:11.318" v="112" actId="478"/>
          <ac:picMkLst>
            <pc:docMk/>
            <pc:sldMk cId="2744356041" sldId="1149"/>
            <ac:picMk id="23" creationId="{384E26F8-0247-A1FA-407A-54BA91542076}"/>
          </ac:picMkLst>
        </pc:picChg>
        <pc:picChg chg="add mod">
          <ac:chgData name="Xuzhaoyuan" userId="92dacafb-b293-4395-ae6b-ab8c0207f0fc" providerId="ADAL" clId="{EE2CB5C5-833A-4890-AD94-875F23EF64D8}" dt="2022-07-23T04:39:47.197" v="105" actId="1076"/>
          <ac:picMkLst>
            <pc:docMk/>
            <pc:sldMk cId="2744356041" sldId="1149"/>
            <ac:picMk id="25" creationId="{47DDF437-5A3E-0BC4-FD14-3EBA07E528FF}"/>
          </ac:picMkLst>
        </pc:picChg>
        <pc:picChg chg="add mod">
          <ac:chgData name="Xuzhaoyuan" userId="92dacafb-b293-4395-ae6b-ab8c0207f0fc" providerId="ADAL" clId="{EE2CB5C5-833A-4890-AD94-875F23EF64D8}" dt="2022-07-23T04:39:53.518" v="111" actId="1076"/>
          <ac:picMkLst>
            <pc:docMk/>
            <pc:sldMk cId="2744356041" sldId="1149"/>
            <ac:picMk id="27" creationId="{D97B4C59-4FB2-CEDD-7EE2-D3184D14DE3A}"/>
          </ac:picMkLst>
        </pc:picChg>
        <pc:picChg chg="add mod">
          <ac:chgData name="Xuzhaoyuan" userId="92dacafb-b293-4395-ae6b-ab8c0207f0fc" providerId="ADAL" clId="{EE2CB5C5-833A-4890-AD94-875F23EF64D8}" dt="2022-07-23T04:40:38.788" v="116" actId="1076"/>
          <ac:picMkLst>
            <pc:docMk/>
            <pc:sldMk cId="2744356041" sldId="1149"/>
            <ac:picMk id="29" creationId="{15965A01-3DB1-5C09-1D80-B08D8A08D64E}"/>
          </ac:picMkLst>
        </pc:picChg>
        <pc:picChg chg="add mod">
          <ac:chgData name="Xuzhaoyuan" userId="92dacafb-b293-4395-ae6b-ab8c0207f0fc" providerId="ADAL" clId="{EE2CB5C5-833A-4890-AD94-875F23EF64D8}" dt="2022-07-23T04:41:25.587" v="119" actId="1076"/>
          <ac:picMkLst>
            <pc:docMk/>
            <pc:sldMk cId="2744356041" sldId="1149"/>
            <ac:picMk id="31" creationId="{1AD9A67E-0912-F57F-C5B2-AE5DA0D55B74}"/>
          </ac:picMkLst>
        </pc:picChg>
        <pc:picChg chg="add mod">
          <ac:chgData name="Xuzhaoyuan" userId="92dacafb-b293-4395-ae6b-ab8c0207f0fc" providerId="ADAL" clId="{EE2CB5C5-833A-4890-AD94-875F23EF64D8}" dt="2022-07-23T04:41:52.908" v="125" actId="1076"/>
          <ac:picMkLst>
            <pc:docMk/>
            <pc:sldMk cId="2744356041" sldId="1149"/>
            <ac:picMk id="33" creationId="{F74A9345-6CC8-B289-CAD2-D7E31D6690D5}"/>
          </ac:picMkLst>
        </pc:picChg>
        <pc:picChg chg="add mod">
          <ac:chgData name="Xuzhaoyuan" userId="92dacafb-b293-4395-ae6b-ab8c0207f0fc" providerId="ADAL" clId="{EE2CB5C5-833A-4890-AD94-875F23EF64D8}" dt="2022-07-23T04:42:21.427" v="131" actId="1076"/>
          <ac:picMkLst>
            <pc:docMk/>
            <pc:sldMk cId="2744356041" sldId="1149"/>
            <ac:picMk id="35" creationId="{80C9D115-E4BF-8AEB-6100-3413A4235F31}"/>
          </ac:picMkLst>
        </pc:picChg>
        <pc:picChg chg="add mod">
          <ac:chgData name="Xuzhaoyuan" userId="92dacafb-b293-4395-ae6b-ab8c0207f0fc" providerId="ADAL" clId="{EE2CB5C5-833A-4890-AD94-875F23EF64D8}" dt="2022-07-23T04:42:35.180" v="135" actId="1076"/>
          <ac:picMkLst>
            <pc:docMk/>
            <pc:sldMk cId="2744356041" sldId="1149"/>
            <ac:picMk id="37" creationId="{99E6741E-D264-E322-4DA3-7A3C8719E1CE}"/>
          </ac:picMkLst>
        </pc:picChg>
        <pc:picChg chg="add mod">
          <ac:chgData name="Xuzhaoyuan" userId="92dacafb-b293-4395-ae6b-ab8c0207f0fc" providerId="ADAL" clId="{EE2CB5C5-833A-4890-AD94-875F23EF64D8}" dt="2022-07-23T04:43:04.444" v="138" actId="1076"/>
          <ac:picMkLst>
            <pc:docMk/>
            <pc:sldMk cId="2744356041" sldId="1149"/>
            <ac:picMk id="39" creationId="{A1512271-FF9D-7C80-6869-AB37F29CA4CF}"/>
          </ac:picMkLst>
        </pc:picChg>
        <pc:picChg chg="add mod">
          <ac:chgData name="Xuzhaoyuan" userId="92dacafb-b293-4395-ae6b-ab8c0207f0fc" providerId="ADAL" clId="{EE2CB5C5-833A-4890-AD94-875F23EF64D8}" dt="2022-07-23T04:43:21.443" v="143" actId="1076"/>
          <ac:picMkLst>
            <pc:docMk/>
            <pc:sldMk cId="2744356041" sldId="1149"/>
            <ac:picMk id="41" creationId="{8CC236C5-EBA8-CA0E-F0B5-A7DDE81C8C5C}"/>
          </ac:picMkLst>
        </pc:picChg>
        <pc:picChg chg="add mod">
          <ac:chgData name="Xuzhaoyuan" userId="92dacafb-b293-4395-ae6b-ab8c0207f0fc" providerId="ADAL" clId="{EE2CB5C5-833A-4890-AD94-875F23EF64D8}" dt="2022-07-23T04:43:47.292" v="146" actId="1076"/>
          <ac:picMkLst>
            <pc:docMk/>
            <pc:sldMk cId="2744356041" sldId="1149"/>
            <ac:picMk id="43" creationId="{DBC2A61D-D610-AB51-261B-9E5BB831771B}"/>
          </ac:picMkLst>
        </pc:picChg>
        <pc:picChg chg="add mod">
          <ac:chgData name="Xuzhaoyuan" userId="92dacafb-b293-4395-ae6b-ab8c0207f0fc" providerId="ADAL" clId="{EE2CB5C5-833A-4890-AD94-875F23EF64D8}" dt="2022-07-23T04:44:00.029" v="151" actId="1076"/>
          <ac:picMkLst>
            <pc:docMk/>
            <pc:sldMk cId="2744356041" sldId="1149"/>
            <ac:picMk id="45" creationId="{B783C9A0-E9BE-07EB-58D5-A9F4AB98F86E}"/>
          </ac:picMkLst>
        </pc:picChg>
        <pc:picChg chg="add mod">
          <ac:chgData name="Xuzhaoyuan" userId="92dacafb-b293-4395-ae6b-ab8c0207f0fc" providerId="ADAL" clId="{EE2CB5C5-833A-4890-AD94-875F23EF64D8}" dt="2022-07-23T04:44:27.188" v="154" actId="1076"/>
          <ac:picMkLst>
            <pc:docMk/>
            <pc:sldMk cId="2744356041" sldId="1149"/>
            <ac:picMk id="47" creationId="{4AC13B66-EF5C-B9C3-3DAD-AFBAF0F07B94}"/>
          </ac:picMkLst>
        </pc:picChg>
        <pc:picChg chg="add del">
          <ac:chgData name="Xuzhaoyuan" userId="92dacafb-b293-4395-ae6b-ab8c0207f0fc" providerId="ADAL" clId="{EE2CB5C5-833A-4890-AD94-875F23EF64D8}" dt="2022-07-23T04:44:36.544" v="156" actId="478"/>
          <ac:picMkLst>
            <pc:docMk/>
            <pc:sldMk cId="2744356041" sldId="1149"/>
            <ac:picMk id="49" creationId="{9CEDDE48-BC3A-FF4A-B0CF-A9EEF0FEB6F5}"/>
          </ac:picMkLst>
        </pc:picChg>
        <pc:picChg chg="add mod">
          <ac:chgData name="Xuzhaoyuan" userId="92dacafb-b293-4395-ae6b-ab8c0207f0fc" providerId="ADAL" clId="{EE2CB5C5-833A-4890-AD94-875F23EF64D8}" dt="2022-07-23T04:44:46.475" v="159" actId="1076"/>
          <ac:picMkLst>
            <pc:docMk/>
            <pc:sldMk cId="2744356041" sldId="1149"/>
            <ac:picMk id="51" creationId="{ADD1B5C1-6DE6-9875-861C-8A466392E6CA}"/>
          </ac:picMkLst>
        </pc:picChg>
        <pc:picChg chg="add mod">
          <ac:chgData name="Xuzhaoyuan" userId="92dacafb-b293-4395-ae6b-ab8c0207f0fc" providerId="ADAL" clId="{EE2CB5C5-833A-4890-AD94-875F23EF64D8}" dt="2022-07-23T04:45:16.395" v="164" actId="1076"/>
          <ac:picMkLst>
            <pc:docMk/>
            <pc:sldMk cId="2744356041" sldId="1149"/>
            <ac:picMk id="53" creationId="{678FB3F5-78F8-34D6-5008-1C1284FC6F03}"/>
          </ac:picMkLst>
        </pc:picChg>
        <pc:picChg chg="add del">
          <ac:chgData name="Xuzhaoyuan" userId="92dacafb-b293-4395-ae6b-ab8c0207f0fc" providerId="ADAL" clId="{EE2CB5C5-833A-4890-AD94-875F23EF64D8}" dt="2022-07-23T04:45:25.960" v="166" actId="22"/>
          <ac:picMkLst>
            <pc:docMk/>
            <pc:sldMk cId="2744356041" sldId="1149"/>
            <ac:picMk id="55" creationId="{F4327DCB-A3A7-27D5-3939-89BA8A066DF5}"/>
          </ac:picMkLst>
        </pc:picChg>
        <pc:picChg chg="add mod">
          <ac:chgData name="Xuzhaoyuan" userId="92dacafb-b293-4395-ae6b-ab8c0207f0fc" providerId="ADAL" clId="{EE2CB5C5-833A-4890-AD94-875F23EF64D8}" dt="2022-07-23T04:45:34.076" v="169" actId="1076"/>
          <ac:picMkLst>
            <pc:docMk/>
            <pc:sldMk cId="2744356041" sldId="1149"/>
            <ac:picMk id="57" creationId="{70C68B34-DD01-37A5-5466-1DAC944461EF}"/>
          </ac:picMkLst>
        </pc:picChg>
        <pc:picChg chg="add mod">
          <ac:chgData name="Xuzhaoyuan" userId="92dacafb-b293-4395-ae6b-ab8c0207f0fc" providerId="ADAL" clId="{EE2CB5C5-833A-4890-AD94-875F23EF64D8}" dt="2022-07-23T04:47:37.705" v="175" actId="1076"/>
          <ac:picMkLst>
            <pc:docMk/>
            <pc:sldMk cId="2744356041" sldId="1149"/>
            <ac:picMk id="59" creationId="{9AE6ADDE-B51B-91C3-3EC7-199823E8491E}"/>
          </ac:picMkLst>
        </pc:picChg>
      </pc:sldChg>
      <pc:sldChg chg="modSp del mod">
        <pc:chgData name="Xuzhaoyuan" userId="92dacafb-b293-4395-ae6b-ab8c0207f0fc" providerId="ADAL" clId="{EE2CB5C5-833A-4890-AD94-875F23EF64D8}" dt="2022-07-27T07:22:40.408" v="732" actId="47"/>
        <pc:sldMkLst>
          <pc:docMk/>
          <pc:sldMk cId="3026733515" sldId="1151"/>
        </pc:sldMkLst>
        <pc:spChg chg="mod">
          <ac:chgData name="Xuzhaoyuan" userId="92dacafb-b293-4395-ae6b-ab8c0207f0fc" providerId="ADAL" clId="{EE2CB5C5-833A-4890-AD94-875F23EF64D8}" dt="2022-07-27T06:52:57.784" v="728" actId="1076"/>
          <ac:spMkLst>
            <pc:docMk/>
            <pc:sldMk cId="3026733515" sldId="1151"/>
            <ac:spMk id="41" creationId="{00658AF7-1DA5-438E-A384-18DC0CB596F8}"/>
          </ac:spMkLst>
        </pc:spChg>
        <pc:picChg chg="mod">
          <ac:chgData name="Xuzhaoyuan" userId="92dacafb-b293-4395-ae6b-ab8c0207f0fc" providerId="ADAL" clId="{EE2CB5C5-833A-4890-AD94-875F23EF64D8}" dt="2022-07-27T06:54:16.953" v="731" actId="1076"/>
          <ac:picMkLst>
            <pc:docMk/>
            <pc:sldMk cId="3026733515" sldId="1151"/>
            <ac:picMk id="18" creationId="{7B1AA8C2-BE1B-4D53-B6E5-B26D68AE8B68}"/>
          </ac:picMkLst>
        </pc:picChg>
      </pc:sldChg>
      <pc:sldChg chg="addSp modSp del mod">
        <pc:chgData name="Xuzhaoyuan" userId="92dacafb-b293-4395-ae6b-ab8c0207f0fc" providerId="ADAL" clId="{EE2CB5C5-833A-4890-AD94-875F23EF64D8}" dt="2022-07-27T11:33:24.554" v="2344" actId="47"/>
        <pc:sldMkLst>
          <pc:docMk/>
          <pc:sldMk cId="3853796290" sldId="1152"/>
        </pc:sldMkLst>
        <pc:spChg chg="mod">
          <ac:chgData name="Xuzhaoyuan" userId="92dacafb-b293-4395-ae6b-ab8c0207f0fc" providerId="ADAL" clId="{EE2CB5C5-833A-4890-AD94-875F23EF64D8}" dt="2022-07-27T07:24:51.753" v="815"/>
          <ac:spMkLst>
            <pc:docMk/>
            <pc:sldMk cId="3853796290" sldId="1152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25:33.641" v="829"/>
          <ac:spMkLst>
            <pc:docMk/>
            <pc:sldMk cId="3853796290" sldId="1152"/>
            <ac:spMk id="4" creationId="{65D00C4A-DAE2-4146-894E-3C84C23D9733}"/>
          </ac:spMkLst>
        </pc:spChg>
        <pc:picChg chg="add mod">
          <ac:chgData name="Xuzhaoyuan" userId="92dacafb-b293-4395-ae6b-ab8c0207f0fc" providerId="ADAL" clId="{EE2CB5C5-833A-4890-AD94-875F23EF64D8}" dt="2022-07-23T03:39:45.452" v="2" actId="1076"/>
          <ac:picMkLst>
            <pc:docMk/>
            <pc:sldMk cId="3853796290" sldId="1152"/>
            <ac:picMk id="8" creationId="{9A7855D2-C54C-76D2-372F-D91BB66A78A1}"/>
          </ac:picMkLst>
        </pc:picChg>
        <pc:picChg chg="add mod">
          <ac:chgData name="Xuzhaoyuan" userId="92dacafb-b293-4395-ae6b-ab8c0207f0fc" providerId="ADAL" clId="{EE2CB5C5-833A-4890-AD94-875F23EF64D8}" dt="2022-07-23T03:50:27.063" v="5" actId="1076"/>
          <ac:picMkLst>
            <pc:docMk/>
            <pc:sldMk cId="3853796290" sldId="1152"/>
            <ac:picMk id="10" creationId="{B9BA8EDB-DE3B-AA59-EFBC-6EB02BDAD32F}"/>
          </ac:picMkLst>
        </pc:picChg>
        <pc:picChg chg="add mod">
          <ac:chgData name="Xuzhaoyuan" userId="92dacafb-b293-4395-ae6b-ab8c0207f0fc" providerId="ADAL" clId="{EE2CB5C5-833A-4890-AD94-875F23EF64D8}" dt="2022-07-23T03:50:38.440" v="8" actId="1076"/>
          <ac:picMkLst>
            <pc:docMk/>
            <pc:sldMk cId="3853796290" sldId="1152"/>
            <ac:picMk id="12" creationId="{F9CD4387-4C86-2001-6889-621312DD7373}"/>
          </ac:picMkLst>
        </pc:picChg>
        <pc:picChg chg="add mod">
          <ac:chgData name="Xuzhaoyuan" userId="92dacafb-b293-4395-ae6b-ab8c0207f0fc" providerId="ADAL" clId="{EE2CB5C5-833A-4890-AD94-875F23EF64D8}" dt="2022-07-23T03:51:17.984" v="11" actId="1076"/>
          <ac:picMkLst>
            <pc:docMk/>
            <pc:sldMk cId="3853796290" sldId="1152"/>
            <ac:picMk id="14" creationId="{0FD33BFA-21B6-DEBA-D84B-8DC94DA30060}"/>
          </ac:picMkLst>
        </pc:picChg>
        <pc:picChg chg="add mod">
          <ac:chgData name="Xuzhaoyuan" userId="92dacafb-b293-4395-ae6b-ab8c0207f0fc" providerId="ADAL" clId="{EE2CB5C5-833A-4890-AD94-875F23EF64D8}" dt="2022-07-23T03:51:42.334" v="20" actId="1076"/>
          <ac:picMkLst>
            <pc:docMk/>
            <pc:sldMk cId="3853796290" sldId="1152"/>
            <ac:picMk id="16" creationId="{4B63F4C4-BCB1-B08E-63BA-482EAAD0F737}"/>
          </ac:picMkLst>
        </pc:picChg>
        <pc:picChg chg="add mod">
          <ac:chgData name="Xuzhaoyuan" userId="92dacafb-b293-4395-ae6b-ab8c0207f0fc" providerId="ADAL" clId="{EE2CB5C5-833A-4890-AD94-875F23EF64D8}" dt="2022-07-23T03:51:40.766" v="18" actId="1076"/>
          <ac:picMkLst>
            <pc:docMk/>
            <pc:sldMk cId="3853796290" sldId="1152"/>
            <ac:picMk id="18" creationId="{6D6E891A-1509-2DBC-2496-4B1CCAFEAB71}"/>
          </ac:picMkLst>
        </pc:picChg>
      </pc:sldChg>
      <pc:sldChg chg="addSp delSp modSp add mod modNotesTx">
        <pc:chgData name="Xuzhaoyuan" userId="92dacafb-b293-4395-ae6b-ab8c0207f0fc" providerId="ADAL" clId="{EE2CB5C5-833A-4890-AD94-875F23EF64D8}" dt="2022-07-27T07:29:46.065" v="854" actId="1076"/>
        <pc:sldMkLst>
          <pc:docMk/>
          <pc:sldMk cId="238316356" sldId="1153"/>
        </pc:sldMkLst>
        <pc:spChg chg="del mod">
          <ac:chgData name="Xuzhaoyuan" userId="92dacafb-b293-4395-ae6b-ab8c0207f0fc" providerId="ADAL" clId="{EE2CB5C5-833A-4890-AD94-875F23EF64D8}" dt="2022-07-27T07:25:09.038" v="823" actId="478"/>
          <ac:spMkLst>
            <pc:docMk/>
            <pc:sldMk cId="238316356" sldId="1153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07:25:06.358" v="822" actId="20577"/>
          <ac:spMkLst>
            <pc:docMk/>
            <pc:sldMk cId="238316356" sldId="1153"/>
            <ac:spMk id="4" creationId="{65D00C4A-DAE2-4146-894E-3C84C23D9733}"/>
          </ac:spMkLst>
        </pc:spChg>
        <pc:spChg chg="add mod">
          <ac:chgData name="Xuzhaoyuan" userId="92dacafb-b293-4395-ae6b-ab8c0207f0fc" providerId="ADAL" clId="{EE2CB5C5-833A-4890-AD94-875F23EF64D8}" dt="2022-07-27T07:29:42.748" v="852" actId="164"/>
          <ac:spMkLst>
            <pc:docMk/>
            <pc:sldMk cId="238316356" sldId="1153"/>
            <ac:spMk id="5" creationId="{9D96AD22-B861-7F47-4394-3ED603A97B59}"/>
          </ac:spMkLst>
        </pc:spChg>
        <pc:spChg chg="add mod">
          <ac:chgData name="Xuzhaoyuan" userId="92dacafb-b293-4395-ae6b-ab8c0207f0fc" providerId="ADAL" clId="{EE2CB5C5-833A-4890-AD94-875F23EF64D8}" dt="2022-07-27T07:29:42.748" v="852" actId="164"/>
          <ac:spMkLst>
            <pc:docMk/>
            <pc:sldMk cId="238316356" sldId="1153"/>
            <ac:spMk id="6" creationId="{1FAC816C-69A9-251E-4668-BEB473C91F16}"/>
          </ac:spMkLst>
        </pc:spChg>
        <pc:spChg chg="del">
          <ac:chgData name="Xuzhaoyuan" userId="92dacafb-b293-4395-ae6b-ab8c0207f0fc" providerId="ADAL" clId="{EE2CB5C5-833A-4890-AD94-875F23EF64D8}" dt="2022-07-23T04:20:50.367" v="74" actId="478"/>
          <ac:spMkLst>
            <pc:docMk/>
            <pc:sldMk cId="238316356" sldId="1153"/>
            <ac:spMk id="7" creationId="{97E506B8-350B-E46C-27A9-0A8043121427}"/>
          </ac:spMkLst>
        </pc:spChg>
        <pc:spChg chg="del">
          <ac:chgData name="Xuzhaoyuan" userId="92dacafb-b293-4395-ae6b-ab8c0207f0fc" providerId="ADAL" clId="{EE2CB5C5-833A-4890-AD94-875F23EF64D8}" dt="2022-07-23T04:20:48.830" v="73" actId="478"/>
          <ac:spMkLst>
            <pc:docMk/>
            <pc:sldMk cId="238316356" sldId="1153"/>
            <ac:spMk id="10" creationId="{9592B529-D632-CB25-B14A-4403D826666B}"/>
          </ac:spMkLst>
        </pc:spChg>
        <pc:grpChg chg="add mod">
          <ac:chgData name="Xuzhaoyuan" userId="92dacafb-b293-4395-ae6b-ab8c0207f0fc" providerId="ADAL" clId="{EE2CB5C5-833A-4890-AD94-875F23EF64D8}" dt="2022-07-27T07:29:46.065" v="854" actId="1076"/>
          <ac:grpSpMkLst>
            <pc:docMk/>
            <pc:sldMk cId="238316356" sldId="1153"/>
            <ac:grpSpMk id="2" creationId="{8562A57F-253D-B413-3A18-2145E70DC928}"/>
          </ac:grpSpMkLst>
        </pc:grpChg>
        <pc:picChg chg="del">
          <ac:chgData name="Xuzhaoyuan" userId="92dacafb-b293-4395-ae6b-ab8c0207f0fc" providerId="ADAL" clId="{EE2CB5C5-833A-4890-AD94-875F23EF64D8}" dt="2022-07-23T04:20:48.830" v="73" actId="478"/>
          <ac:picMkLst>
            <pc:docMk/>
            <pc:sldMk cId="238316356" sldId="1153"/>
            <ac:picMk id="5" creationId="{14D1F4E3-F327-CE19-563F-2DBCCC296AEE}"/>
          </ac:picMkLst>
        </pc:picChg>
        <pc:picChg chg="del">
          <ac:chgData name="Xuzhaoyuan" userId="92dacafb-b293-4395-ae6b-ab8c0207f0fc" providerId="ADAL" clId="{EE2CB5C5-833A-4890-AD94-875F23EF64D8}" dt="2022-07-23T04:20:48.830" v="73" actId="478"/>
          <ac:picMkLst>
            <pc:docMk/>
            <pc:sldMk cId="238316356" sldId="1153"/>
            <ac:picMk id="8" creationId="{D7C6E2DE-8DB4-F28D-0427-A66CFB3051DE}"/>
          </ac:picMkLst>
        </pc:picChg>
        <pc:picChg chg="del">
          <ac:chgData name="Xuzhaoyuan" userId="92dacafb-b293-4395-ae6b-ab8c0207f0fc" providerId="ADAL" clId="{EE2CB5C5-833A-4890-AD94-875F23EF64D8}" dt="2022-07-23T04:20:48.830" v="73" actId="478"/>
          <ac:picMkLst>
            <pc:docMk/>
            <pc:sldMk cId="238316356" sldId="1153"/>
            <ac:picMk id="11" creationId="{02B6DA82-BACC-0852-3F5A-80503B610640}"/>
          </ac:picMkLst>
        </pc:picChg>
        <pc:picChg chg="del">
          <ac:chgData name="Xuzhaoyuan" userId="92dacafb-b293-4395-ae6b-ab8c0207f0fc" providerId="ADAL" clId="{EE2CB5C5-833A-4890-AD94-875F23EF64D8}" dt="2022-07-23T04:20:48.830" v="73" actId="478"/>
          <ac:picMkLst>
            <pc:docMk/>
            <pc:sldMk cId="238316356" sldId="1153"/>
            <ac:picMk id="13" creationId="{37106451-B713-1CC6-47D6-46BA92277D75}"/>
          </ac:picMkLst>
        </pc:picChg>
      </pc:sldChg>
      <pc:sldChg chg="addSp delSp modSp add del mod modAnim">
        <pc:chgData name="Xuzhaoyuan" userId="92dacafb-b293-4395-ae6b-ab8c0207f0fc" providerId="ADAL" clId="{EE2CB5C5-833A-4890-AD94-875F23EF64D8}" dt="2022-07-27T11:15:57.038" v="1927" actId="47"/>
        <pc:sldMkLst>
          <pc:docMk/>
          <pc:sldMk cId="2469179445" sldId="1154"/>
        </pc:sldMkLst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6" creationId="{9C4DF7C3-9156-F735-A807-07F8177492FA}"/>
          </ac:spMkLst>
        </pc:spChg>
        <pc:spChg chg="del">
          <ac:chgData name="Xuzhaoyuan" userId="92dacafb-b293-4395-ae6b-ab8c0207f0fc" providerId="ADAL" clId="{EE2CB5C5-833A-4890-AD94-875F23EF64D8}" dt="2022-07-27T11:14:14.315" v="1918" actId="478"/>
          <ac:spMkLst>
            <pc:docMk/>
            <pc:sldMk cId="2469179445" sldId="1154"/>
            <ac:spMk id="7" creationId="{97E506B8-350B-E46C-27A9-0A8043121427}"/>
          </ac:spMkLst>
        </pc:spChg>
        <pc:spChg chg="mod">
          <ac:chgData name="Xuzhaoyuan" userId="92dacafb-b293-4395-ae6b-ab8c0207f0fc" providerId="ADAL" clId="{EE2CB5C5-833A-4890-AD94-875F23EF64D8}" dt="2022-07-27T10:37:30.669" v="1484" actId="1076"/>
          <ac:spMkLst>
            <pc:docMk/>
            <pc:sldMk cId="2469179445" sldId="1154"/>
            <ac:spMk id="8" creationId="{C2A3CCD6-A81D-225E-2641-1EDFB7923EE8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18" creationId="{7DF46C4A-4E7F-264D-B719-40A888888856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20" creationId="{10AD49B5-800B-60E0-E9B3-FA3CF3DAF07F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22" creationId="{81F11F4B-342E-5418-174D-3BFAD9A41105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25" creationId="{FDA935E2-053A-72A7-4A74-DE0A71500AF6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27" creationId="{1B6A2FAC-DFE6-E6F7-1851-C68F75C3FB40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40" creationId="{7FD9D412-9D4E-4AB9-8EE2-695242E4A008}"/>
          </ac:spMkLst>
        </pc:spChg>
        <pc:spChg chg="del">
          <ac:chgData name="Xuzhaoyuan" userId="92dacafb-b293-4395-ae6b-ab8c0207f0fc" providerId="ADAL" clId="{EE2CB5C5-833A-4890-AD94-875F23EF64D8}" dt="2022-07-27T10:36:56.080" v="1479" actId="478"/>
          <ac:spMkLst>
            <pc:docMk/>
            <pc:sldMk cId="2469179445" sldId="1154"/>
            <ac:spMk id="45" creationId="{100D3047-AF88-E75B-7FFC-58E6EE23F86C}"/>
          </ac:spMkLst>
        </pc:spChg>
        <pc:spChg chg="add mod">
          <ac:chgData name="Xuzhaoyuan" userId="92dacafb-b293-4395-ae6b-ab8c0207f0fc" providerId="ADAL" clId="{EE2CB5C5-833A-4890-AD94-875F23EF64D8}" dt="2022-07-27T11:15:05.122" v="1924" actId="1076"/>
          <ac:spMkLst>
            <pc:docMk/>
            <pc:sldMk cId="2469179445" sldId="1154"/>
            <ac:spMk id="46" creationId="{F55B101A-CDF6-0DDD-0602-654A35FFDA31}"/>
          </ac:spMkLst>
        </pc:spChg>
        <pc:spChg chg="del mod">
          <ac:chgData name="Xuzhaoyuan" userId="92dacafb-b293-4395-ae6b-ab8c0207f0fc" providerId="ADAL" clId="{EE2CB5C5-833A-4890-AD94-875F23EF64D8}" dt="2022-07-27T10:37:10.422" v="1481" actId="478"/>
          <ac:spMkLst>
            <pc:docMk/>
            <pc:sldMk cId="2469179445" sldId="1154"/>
            <ac:spMk id="62" creationId="{0411542C-F9EB-4E4A-193D-8BA9DD71C837}"/>
          </ac:spMkLst>
        </pc:spChg>
        <pc:spChg chg="del mod">
          <ac:chgData name="Xuzhaoyuan" userId="92dacafb-b293-4395-ae6b-ab8c0207f0fc" providerId="ADAL" clId="{EE2CB5C5-833A-4890-AD94-875F23EF64D8}" dt="2022-07-27T10:37:10.422" v="1481" actId="478"/>
          <ac:spMkLst>
            <pc:docMk/>
            <pc:sldMk cId="2469179445" sldId="1154"/>
            <ac:spMk id="63" creationId="{5E9A8844-3B18-03C7-4172-0DF42D313197}"/>
          </ac:spMkLst>
        </pc:spChg>
        <pc:spChg chg="del mod">
          <ac:chgData name="Xuzhaoyuan" userId="92dacafb-b293-4395-ae6b-ab8c0207f0fc" providerId="ADAL" clId="{EE2CB5C5-833A-4890-AD94-875F23EF64D8}" dt="2022-07-27T10:37:10.422" v="1481" actId="478"/>
          <ac:spMkLst>
            <pc:docMk/>
            <pc:sldMk cId="2469179445" sldId="1154"/>
            <ac:spMk id="64" creationId="{FE64A674-3FA5-CA01-A779-C3B3D9C6CD29}"/>
          </ac:spMkLst>
        </pc:spChg>
        <pc:spChg chg="del mod">
          <ac:chgData name="Xuzhaoyuan" userId="92dacafb-b293-4395-ae6b-ab8c0207f0fc" providerId="ADAL" clId="{EE2CB5C5-833A-4890-AD94-875F23EF64D8}" dt="2022-07-27T10:37:10.422" v="1481" actId="478"/>
          <ac:spMkLst>
            <pc:docMk/>
            <pc:sldMk cId="2469179445" sldId="1154"/>
            <ac:spMk id="65" creationId="{AABF848C-7D47-AD05-E479-78C3B8D16B89}"/>
          </ac:spMkLst>
        </pc:spChg>
        <pc:spChg chg="del mod">
          <ac:chgData name="Xuzhaoyuan" userId="92dacafb-b293-4395-ae6b-ab8c0207f0fc" providerId="ADAL" clId="{EE2CB5C5-833A-4890-AD94-875F23EF64D8}" dt="2022-07-27T10:37:10.422" v="1481" actId="478"/>
          <ac:spMkLst>
            <pc:docMk/>
            <pc:sldMk cId="2469179445" sldId="1154"/>
            <ac:spMk id="68" creationId="{35E64D2B-9290-0F73-A680-3AD6538243BA}"/>
          </ac:spMkLst>
        </pc:spChg>
        <pc:picChg chg="del">
          <ac:chgData name="Xuzhaoyuan" userId="92dacafb-b293-4395-ae6b-ab8c0207f0fc" providerId="ADAL" clId="{EE2CB5C5-833A-4890-AD94-875F23EF64D8}" dt="2022-07-27T10:36:56.080" v="1479" actId="478"/>
          <ac:picMkLst>
            <pc:docMk/>
            <pc:sldMk cId="2469179445" sldId="1154"/>
            <ac:picMk id="17" creationId="{F838453A-9FF4-406C-9BFA-060C32E39981}"/>
          </ac:picMkLst>
        </pc:picChg>
        <pc:picChg chg="mod">
          <ac:chgData name="Xuzhaoyuan" userId="92dacafb-b293-4395-ae6b-ab8c0207f0fc" providerId="ADAL" clId="{EE2CB5C5-833A-4890-AD94-875F23EF64D8}" dt="2022-07-27T11:14:23.288" v="1919" actId="1076"/>
          <ac:picMkLst>
            <pc:docMk/>
            <pc:sldMk cId="2469179445" sldId="1154"/>
            <ac:picMk id="57" creationId="{18E572B9-2475-1DC3-D0EB-BEC293518B30}"/>
          </ac:picMkLst>
        </pc:picChg>
        <pc:picChg chg="mod">
          <ac:chgData name="Xuzhaoyuan" userId="92dacafb-b293-4395-ae6b-ab8c0207f0fc" providerId="ADAL" clId="{EE2CB5C5-833A-4890-AD94-875F23EF64D8}" dt="2022-07-27T11:14:09.417" v="1917" actId="1076"/>
          <ac:picMkLst>
            <pc:docMk/>
            <pc:sldMk cId="2469179445" sldId="1154"/>
            <ac:picMk id="59" creationId="{F70BED83-1DB0-0747-54B0-A9BC0318718A}"/>
          </ac:picMkLst>
        </pc:picChg>
        <pc:picChg chg="del mod">
          <ac:chgData name="Xuzhaoyuan" userId="92dacafb-b293-4395-ae6b-ab8c0207f0fc" providerId="ADAL" clId="{EE2CB5C5-833A-4890-AD94-875F23EF64D8}" dt="2022-07-27T10:37:10.422" v="1481" actId="478"/>
          <ac:picMkLst>
            <pc:docMk/>
            <pc:sldMk cId="2469179445" sldId="1154"/>
            <ac:picMk id="61" creationId="{50EE547F-9DC9-5F44-F2B4-B9B18C482647}"/>
          </ac:picMkLst>
        </pc:picChg>
        <pc:picChg chg="del">
          <ac:chgData name="Xuzhaoyuan" userId="92dacafb-b293-4395-ae6b-ab8c0207f0fc" providerId="ADAL" clId="{EE2CB5C5-833A-4890-AD94-875F23EF64D8}" dt="2022-07-27T10:36:56.080" v="1479" actId="478"/>
          <ac:picMkLst>
            <pc:docMk/>
            <pc:sldMk cId="2469179445" sldId="1154"/>
            <ac:picMk id="82" creationId="{4D1E8ACB-C5C6-A4C8-2204-0F89E7D175AE}"/>
          </ac:picMkLst>
        </pc:picChg>
        <pc:picChg chg="del">
          <ac:chgData name="Xuzhaoyuan" userId="92dacafb-b293-4395-ae6b-ab8c0207f0fc" providerId="ADAL" clId="{EE2CB5C5-833A-4890-AD94-875F23EF64D8}" dt="2022-07-27T10:36:56.080" v="1479" actId="478"/>
          <ac:picMkLst>
            <pc:docMk/>
            <pc:sldMk cId="2469179445" sldId="1154"/>
            <ac:picMk id="84" creationId="{7AFF886E-2F8B-B156-6E7D-2B19A2362839}"/>
          </ac:picMkLst>
        </pc:pic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19" creationId="{3B60E9A1-1AB1-3FF6-1241-6BA24773DCF0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21" creationId="{62A99E18-2B55-1625-DEB6-74C229F06C28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23" creationId="{30080A12-0C4A-E891-7B72-FE72F12FBF9B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24" creationId="{3044E7CD-C966-02E0-44B8-357AD6FA6698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26" creationId="{85F7C6C8-D25A-C680-6E53-0ECAF60AABE1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28" creationId="{70E47023-2DEF-6533-F0EC-099EB93B0B77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30" creationId="{D766C07C-FA7C-56E1-F99C-5D0CA42272C8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41" creationId="{54039620-6F98-CB4C-B81E-C8B1775FD0BC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42" creationId="{4FB853BA-A46E-F92F-2636-B30C643AB03A}"/>
          </ac:cxnSpMkLst>
        </pc:cxnChg>
        <pc:cxnChg chg="del">
          <ac:chgData name="Xuzhaoyuan" userId="92dacafb-b293-4395-ae6b-ab8c0207f0fc" providerId="ADAL" clId="{EE2CB5C5-833A-4890-AD94-875F23EF64D8}" dt="2022-07-27T10:36:56.080" v="1479" actId="478"/>
          <ac:cxnSpMkLst>
            <pc:docMk/>
            <pc:sldMk cId="2469179445" sldId="1154"/>
            <ac:cxnSpMk id="44" creationId="{A6855A44-5D95-4E30-E7B7-FC9FEFABC242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66" creationId="{83617148-0AB8-7D24-0EA2-47ACB2CEA0B6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67" creationId="{B50929A6-A0BA-2D44-A8E8-3C6A5918674B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69" creationId="{8389D2ED-9E33-4C10-C7DA-226B4D08C289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0" creationId="{E338DA34-BBB7-FEF6-24DF-828730E430DD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1" creationId="{4C08A7D3-E23A-F41A-7FEC-D2A4A1E479FC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2" creationId="{CF65576B-97FA-63C4-E580-8C1A31F120E6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3" creationId="{821D0CE3-3571-22EA-0BD4-583714012E70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4" creationId="{0CD95A5C-831E-FA49-85ED-6C6E1F0BA428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5" creationId="{8562F19D-251B-AA8F-2A50-63D7714ECE68}"/>
          </ac:cxnSpMkLst>
        </pc:cxnChg>
        <pc:cxnChg chg="del mod">
          <ac:chgData name="Xuzhaoyuan" userId="92dacafb-b293-4395-ae6b-ab8c0207f0fc" providerId="ADAL" clId="{EE2CB5C5-833A-4890-AD94-875F23EF64D8}" dt="2022-07-27T10:37:10.422" v="1481" actId="478"/>
          <ac:cxnSpMkLst>
            <pc:docMk/>
            <pc:sldMk cId="2469179445" sldId="1154"/>
            <ac:cxnSpMk id="76" creationId="{6A444892-0078-8292-59C4-C24EF6A4F16A}"/>
          </ac:cxnSpMkLst>
        </pc:cxnChg>
      </pc:sldChg>
      <pc:sldChg chg="addSp delSp modSp add del mod modNotesTx">
        <pc:chgData name="Xuzhaoyuan" userId="92dacafb-b293-4395-ae6b-ab8c0207f0fc" providerId="ADAL" clId="{EE2CB5C5-833A-4890-AD94-875F23EF64D8}" dt="2022-07-27T06:30:06.735" v="720" actId="47"/>
        <pc:sldMkLst>
          <pc:docMk/>
          <pc:sldMk cId="3216303708" sldId="1154"/>
        </pc:sldMkLst>
        <pc:spChg chg="mod">
          <ac:chgData name="Xuzhaoyuan" userId="92dacafb-b293-4395-ae6b-ab8c0207f0fc" providerId="ADAL" clId="{EE2CB5C5-833A-4890-AD94-875F23EF64D8}" dt="2022-07-23T04:57:37.444" v="581" actId="20577"/>
          <ac:spMkLst>
            <pc:docMk/>
            <pc:sldMk cId="3216303708" sldId="1154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3T04:57:50.474" v="609" actId="20577"/>
          <ac:spMkLst>
            <pc:docMk/>
            <pc:sldMk cId="3216303708" sldId="1154"/>
            <ac:spMk id="4" creationId="{65D00C4A-DAE2-4146-894E-3C84C23D9733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6" creationId="{78B71033-E2BD-8AD8-05DF-B6F25B0F3088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7" creationId="{4A5ACD1C-AD5B-3C77-B560-5BC57C4C3FA2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8" creationId="{C5028D6C-E842-CE76-5ED8-AC1D7945299A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9" creationId="{7BEF5545-B547-802C-4A32-3302BC7D7A97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13" creationId="{1B5F77AC-CE0C-3D85-B849-6ACD1CDB4CDB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14" creationId="{329C6D14-9292-84C0-94BE-BE9CC56C028F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15" creationId="{5EA1C911-7618-4533-4951-E68A90B275D8}"/>
          </ac:spMkLst>
        </pc:spChg>
        <pc:spChg chg="mod">
          <ac:chgData name="Xuzhaoyuan" userId="92dacafb-b293-4395-ae6b-ab8c0207f0fc" providerId="ADAL" clId="{EE2CB5C5-833A-4890-AD94-875F23EF64D8}" dt="2022-07-23T04:52:02.174" v="339"/>
          <ac:spMkLst>
            <pc:docMk/>
            <pc:sldMk cId="3216303708" sldId="1154"/>
            <ac:spMk id="19" creationId="{87D05B79-5698-1367-4F77-8463285A7F61}"/>
          </ac:spMkLst>
        </pc:spChg>
        <pc:grpChg chg="add del mod">
          <ac:chgData name="Xuzhaoyuan" userId="92dacafb-b293-4395-ae6b-ab8c0207f0fc" providerId="ADAL" clId="{EE2CB5C5-833A-4890-AD94-875F23EF64D8}" dt="2022-07-23T04:54:11.888" v="372" actId="478"/>
          <ac:grpSpMkLst>
            <pc:docMk/>
            <pc:sldMk cId="3216303708" sldId="1154"/>
            <ac:grpSpMk id="5" creationId="{A95E0C8D-2AD9-F374-17C1-E6BD875CD949}"/>
          </ac:grpSpMkLst>
        </pc:grp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0" creationId="{BC1D1000-A77C-2FF3-88DF-B8B8C85D0B09}"/>
          </ac:cxnSpMkLst>
        </pc:cxn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1" creationId="{91384801-0351-1823-4783-97FC25931632}"/>
          </ac:cxnSpMkLst>
        </pc:cxn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2" creationId="{581BE4BE-DC23-C88B-2A4D-1ECC4F194241}"/>
          </ac:cxnSpMkLst>
        </pc:cxn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6" creationId="{2DBE3169-F901-C228-7FC8-1B7C54355368}"/>
          </ac:cxnSpMkLst>
        </pc:cxn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7" creationId="{C8268D70-CB88-05E3-91F1-7D75FD7CA11D}"/>
          </ac:cxnSpMkLst>
        </pc:cxnChg>
        <pc:cxnChg chg="mod">
          <ac:chgData name="Xuzhaoyuan" userId="92dacafb-b293-4395-ae6b-ab8c0207f0fc" providerId="ADAL" clId="{EE2CB5C5-833A-4890-AD94-875F23EF64D8}" dt="2022-07-23T04:54:11.888" v="372" actId="478"/>
          <ac:cxnSpMkLst>
            <pc:docMk/>
            <pc:sldMk cId="3216303708" sldId="1154"/>
            <ac:cxnSpMk id="18" creationId="{16EED5C8-EB14-C76E-620E-3C137D1EA89F}"/>
          </ac:cxnSpMkLst>
        </pc:cxnChg>
      </pc:sldChg>
      <pc:sldChg chg="delSp modSp add del mod">
        <pc:chgData name="Xuzhaoyuan" userId="92dacafb-b293-4395-ae6b-ab8c0207f0fc" providerId="ADAL" clId="{EE2CB5C5-833A-4890-AD94-875F23EF64D8}" dt="2022-07-27T06:30:09.587" v="721" actId="47"/>
        <pc:sldMkLst>
          <pc:docMk/>
          <pc:sldMk cId="175613608" sldId="1155"/>
        </pc:sldMkLst>
        <pc:spChg chg="mod">
          <ac:chgData name="Xuzhaoyuan" userId="92dacafb-b293-4395-ae6b-ab8c0207f0fc" providerId="ADAL" clId="{EE2CB5C5-833A-4890-AD94-875F23EF64D8}" dt="2022-07-23T04:53:59.230" v="359" actId="20577"/>
          <ac:spMkLst>
            <pc:docMk/>
            <pc:sldMk cId="175613608" sldId="1155"/>
            <ac:spMk id="3" creationId="{B8258F42-6DED-4CAD-8683-5E343A573096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6" creationId="{78B71033-E2BD-8AD8-05DF-B6F25B0F3088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7" creationId="{4A5ACD1C-AD5B-3C77-B560-5BC57C4C3FA2}"/>
          </ac:spMkLst>
        </pc:spChg>
        <pc:spChg chg="mod topLvl">
          <ac:chgData name="Xuzhaoyuan" userId="92dacafb-b293-4395-ae6b-ab8c0207f0fc" providerId="ADAL" clId="{EE2CB5C5-833A-4890-AD94-875F23EF64D8}" dt="2022-07-23T05:14:01.143" v="661" actId="20577"/>
          <ac:spMkLst>
            <pc:docMk/>
            <pc:sldMk cId="175613608" sldId="1155"/>
            <ac:spMk id="8" creationId="{C5028D6C-E842-CE76-5ED8-AC1D7945299A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9" creationId="{7BEF5545-B547-802C-4A32-3302BC7D7A97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13" creationId="{1B5F77AC-CE0C-3D85-B849-6ACD1CDB4CDB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14" creationId="{329C6D14-9292-84C0-94BE-BE9CC56C028F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15" creationId="{5EA1C911-7618-4533-4951-E68A90B275D8}"/>
          </ac:spMkLst>
        </pc:spChg>
        <pc:spChg chg="mod topLvl">
          <ac:chgData name="Xuzhaoyuan" userId="92dacafb-b293-4395-ae6b-ab8c0207f0fc" providerId="ADAL" clId="{EE2CB5C5-833A-4890-AD94-875F23EF64D8}" dt="2022-07-23T05:12:26.175" v="610" actId="165"/>
          <ac:spMkLst>
            <pc:docMk/>
            <pc:sldMk cId="175613608" sldId="1155"/>
            <ac:spMk id="19" creationId="{87D05B79-5698-1367-4F77-8463285A7F61}"/>
          </ac:spMkLst>
        </pc:spChg>
        <pc:grpChg chg="del">
          <ac:chgData name="Xuzhaoyuan" userId="92dacafb-b293-4395-ae6b-ab8c0207f0fc" providerId="ADAL" clId="{EE2CB5C5-833A-4890-AD94-875F23EF64D8}" dt="2022-07-23T05:12:26.175" v="610" actId="165"/>
          <ac:grpSpMkLst>
            <pc:docMk/>
            <pc:sldMk cId="175613608" sldId="1155"/>
            <ac:grpSpMk id="5" creationId="{A95E0C8D-2AD9-F374-17C1-E6BD875CD949}"/>
          </ac:grpSpMkLst>
        </pc:grp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0" creationId="{BC1D1000-A77C-2FF3-88DF-B8B8C85D0B09}"/>
          </ac:cxnSpMkLst>
        </pc:cxn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1" creationId="{91384801-0351-1823-4783-97FC25931632}"/>
          </ac:cxnSpMkLst>
        </pc:cxn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2" creationId="{581BE4BE-DC23-C88B-2A4D-1ECC4F194241}"/>
          </ac:cxnSpMkLst>
        </pc:cxn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6" creationId="{2DBE3169-F901-C228-7FC8-1B7C54355368}"/>
          </ac:cxnSpMkLst>
        </pc:cxn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7" creationId="{C8268D70-CB88-05E3-91F1-7D75FD7CA11D}"/>
          </ac:cxnSpMkLst>
        </pc:cxnChg>
        <pc:cxnChg chg="mod topLvl">
          <ac:chgData name="Xuzhaoyuan" userId="92dacafb-b293-4395-ae6b-ab8c0207f0fc" providerId="ADAL" clId="{EE2CB5C5-833A-4890-AD94-875F23EF64D8}" dt="2022-07-23T05:12:26.175" v="610" actId="165"/>
          <ac:cxnSpMkLst>
            <pc:docMk/>
            <pc:sldMk cId="175613608" sldId="1155"/>
            <ac:cxnSpMk id="18" creationId="{16EED5C8-EB14-C76E-620E-3C137D1EA89F}"/>
          </ac:cxnSpMkLst>
        </pc:cxnChg>
      </pc:sldChg>
      <pc:sldChg chg="modSp add mod">
        <pc:chgData name="Xuzhaoyuan" userId="92dacafb-b293-4395-ae6b-ab8c0207f0fc" providerId="ADAL" clId="{EE2CB5C5-833A-4890-AD94-875F23EF64D8}" dt="2022-07-27T11:42:10.635" v="2735" actId="20577"/>
        <pc:sldMkLst>
          <pc:docMk/>
          <pc:sldMk cId="1344053994" sldId="1155"/>
        </pc:sldMkLst>
        <pc:spChg chg="mod">
          <ac:chgData name="Xuzhaoyuan" userId="92dacafb-b293-4395-ae6b-ab8c0207f0fc" providerId="ADAL" clId="{EE2CB5C5-833A-4890-AD94-875F23EF64D8}" dt="2022-07-27T11:42:10.635" v="2735" actId="20577"/>
          <ac:spMkLst>
            <pc:docMk/>
            <pc:sldMk cId="1344053994" sldId="1155"/>
            <ac:spMk id="4" creationId="{65D00C4A-DAE2-4146-894E-3C84C23D9733}"/>
          </ac:spMkLst>
        </pc:spChg>
        <pc:spChg chg="mod">
          <ac:chgData name="Xuzhaoyuan" userId="92dacafb-b293-4395-ae6b-ab8c0207f0fc" providerId="ADAL" clId="{EE2CB5C5-833A-4890-AD94-875F23EF64D8}" dt="2022-07-27T11:15:35.203" v="1926" actId="1076"/>
          <ac:spMkLst>
            <pc:docMk/>
            <pc:sldMk cId="1344053994" sldId="1155"/>
            <ac:spMk id="8" creationId="{C2A3CCD6-A81D-225E-2641-1EDFB7923EE8}"/>
          </ac:spMkLst>
        </pc:spChg>
        <pc:spChg chg="mod">
          <ac:chgData name="Xuzhaoyuan" userId="92dacafb-b293-4395-ae6b-ab8c0207f0fc" providerId="ADAL" clId="{EE2CB5C5-833A-4890-AD94-875F23EF64D8}" dt="2022-07-27T11:15:35.203" v="1926" actId="1076"/>
          <ac:spMkLst>
            <pc:docMk/>
            <pc:sldMk cId="1344053994" sldId="1155"/>
            <ac:spMk id="46" creationId="{F55B101A-CDF6-0DDD-0602-654A35FFDA31}"/>
          </ac:spMkLst>
        </pc:spChg>
        <pc:picChg chg="mod">
          <ac:chgData name="Xuzhaoyuan" userId="92dacafb-b293-4395-ae6b-ab8c0207f0fc" providerId="ADAL" clId="{EE2CB5C5-833A-4890-AD94-875F23EF64D8}" dt="2022-07-27T11:15:35.203" v="1926" actId="1076"/>
          <ac:picMkLst>
            <pc:docMk/>
            <pc:sldMk cId="1344053994" sldId="1155"/>
            <ac:picMk id="57" creationId="{18E572B9-2475-1DC3-D0EB-BEC293518B30}"/>
          </ac:picMkLst>
        </pc:picChg>
        <pc:picChg chg="mod">
          <ac:chgData name="Xuzhaoyuan" userId="92dacafb-b293-4395-ae6b-ab8c0207f0fc" providerId="ADAL" clId="{EE2CB5C5-833A-4890-AD94-875F23EF64D8}" dt="2022-07-27T11:15:35.203" v="1926" actId="1076"/>
          <ac:picMkLst>
            <pc:docMk/>
            <pc:sldMk cId="1344053994" sldId="1155"/>
            <ac:picMk id="59" creationId="{F70BED83-1DB0-0747-54B0-A9BC0318718A}"/>
          </ac:picMkLst>
        </pc:picChg>
      </pc:sldChg>
      <pc:sldChg chg="add del ord">
        <pc:chgData name="Xuzhaoyuan" userId="92dacafb-b293-4395-ae6b-ab8c0207f0fc" providerId="ADAL" clId="{EE2CB5C5-833A-4890-AD94-875F23EF64D8}" dt="2022-07-23T04:56:06.611" v="470" actId="47"/>
        <pc:sldMkLst>
          <pc:docMk/>
          <pc:sldMk cId="2174406707" sldId="1156"/>
        </pc:sldMkLst>
      </pc:sldChg>
      <pc:sldChg chg="addSp delSp modSp add mod modAnim">
        <pc:chgData name="Xuzhaoyuan" userId="92dacafb-b293-4395-ae6b-ab8c0207f0fc" providerId="ADAL" clId="{EE2CB5C5-833A-4890-AD94-875F23EF64D8}" dt="2022-07-27T11:31:31.353" v="2277" actId="1076"/>
        <pc:sldMkLst>
          <pc:docMk/>
          <pc:sldMk cId="4232365191" sldId="1156"/>
        </pc:sldMkLst>
        <pc:spChg chg="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6" creationId="{9C4DF7C3-9156-F735-A807-07F8177492FA}"/>
          </ac:spMkLst>
        </pc:spChg>
        <pc:spChg chg="del mod">
          <ac:chgData name="Xuzhaoyuan" userId="92dacafb-b293-4395-ae6b-ab8c0207f0fc" providerId="ADAL" clId="{EE2CB5C5-833A-4890-AD94-875F23EF64D8}" dt="2022-07-27T11:21:04.088" v="1989" actId="478"/>
          <ac:spMkLst>
            <pc:docMk/>
            <pc:sldMk cId="4232365191" sldId="1156"/>
            <ac:spMk id="13" creationId="{C3716C10-2CDC-6B6F-9DB6-13E2D5B395DB}"/>
          </ac:spMkLst>
        </pc:spChg>
        <pc:spChg chg="add 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21" creationId="{A5D48333-6208-C8E4-9DCE-9C8BE28327D8}"/>
          </ac:spMkLst>
        </pc:spChg>
        <pc:spChg chg="add mod">
          <ac:chgData name="Xuzhaoyuan" userId="92dacafb-b293-4395-ae6b-ab8c0207f0fc" providerId="ADAL" clId="{EE2CB5C5-833A-4890-AD94-875F23EF64D8}" dt="2022-07-27T11:26:15.985" v="2163" actId="1076"/>
          <ac:spMkLst>
            <pc:docMk/>
            <pc:sldMk cId="4232365191" sldId="1156"/>
            <ac:spMk id="29" creationId="{8078B868-7A82-03AE-06D8-5348D2216352}"/>
          </ac:spMkLst>
        </pc:spChg>
        <pc:spChg chg="add 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30" creationId="{9A292ED2-9CFA-53ED-B7C5-EFEF4400F114}"/>
          </ac:spMkLst>
        </pc:spChg>
        <pc:spChg chg="add mod">
          <ac:chgData name="Xuzhaoyuan" userId="92dacafb-b293-4395-ae6b-ab8c0207f0fc" providerId="ADAL" clId="{EE2CB5C5-833A-4890-AD94-875F23EF64D8}" dt="2022-07-27T11:31:31.353" v="2277" actId="1076"/>
          <ac:spMkLst>
            <pc:docMk/>
            <pc:sldMk cId="4232365191" sldId="1156"/>
            <ac:spMk id="31" creationId="{F520F685-2DE2-8889-4ABB-9BD9BE44E435}"/>
          </ac:spMkLst>
        </pc:spChg>
        <pc:spChg chg="del mod">
          <ac:chgData name="Xuzhaoyuan" userId="92dacafb-b293-4395-ae6b-ab8c0207f0fc" providerId="ADAL" clId="{EE2CB5C5-833A-4890-AD94-875F23EF64D8}" dt="2022-07-27T11:21:27.872" v="1996" actId="478"/>
          <ac:spMkLst>
            <pc:docMk/>
            <pc:sldMk cId="4232365191" sldId="1156"/>
            <ac:spMk id="40" creationId="{7FD9D412-9D4E-4AB9-8EE2-695242E4A008}"/>
          </ac:spMkLst>
        </pc:spChg>
        <pc:spChg chg="mod">
          <ac:chgData name="Xuzhaoyuan" userId="92dacafb-b293-4395-ae6b-ab8c0207f0fc" providerId="ADAL" clId="{EE2CB5C5-833A-4890-AD94-875F23EF64D8}" dt="2022-07-27T11:24:49.747" v="2086" actId="1076"/>
          <ac:spMkLst>
            <pc:docMk/>
            <pc:sldMk cId="4232365191" sldId="1156"/>
            <ac:spMk id="45" creationId="{100D3047-AF88-E75B-7FFC-58E6EE23F86C}"/>
          </ac:spMkLst>
        </pc:spChg>
        <pc:spChg chg="add del">
          <ac:chgData name="Xuzhaoyuan" userId="92dacafb-b293-4395-ae6b-ab8c0207f0fc" providerId="ADAL" clId="{EE2CB5C5-833A-4890-AD94-875F23EF64D8}" dt="2022-07-27T11:18:41.503" v="1956" actId="478"/>
          <ac:spMkLst>
            <pc:docMk/>
            <pc:sldMk cId="4232365191" sldId="1156"/>
            <ac:spMk id="46" creationId="{9711D5A1-3765-3E36-ED01-ED0503512B72}"/>
          </ac:spMkLst>
        </pc:spChg>
        <pc:spChg chg="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47" creationId="{3FAF44FA-B44E-CCDF-3D8A-B0E673E92868}"/>
          </ac:spMkLst>
        </pc:spChg>
        <pc:spChg chg="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48" creationId="{03567058-1F17-6E6F-3068-4486A59E881A}"/>
          </ac:spMkLst>
        </pc:spChg>
        <pc:spChg chg="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77" creationId="{F7F4E3EF-1502-47FD-F119-7B9622DEDF1F}"/>
          </ac:spMkLst>
        </pc:spChg>
        <pc:spChg chg="mod">
          <ac:chgData name="Xuzhaoyuan" userId="92dacafb-b293-4395-ae6b-ab8c0207f0fc" providerId="ADAL" clId="{EE2CB5C5-833A-4890-AD94-875F23EF64D8}" dt="2022-07-27T11:30:51.833" v="2215" actId="1076"/>
          <ac:spMkLst>
            <pc:docMk/>
            <pc:sldMk cId="4232365191" sldId="1156"/>
            <ac:spMk id="81" creationId="{0B0A51DC-28C2-3AD7-0B35-99EC1E370344}"/>
          </ac:spMkLst>
        </pc:spChg>
        <pc:picChg chg="add mod">
          <ac:chgData name="Xuzhaoyuan" userId="92dacafb-b293-4395-ae6b-ab8c0207f0fc" providerId="ADAL" clId="{EE2CB5C5-833A-4890-AD94-875F23EF64D8}" dt="2022-07-27T11:24:49.747" v="2086" actId="1076"/>
          <ac:picMkLst>
            <pc:docMk/>
            <pc:sldMk cId="4232365191" sldId="1156"/>
            <ac:picMk id="26" creationId="{DDBA30E8-D566-A865-A037-71A0A06CC65C}"/>
          </ac:picMkLst>
        </pc:picChg>
        <pc:picChg chg="add mod">
          <ac:chgData name="Xuzhaoyuan" userId="92dacafb-b293-4395-ae6b-ab8c0207f0fc" providerId="ADAL" clId="{EE2CB5C5-833A-4890-AD94-875F23EF64D8}" dt="2022-07-27T11:24:49.747" v="2086" actId="1076"/>
          <ac:picMkLst>
            <pc:docMk/>
            <pc:sldMk cId="4232365191" sldId="1156"/>
            <ac:picMk id="27" creationId="{129F89D1-E366-C5D8-C797-2786CE7BB47B}"/>
          </ac:picMkLst>
        </pc:picChg>
        <pc:picChg chg="add mod">
          <ac:chgData name="Xuzhaoyuan" userId="92dacafb-b293-4395-ae6b-ab8c0207f0fc" providerId="ADAL" clId="{EE2CB5C5-833A-4890-AD94-875F23EF64D8}" dt="2022-07-27T11:26:20.609" v="2165" actId="1076"/>
          <ac:picMkLst>
            <pc:docMk/>
            <pc:sldMk cId="4232365191" sldId="1156"/>
            <ac:picMk id="28" creationId="{2D1B2FB1-574A-7368-8626-02C1B1477D54}"/>
          </ac:picMkLst>
        </pc:picChg>
        <pc:picChg chg="del mod">
          <ac:chgData name="Xuzhaoyuan" userId="92dacafb-b293-4395-ae6b-ab8c0207f0fc" providerId="ADAL" clId="{EE2CB5C5-833A-4890-AD94-875F23EF64D8}" dt="2022-07-27T11:23:04.914" v="2023" actId="478"/>
          <ac:picMkLst>
            <pc:docMk/>
            <pc:sldMk cId="4232365191" sldId="1156"/>
            <ac:picMk id="82" creationId="{4D1E8ACB-C5C6-A4C8-2204-0F89E7D175AE}"/>
          </ac:picMkLst>
        </pc:picChg>
        <pc:picChg chg="del mod">
          <ac:chgData name="Xuzhaoyuan" userId="92dacafb-b293-4395-ae6b-ab8c0207f0fc" providerId="ADAL" clId="{EE2CB5C5-833A-4890-AD94-875F23EF64D8}" dt="2022-07-27T11:23:03.863" v="2022" actId="478"/>
          <ac:picMkLst>
            <pc:docMk/>
            <pc:sldMk cId="4232365191" sldId="1156"/>
            <ac:picMk id="84" creationId="{7AFF886E-2F8B-B156-6E7D-2B19A2362839}"/>
          </ac:picMkLst>
        </pc:picChg>
        <pc:cxnChg chg="add del mod">
          <ac:chgData name="Xuzhaoyuan" userId="92dacafb-b293-4395-ae6b-ab8c0207f0fc" providerId="ADAL" clId="{EE2CB5C5-833A-4890-AD94-875F23EF64D8}" dt="2022-07-27T11:21:08.848" v="1990" actId="478"/>
          <ac:cxnSpMkLst>
            <pc:docMk/>
            <pc:sldMk cId="4232365191" sldId="1156"/>
            <ac:cxnSpMk id="22" creationId="{6FCA09A4-D6A5-91DD-30A2-531AC4058665}"/>
          </ac:cxnSpMkLst>
        </pc:cxnChg>
        <pc:cxnChg chg="add del mod">
          <ac:chgData name="Xuzhaoyuan" userId="92dacafb-b293-4395-ae6b-ab8c0207f0fc" providerId="ADAL" clId="{EE2CB5C5-833A-4890-AD94-875F23EF64D8}" dt="2022-07-27T11:21:08.848" v="1990" actId="478"/>
          <ac:cxnSpMkLst>
            <pc:docMk/>
            <pc:sldMk cId="4232365191" sldId="1156"/>
            <ac:cxnSpMk id="23" creationId="{B6BE30E9-FEC7-189D-D850-24ECDEBEF3D6}"/>
          </ac:cxnSpMkLst>
        </pc:cxnChg>
        <pc:cxnChg chg="add del mod">
          <ac:chgData name="Xuzhaoyuan" userId="92dacafb-b293-4395-ae6b-ab8c0207f0fc" providerId="ADAL" clId="{EE2CB5C5-833A-4890-AD94-875F23EF64D8}" dt="2022-07-27T11:21:08.848" v="1990" actId="478"/>
          <ac:cxnSpMkLst>
            <pc:docMk/>
            <pc:sldMk cId="4232365191" sldId="1156"/>
            <ac:cxnSpMk id="24" creationId="{5591CD53-D493-4D01-1628-23B9AC953D6E}"/>
          </ac:cxnSpMkLst>
        </pc:cxnChg>
        <pc:cxnChg chg="add mod">
          <ac:chgData name="Xuzhaoyuan" userId="92dacafb-b293-4395-ae6b-ab8c0207f0fc" providerId="ADAL" clId="{EE2CB5C5-833A-4890-AD94-875F23EF64D8}" dt="2022-07-27T11:30:51.833" v="2215" actId="1076"/>
          <ac:cxnSpMkLst>
            <pc:docMk/>
            <pc:sldMk cId="4232365191" sldId="1156"/>
            <ac:cxnSpMk id="25" creationId="{2BD61E07-7469-FB46-7461-67E288356007}"/>
          </ac:cxnSpMkLst>
        </pc:cxnChg>
        <pc:cxnChg chg="del mod">
          <ac:chgData name="Xuzhaoyuan" userId="92dacafb-b293-4395-ae6b-ab8c0207f0fc" providerId="ADAL" clId="{EE2CB5C5-833A-4890-AD94-875F23EF64D8}" dt="2022-07-27T11:21:04.088" v="1989" actId="478"/>
          <ac:cxnSpMkLst>
            <pc:docMk/>
            <pc:sldMk cId="4232365191" sldId="1156"/>
            <ac:cxnSpMk id="55" creationId="{F5392E3E-D897-BD21-6E32-0C024C0E0C02}"/>
          </ac:cxnSpMkLst>
        </pc:cxnChg>
        <pc:cxnChg chg="del mod">
          <ac:chgData name="Xuzhaoyuan" userId="92dacafb-b293-4395-ae6b-ab8c0207f0fc" providerId="ADAL" clId="{EE2CB5C5-833A-4890-AD94-875F23EF64D8}" dt="2022-07-27T11:21:04.088" v="1989" actId="478"/>
          <ac:cxnSpMkLst>
            <pc:docMk/>
            <pc:sldMk cId="4232365191" sldId="1156"/>
            <ac:cxnSpMk id="56" creationId="{CF4E9129-566B-F99A-E23D-688021FAC104}"/>
          </ac:cxnSpMkLst>
        </pc:cxnChg>
        <pc:cxnChg chg="del mod">
          <ac:chgData name="Xuzhaoyuan" userId="92dacafb-b293-4395-ae6b-ab8c0207f0fc" providerId="ADAL" clId="{EE2CB5C5-833A-4890-AD94-875F23EF64D8}" dt="2022-07-27T11:23:00.422" v="2020" actId="478"/>
          <ac:cxnSpMkLst>
            <pc:docMk/>
            <pc:sldMk cId="4232365191" sldId="1156"/>
            <ac:cxnSpMk id="58" creationId="{A616482B-AAE0-A929-5844-E1F1EAB26C66}"/>
          </ac:cxnSpMkLst>
        </pc:cxnChg>
        <pc:cxnChg chg="mod">
          <ac:chgData name="Xuzhaoyuan" userId="92dacafb-b293-4395-ae6b-ab8c0207f0fc" providerId="ADAL" clId="{EE2CB5C5-833A-4890-AD94-875F23EF64D8}" dt="2022-07-27T11:30:51.833" v="2215" actId="1076"/>
          <ac:cxnSpMkLst>
            <pc:docMk/>
            <pc:sldMk cId="4232365191" sldId="1156"/>
            <ac:cxnSpMk id="78" creationId="{D6245A2D-9F76-38FE-241A-60CF22D64DDE}"/>
          </ac:cxnSpMkLst>
        </pc:cxnChg>
        <pc:cxnChg chg="mod">
          <ac:chgData name="Xuzhaoyuan" userId="92dacafb-b293-4395-ae6b-ab8c0207f0fc" providerId="ADAL" clId="{EE2CB5C5-833A-4890-AD94-875F23EF64D8}" dt="2022-07-27T11:30:51.833" v="2215" actId="1076"/>
          <ac:cxnSpMkLst>
            <pc:docMk/>
            <pc:sldMk cId="4232365191" sldId="1156"/>
            <ac:cxnSpMk id="79" creationId="{AC63AD8F-0B19-8560-ED9A-F233CE307FF2}"/>
          </ac:cxnSpMkLst>
        </pc:cxnChg>
        <pc:cxnChg chg="mod">
          <ac:chgData name="Xuzhaoyuan" userId="92dacafb-b293-4395-ae6b-ab8c0207f0fc" providerId="ADAL" clId="{EE2CB5C5-833A-4890-AD94-875F23EF64D8}" dt="2022-07-27T11:30:51.833" v="2215" actId="1076"/>
          <ac:cxnSpMkLst>
            <pc:docMk/>
            <pc:sldMk cId="4232365191" sldId="1156"/>
            <ac:cxnSpMk id="80" creationId="{82109C48-2D2F-0509-EB33-D8BB421DE53C}"/>
          </ac:cxnSpMkLst>
        </pc:cxnChg>
      </pc:sldChg>
      <pc:sldChg chg="addSp delSp modSp add mod">
        <pc:chgData name="Xuzhaoyuan" userId="92dacafb-b293-4395-ae6b-ab8c0207f0fc" providerId="ADAL" clId="{EE2CB5C5-833A-4890-AD94-875F23EF64D8}" dt="2022-07-27T11:42:15.769" v="2744" actId="20577"/>
        <pc:sldMkLst>
          <pc:docMk/>
          <pc:sldMk cId="2633587490" sldId="1157"/>
        </pc:sldMkLst>
        <pc:spChg chg="mod">
          <ac:chgData name="Xuzhaoyuan" userId="92dacafb-b293-4395-ae6b-ab8c0207f0fc" providerId="ADAL" clId="{EE2CB5C5-833A-4890-AD94-875F23EF64D8}" dt="2022-07-27T11:42:15.769" v="2744" actId="20577"/>
          <ac:spMkLst>
            <pc:docMk/>
            <pc:sldMk cId="2633587490" sldId="1157"/>
            <ac:spMk id="4" creationId="{65D00C4A-DAE2-4146-894E-3C84C23D9733}"/>
          </ac:spMkLst>
        </pc:spChg>
        <pc:spChg chg="mod">
          <ac:chgData name="Xuzhaoyuan" userId="92dacafb-b293-4395-ae6b-ab8c0207f0fc" providerId="ADAL" clId="{EE2CB5C5-833A-4890-AD94-875F23EF64D8}" dt="2022-07-27T11:31:48.432" v="2280" actId="20577"/>
          <ac:spMkLst>
            <pc:docMk/>
            <pc:sldMk cId="2633587490" sldId="1157"/>
            <ac:spMk id="21" creationId="{A5D48333-6208-C8E4-9DCE-9C8BE28327D8}"/>
          </ac:spMkLst>
        </pc:spChg>
        <pc:spChg chg="del">
          <ac:chgData name="Xuzhaoyuan" userId="92dacafb-b293-4395-ae6b-ab8c0207f0fc" providerId="ADAL" clId="{EE2CB5C5-833A-4890-AD94-875F23EF64D8}" dt="2022-07-27T11:32:09.042" v="2288" actId="478"/>
          <ac:spMkLst>
            <pc:docMk/>
            <pc:sldMk cId="2633587490" sldId="1157"/>
            <ac:spMk id="29" creationId="{8078B868-7A82-03AE-06D8-5348D2216352}"/>
          </ac:spMkLst>
        </pc:spChg>
        <pc:spChg chg="mod">
          <ac:chgData name="Xuzhaoyuan" userId="92dacafb-b293-4395-ae6b-ab8c0207f0fc" providerId="ADAL" clId="{EE2CB5C5-833A-4890-AD94-875F23EF64D8}" dt="2022-07-27T11:31:59.964" v="2286" actId="20577"/>
          <ac:spMkLst>
            <pc:docMk/>
            <pc:sldMk cId="2633587490" sldId="1157"/>
            <ac:spMk id="31" creationId="{F520F685-2DE2-8889-4ABB-9BD9BE44E435}"/>
          </ac:spMkLst>
        </pc:spChg>
        <pc:spChg chg="mod">
          <ac:chgData name="Xuzhaoyuan" userId="92dacafb-b293-4395-ae6b-ab8c0207f0fc" providerId="ADAL" clId="{EE2CB5C5-833A-4890-AD94-875F23EF64D8}" dt="2022-07-27T11:33:18.579" v="2343" actId="1076"/>
          <ac:spMkLst>
            <pc:docMk/>
            <pc:sldMk cId="2633587490" sldId="1157"/>
            <ac:spMk id="45" creationId="{100D3047-AF88-E75B-7FFC-58E6EE23F86C}"/>
          </ac:spMkLst>
        </pc:spChg>
        <pc:spChg chg="mod">
          <ac:chgData name="Xuzhaoyuan" userId="92dacafb-b293-4395-ae6b-ab8c0207f0fc" providerId="ADAL" clId="{EE2CB5C5-833A-4890-AD94-875F23EF64D8}" dt="2022-07-27T11:31:51.481" v="2282" actId="20577"/>
          <ac:spMkLst>
            <pc:docMk/>
            <pc:sldMk cId="2633587490" sldId="1157"/>
            <ac:spMk id="47" creationId="{3FAF44FA-B44E-CCDF-3D8A-B0E673E92868}"/>
          </ac:spMkLst>
        </pc:spChg>
        <pc:spChg chg="mod">
          <ac:chgData name="Xuzhaoyuan" userId="92dacafb-b293-4395-ae6b-ab8c0207f0fc" providerId="ADAL" clId="{EE2CB5C5-833A-4890-AD94-875F23EF64D8}" dt="2022-07-27T11:31:55.159" v="2284" actId="20577"/>
          <ac:spMkLst>
            <pc:docMk/>
            <pc:sldMk cId="2633587490" sldId="1157"/>
            <ac:spMk id="48" creationId="{03567058-1F17-6E6F-3068-4486A59E881A}"/>
          </ac:spMkLst>
        </pc:spChg>
        <pc:picChg chg="add mod">
          <ac:chgData name="Xuzhaoyuan" userId="92dacafb-b293-4395-ae6b-ab8c0207f0fc" providerId="ADAL" clId="{EE2CB5C5-833A-4890-AD94-875F23EF64D8}" dt="2022-07-27T11:33:18.579" v="2343" actId="1076"/>
          <ac:picMkLst>
            <pc:docMk/>
            <pc:sldMk cId="2633587490" sldId="1157"/>
            <ac:picMk id="22" creationId="{A28EEE27-9E3D-2735-46DE-0CCC5239C650}"/>
          </ac:picMkLst>
        </pc:picChg>
        <pc:picChg chg="add mod">
          <ac:chgData name="Xuzhaoyuan" userId="92dacafb-b293-4395-ae6b-ab8c0207f0fc" providerId="ADAL" clId="{EE2CB5C5-833A-4890-AD94-875F23EF64D8}" dt="2022-07-27T11:33:18.579" v="2343" actId="1076"/>
          <ac:picMkLst>
            <pc:docMk/>
            <pc:sldMk cId="2633587490" sldId="1157"/>
            <ac:picMk id="23" creationId="{41D23A23-AAA4-E407-590B-5A337B43E325}"/>
          </ac:picMkLst>
        </pc:picChg>
        <pc:picChg chg="del">
          <ac:chgData name="Xuzhaoyuan" userId="92dacafb-b293-4395-ae6b-ab8c0207f0fc" providerId="ADAL" clId="{EE2CB5C5-833A-4890-AD94-875F23EF64D8}" dt="2022-07-27T11:32:06.072" v="2287" actId="478"/>
          <ac:picMkLst>
            <pc:docMk/>
            <pc:sldMk cId="2633587490" sldId="1157"/>
            <ac:picMk id="26" creationId="{DDBA30E8-D566-A865-A037-71A0A06CC65C}"/>
          </ac:picMkLst>
        </pc:picChg>
        <pc:picChg chg="del">
          <ac:chgData name="Xuzhaoyuan" userId="92dacafb-b293-4395-ae6b-ab8c0207f0fc" providerId="ADAL" clId="{EE2CB5C5-833A-4890-AD94-875F23EF64D8}" dt="2022-07-27T11:32:06.072" v="2287" actId="478"/>
          <ac:picMkLst>
            <pc:docMk/>
            <pc:sldMk cId="2633587490" sldId="1157"/>
            <ac:picMk id="27" creationId="{129F89D1-E366-C5D8-C797-2786CE7BB47B}"/>
          </ac:picMkLst>
        </pc:picChg>
        <pc:picChg chg="del">
          <ac:chgData name="Xuzhaoyuan" userId="92dacafb-b293-4395-ae6b-ab8c0207f0fc" providerId="ADAL" clId="{EE2CB5C5-833A-4890-AD94-875F23EF64D8}" dt="2022-07-27T11:32:09.042" v="2288" actId="478"/>
          <ac:picMkLst>
            <pc:docMk/>
            <pc:sldMk cId="2633587490" sldId="1157"/>
            <ac:picMk id="28" creationId="{2D1B2FB1-574A-7368-8626-02C1B1477D54}"/>
          </ac:picMkLst>
        </pc:picChg>
      </pc:sldChg>
      <pc:sldChg chg="modSp add del mod ord">
        <pc:chgData name="Xuzhaoyuan" userId="92dacafb-b293-4395-ae6b-ab8c0207f0fc" providerId="ADAL" clId="{EE2CB5C5-833A-4890-AD94-875F23EF64D8}" dt="2022-07-27T05:35:17.523" v="718" actId="47"/>
        <pc:sldMkLst>
          <pc:docMk/>
          <pc:sldMk cId="3057814740" sldId="1157"/>
        </pc:sldMkLst>
        <pc:spChg chg="mod">
          <ac:chgData name="Xuzhaoyuan" userId="92dacafb-b293-4395-ae6b-ab8c0207f0fc" providerId="ADAL" clId="{EE2CB5C5-833A-4890-AD94-875F23EF64D8}" dt="2022-07-23T04:56:02.767" v="469" actId="20577"/>
          <ac:spMkLst>
            <pc:docMk/>
            <pc:sldMk cId="3057814740" sldId="1157"/>
            <ac:spMk id="3" creationId="{B8258F42-6DED-4CAD-8683-5E343A573096}"/>
          </ac:spMkLst>
        </pc:spChg>
      </pc:sldChg>
      <pc:sldChg chg="addSp delSp modSp add mod">
        <pc:chgData name="Xuzhaoyuan" userId="92dacafb-b293-4395-ae6b-ab8c0207f0fc" providerId="ADAL" clId="{EE2CB5C5-833A-4890-AD94-875F23EF64D8}" dt="2022-07-27T11:47:19.046" v="2785" actId="20577"/>
        <pc:sldMkLst>
          <pc:docMk/>
          <pc:sldMk cId="31983767" sldId="1158"/>
        </pc:sldMkLst>
        <pc:spChg chg="add del mod">
          <ac:chgData name="Xuzhaoyuan" userId="92dacafb-b293-4395-ae6b-ab8c0207f0fc" providerId="ADAL" clId="{EE2CB5C5-833A-4890-AD94-875F23EF64D8}" dt="2022-07-27T11:35:04.816" v="2362"/>
          <ac:spMkLst>
            <pc:docMk/>
            <pc:sldMk cId="31983767" sldId="1158"/>
            <ac:spMk id="2" creationId="{5FD64087-31B7-3EDA-FAC2-8F6A65645E30}"/>
          </ac:spMkLst>
        </pc:spChg>
        <pc:spChg chg="mod">
          <ac:chgData name="Xuzhaoyuan" userId="92dacafb-b293-4395-ae6b-ab8c0207f0fc" providerId="ADAL" clId="{EE2CB5C5-833A-4890-AD94-875F23EF64D8}" dt="2022-07-27T11:41:38.151" v="2726" actId="1076"/>
          <ac:spMkLst>
            <pc:docMk/>
            <pc:sldMk cId="31983767" sldId="1158"/>
            <ac:spMk id="3" creationId="{B8258F42-6DED-4CAD-8683-5E343A573096}"/>
          </ac:spMkLst>
        </pc:spChg>
        <pc:spChg chg="mod">
          <ac:chgData name="Xuzhaoyuan" userId="92dacafb-b293-4395-ae6b-ab8c0207f0fc" providerId="ADAL" clId="{EE2CB5C5-833A-4890-AD94-875F23EF64D8}" dt="2022-07-27T11:33:39.885" v="2355" actId="20577"/>
          <ac:spMkLst>
            <pc:docMk/>
            <pc:sldMk cId="31983767" sldId="1158"/>
            <ac:spMk id="4" creationId="{65D00C4A-DAE2-4146-894E-3C84C23D9733}"/>
          </ac:spMkLst>
        </pc:spChg>
        <pc:spChg chg="add mod">
          <ac:chgData name="Xuzhaoyuan" userId="92dacafb-b293-4395-ae6b-ab8c0207f0fc" providerId="ADAL" clId="{EE2CB5C5-833A-4890-AD94-875F23EF64D8}" dt="2022-07-27T11:47:19.046" v="2785" actId="20577"/>
          <ac:spMkLst>
            <pc:docMk/>
            <pc:sldMk cId="31983767" sldId="1158"/>
            <ac:spMk id="6" creationId="{C2119405-6E0A-4E0C-FB4E-0499957929CD}"/>
          </ac:spMkLst>
        </pc:spChg>
        <pc:spChg chg="del">
          <ac:chgData name="Xuzhaoyuan" userId="92dacafb-b293-4395-ae6b-ab8c0207f0fc" providerId="ADAL" clId="{EE2CB5C5-833A-4890-AD94-875F23EF64D8}" dt="2022-07-27T11:33:44.721" v="2356" actId="478"/>
          <ac:spMkLst>
            <pc:docMk/>
            <pc:sldMk cId="31983767" sldId="1158"/>
            <ac:spMk id="7" creationId="{97E506B8-350B-E46C-27A9-0A8043121427}"/>
          </ac:spMkLst>
        </pc:spChg>
        <pc:spChg chg="del">
          <ac:chgData name="Xuzhaoyuan" userId="92dacafb-b293-4395-ae6b-ab8c0207f0fc" providerId="ADAL" clId="{EE2CB5C5-833A-4890-AD94-875F23EF64D8}" dt="2022-07-27T11:33:44.721" v="2356" actId="478"/>
          <ac:spMkLst>
            <pc:docMk/>
            <pc:sldMk cId="31983767" sldId="1158"/>
            <ac:spMk id="10" creationId="{9592B529-D632-CB25-B14A-4403D826666B}"/>
          </ac:spMkLst>
        </pc:sp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5" creationId="{14D1F4E3-F327-CE19-563F-2DBCCC296AEE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8" creationId="{D7C6E2DE-8DB4-F28D-0427-A66CFB3051DE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11" creationId="{02B6DA82-BACC-0852-3F5A-80503B610640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13" creationId="{37106451-B713-1CC6-47D6-46BA92277D75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17" creationId="{0AF59AF4-72E4-D427-3C25-1BAB205DBCF4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21" creationId="{E5801B2F-82BC-3454-4F74-9BEAAC8E2C87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25" creationId="{47DDF437-5A3E-0BC4-FD14-3EBA07E528FF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27" creationId="{D97B4C59-4FB2-CEDD-7EE2-D3184D14DE3A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29" creationId="{15965A01-3DB1-5C09-1D80-B08D8A08D64E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31" creationId="{1AD9A67E-0912-F57F-C5B2-AE5DA0D55B74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33" creationId="{F74A9345-6CC8-B289-CAD2-D7E31D6690D5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35" creationId="{80C9D115-E4BF-8AEB-6100-3413A4235F31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37" creationId="{99E6741E-D264-E322-4DA3-7A3C8719E1CE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39" creationId="{A1512271-FF9D-7C80-6869-AB37F29CA4CF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41" creationId="{8CC236C5-EBA8-CA0E-F0B5-A7DDE81C8C5C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43" creationId="{DBC2A61D-D610-AB51-261B-9E5BB831771B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45" creationId="{B783C9A0-E9BE-07EB-58D5-A9F4AB98F86E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47" creationId="{4AC13B66-EF5C-B9C3-3DAD-AFBAF0F07B94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51" creationId="{ADD1B5C1-6DE6-9875-861C-8A466392E6CA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53" creationId="{678FB3F5-78F8-34D6-5008-1C1284FC6F03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57" creationId="{70C68B34-DD01-37A5-5466-1DAC944461EF}"/>
          </ac:picMkLst>
        </pc:picChg>
        <pc:picChg chg="del">
          <ac:chgData name="Xuzhaoyuan" userId="92dacafb-b293-4395-ae6b-ab8c0207f0fc" providerId="ADAL" clId="{EE2CB5C5-833A-4890-AD94-875F23EF64D8}" dt="2022-07-27T11:33:44.721" v="2356" actId="478"/>
          <ac:picMkLst>
            <pc:docMk/>
            <pc:sldMk cId="31983767" sldId="1158"/>
            <ac:picMk id="59" creationId="{9AE6ADDE-B51B-91C3-3EC7-199823E8491E}"/>
          </ac:picMkLst>
        </pc:picChg>
      </pc:sldChg>
      <pc:sldChg chg="modSp add del mod">
        <pc:chgData name="Xuzhaoyuan" userId="92dacafb-b293-4395-ae6b-ab8c0207f0fc" providerId="ADAL" clId="{EE2CB5C5-833A-4890-AD94-875F23EF64D8}" dt="2022-07-27T05:35:16.551" v="717" actId="47"/>
        <pc:sldMkLst>
          <pc:docMk/>
          <pc:sldMk cId="2990713821" sldId="1158"/>
        </pc:sldMkLst>
        <pc:spChg chg="mod">
          <ac:chgData name="Xuzhaoyuan" userId="92dacafb-b293-4395-ae6b-ab8c0207f0fc" providerId="ADAL" clId="{EE2CB5C5-833A-4890-AD94-875F23EF64D8}" dt="2022-07-23T04:56:15.179" v="485" actId="20577"/>
          <ac:spMkLst>
            <pc:docMk/>
            <pc:sldMk cId="2990713821" sldId="1158"/>
            <ac:spMk id="3" creationId="{B8258F42-6DED-4CAD-8683-5E343A573096}"/>
          </ac:spMkLst>
        </pc:spChg>
      </pc:sldChg>
      <pc:sldChg chg="modSp add del mod">
        <pc:chgData name="Xuzhaoyuan" userId="92dacafb-b293-4395-ae6b-ab8c0207f0fc" providerId="ADAL" clId="{EE2CB5C5-833A-4890-AD94-875F23EF64D8}" dt="2022-07-27T05:35:15.594" v="716" actId="47"/>
        <pc:sldMkLst>
          <pc:docMk/>
          <pc:sldMk cId="3132873582" sldId="1159"/>
        </pc:sldMkLst>
        <pc:spChg chg="mod">
          <ac:chgData name="Xuzhaoyuan" userId="92dacafb-b293-4395-ae6b-ab8c0207f0fc" providerId="ADAL" clId="{EE2CB5C5-833A-4890-AD94-875F23EF64D8}" dt="2022-07-23T04:56:49.133" v="558" actId="20577"/>
          <ac:spMkLst>
            <pc:docMk/>
            <pc:sldMk cId="3132873582" sldId="1159"/>
            <ac:spMk id="3" creationId="{B8258F42-6DED-4CAD-8683-5E343A573096}"/>
          </ac:spMkLst>
        </pc:spChg>
      </pc:sldChg>
      <pc:sldChg chg="add">
        <pc:chgData name="Xuzhaoyuan" userId="92dacafb-b293-4395-ae6b-ab8c0207f0fc" providerId="ADAL" clId="{EE2CB5C5-833A-4890-AD94-875F23EF64D8}" dt="2022-07-27T11:42:31.839" v="2745"/>
        <pc:sldMkLst>
          <pc:docMk/>
          <pc:sldMk cId="3514762372" sldId="1159"/>
        </pc:sldMkLst>
      </pc:sldChg>
      <pc:sldChg chg="add">
        <pc:chgData name="Xuzhaoyuan" userId="92dacafb-b293-4395-ae6b-ab8c0207f0fc" providerId="ADAL" clId="{EE2CB5C5-833A-4890-AD94-875F23EF64D8}" dt="2022-07-27T11:42:33.189" v="2746"/>
        <pc:sldMkLst>
          <pc:docMk/>
          <pc:sldMk cId="2117719884" sldId="1160"/>
        </pc:sldMkLst>
      </pc:sldChg>
      <pc:sldChg chg="del">
        <pc:chgData name="Xuzhaoyuan" userId="92dacafb-b293-4395-ae6b-ab8c0207f0fc" providerId="ADAL" clId="{EE2CB5C5-833A-4890-AD94-875F23EF64D8}" dt="2022-07-27T05:35:14.547" v="715" actId="47"/>
        <pc:sldMkLst>
          <pc:docMk/>
          <pc:sldMk cId="2631827710" sldId="1160"/>
        </pc:sldMkLst>
      </pc:sldChg>
      <pc:sldChg chg="add">
        <pc:chgData name="Xuzhaoyuan" userId="92dacafb-b293-4395-ae6b-ab8c0207f0fc" providerId="ADAL" clId="{EE2CB5C5-833A-4890-AD94-875F23EF64D8}" dt="2022-07-27T11:42:33.642" v="2747"/>
        <pc:sldMkLst>
          <pc:docMk/>
          <pc:sldMk cId="3188017671" sldId="1161"/>
        </pc:sldMkLst>
      </pc:sldChg>
      <pc:sldChg chg="addSp delSp modSp add mod">
        <pc:chgData name="Xuzhaoyuan" userId="92dacafb-b293-4395-ae6b-ab8c0207f0fc" providerId="ADAL" clId="{EE2CB5C5-833A-4890-AD94-875F23EF64D8}" dt="2022-07-27T11:43:53.670" v="2776" actId="1076"/>
        <pc:sldMkLst>
          <pc:docMk/>
          <pc:sldMk cId="129241245" sldId="1162"/>
        </pc:sldMkLst>
        <pc:spChg chg="mod">
          <ac:chgData name="Xuzhaoyuan" userId="92dacafb-b293-4395-ae6b-ab8c0207f0fc" providerId="ADAL" clId="{EE2CB5C5-833A-4890-AD94-875F23EF64D8}" dt="2022-07-27T11:42:49.480" v="2764" actId="20577"/>
          <ac:spMkLst>
            <pc:docMk/>
            <pc:sldMk cId="129241245" sldId="1162"/>
            <ac:spMk id="6" creationId="{9C4DF7C3-9156-F735-A807-07F8177492FA}"/>
          </ac:spMkLst>
        </pc:spChg>
        <pc:spChg chg="mod">
          <ac:chgData name="Xuzhaoyuan" userId="92dacafb-b293-4395-ae6b-ab8c0207f0fc" providerId="ADAL" clId="{EE2CB5C5-833A-4890-AD94-875F23EF64D8}" dt="2022-07-27T11:42:54.825" v="2766" actId="20577"/>
          <ac:spMkLst>
            <pc:docMk/>
            <pc:sldMk cId="129241245" sldId="1162"/>
            <ac:spMk id="48" creationId="{03567058-1F17-6E6F-3068-4486A59E881A}"/>
          </ac:spMkLst>
        </pc:spChg>
        <pc:picChg chg="add mod">
          <ac:chgData name="Xuzhaoyuan" userId="92dacafb-b293-4395-ae6b-ab8c0207f0fc" providerId="ADAL" clId="{EE2CB5C5-833A-4890-AD94-875F23EF64D8}" dt="2022-07-27T11:43:53.670" v="2776" actId="1076"/>
          <ac:picMkLst>
            <pc:docMk/>
            <pc:sldMk cId="129241245" sldId="1162"/>
            <ac:picMk id="22" creationId="{D43B7936-A643-7A75-C99D-AF84555E9775}"/>
          </ac:picMkLst>
        </pc:picChg>
        <pc:picChg chg="del">
          <ac:chgData name="Xuzhaoyuan" userId="92dacafb-b293-4395-ae6b-ab8c0207f0fc" providerId="ADAL" clId="{EE2CB5C5-833A-4890-AD94-875F23EF64D8}" dt="2022-07-27T11:43:42.087" v="2767" actId="478"/>
          <ac:picMkLst>
            <pc:docMk/>
            <pc:sldMk cId="129241245" sldId="1162"/>
            <ac:picMk id="28" creationId="{2D1B2FB1-574A-7368-8626-02C1B1477D54}"/>
          </ac:picMkLst>
        </pc:picChg>
      </pc:sldChg>
      <pc:sldChg chg="add del">
        <pc:chgData name="Xuzhaoyuan" userId="92dacafb-b293-4395-ae6b-ab8c0207f0fc" providerId="ADAL" clId="{EE2CB5C5-833A-4890-AD94-875F23EF64D8}" dt="2022-07-27T13:21:23.957" v="2787" actId="47"/>
        <pc:sldMkLst>
          <pc:docMk/>
          <pc:sldMk cId="3426082721" sldId="1163"/>
        </pc:sldMkLst>
      </pc:sldChg>
    </pc:docChg>
  </pc:docChgLst>
  <pc:docChgLst>
    <pc:chgData name="Xuzhaoyuan" userId="92dacafb-b293-4395-ae6b-ab8c0207f0fc" providerId="ADAL" clId="{CB2F90FA-5AF9-4C78-9657-731619F73AD7}"/>
    <pc:docChg chg="undo custSel addSld delSld modSld sldOrd">
      <pc:chgData name="Xuzhaoyuan" userId="92dacafb-b293-4395-ae6b-ab8c0207f0fc" providerId="ADAL" clId="{CB2F90FA-5AF9-4C78-9657-731619F73AD7}" dt="2022-06-23T07:12:49.803" v="1716" actId="20577"/>
      <pc:docMkLst>
        <pc:docMk/>
      </pc:docMkLst>
      <pc:sldChg chg="modSp mod">
        <pc:chgData name="Xuzhaoyuan" userId="92dacafb-b293-4395-ae6b-ab8c0207f0fc" providerId="ADAL" clId="{CB2F90FA-5AF9-4C78-9657-731619F73AD7}" dt="2022-06-21T04:35:28.361" v="3" actId="20577"/>
        <pc:sldMkLst>
          <pc:docMk/>
          <pc:sldMk cId="2651659560" sldId="278"/>
        </pc:sldMkLst>
        <pc:spChg chg="mod">
          <ac:chgData name="Xuzhaoyuan" userId="92dacafb-b293-4395-ae6b-ab8c0207f0fc" providerId="ADAL" clId="{CB2F90FA-5AF9-4C78-9657-731619F73AD7}" dt="2022-06-21T04:35:28.361" v="3" actId="20577"/>
          <ac:spMkLst>
            <pc:docMk/>
            <pc:sldMk cId="2651659560" sldId="278"/>
            <ac:spMk id="13" creationId="{00000000-0000-0000-0000-000000000000}"/>
          </ac:spMkLst>
        </pc:spChg>
      </pc:sldChg>
      <pc:sldChg chg="addSp delSp modSp mod addAnim delAnim modAnim">
        <pc:chgData name="Xuzhaoyuan" userId="92dacafb-b293-4395-ae6b-ab8c0207f0fc" providerId="ADAL" clId="{CB2F90FA-5AF9-4C78-9657-731619F73AD7}" dt="2022-06-21T07:41:01.626" v="151" actId="207"/>
        <pc:sldMkLst>
          <pc:docMk/>
          <pc:sldMk cId="2649899629" sldId="1128"/>
        </pc:sldMkLst>
        <pc:spChg chg="add mod">
          <ac:chgData name="Xuzhaoyuan" userId="92dacafb-b293-4395-ae6b-ab8c0207f0fc" providerId="ADAL" clId="{CB2F90FA-5AF9-4C78-9657-731619F73AD7}" dt="2022-06-21T07:37:03.904" v="88" actId="1076"/>
          <ac:spMkLst>
            <pc:docMk/>
            <pc:sldMk cId="2649899629" sldId="1128"/>
            <ac:spMk id="2" creationId="{54222D13-6C84-49E4-9847-A96A6B095ADF}"/>
          </ac:spMkLst>
        </pc:spChg>
        <pc:spChg chg="add mod">
          <ac:chgData name="Xuzhaoyuan" userId="92dacafb-b293-4395-ae6b-ab8c0207f0fc" providerId="ADAL" clId="{CB2F90FA-5AF9-4C78-9657-731619F73AD7}" dt="2022-06-21T07:40:55.773" v="149" actId="207"/>
          <ac:spMkLst>
            <pc:docMk/>
            <pc:sldMk cId="2649899629" sldId="1128"/>
            <ac:spMk id="3" creationId="{B568E039-6505-47A9-8BF8-432B3F21C35B}"/>
          </ac:spMkLst>
        </pc:spChg>
        <pc:spChg chg="add mod">
          <ac:chgData name="Xuzhaoyuan" userId="92dacafb-b293-4395-ae6b-ab8c0207f0fc" providerId="ADAL" clId="{CB2F90FA-5AF9-4C78-9657-731619F73AD7}" dt="2022-06-21T07:41:01.626" v="151" actId="207"/>
          <ac:spMkLst>
            <pc:docMk/>
            <pc:sldMk cId="2649899629" sldId="1128"/>
            <ac:spMk id="6" creationId="{06A0B2DF-5BB6-4CFB-B493-3D574C553FF3}"/>
          </ac:spMkLst>
        </pc:spChg>
        <pc:spChg chg="mod">
          <ac:chgData name="Xuzhaoyuan" userId="92dacafb-b293-4395-ae6b-ab8c0207f0fc" providerId="ADAL" clId="{CB2F90FA-5AF9-4C78-9657-731619F73AD7}" dt="2022-06-21T07:15:38.521" v="11" actId="14100"/>
          <ac:spMkLst>
            <pc:docMk/>
            <pc:sldMk cId="2649899629" sldId="1128"/>
            <ac:spMk id="9" creationId="{D5CC1891-A646-49A8-BBB3-619D149DDABF}"/>
          </ac:spMkLst>
        </pc:spChg>
        <pc:spChg chg="add del mod">
          <ac:chgData name="Xuzhaoyuan" userId="92dacafb-b293-4395-ae6b-ab8c0207f0fc" providerId="ADAL" clId="{CB2F90FA-5AF9-4C78-9657-731619F73AD7}" dt="2022-06-21T07:37:05.851" v="89" actId="478"/>
          <ac:spMkLst>
            <pc:docMk/>
            <pc:sldMk cId="2649899629" sldId="1128"/>
            <ac:spMk id="12" creationId="{A3B8862C-6DBE-4DBB-9B39-1833EBEBA510}"/>
          </ac:spMkLst>
        </pc:spChg>
        <pc:spChg chg="del">
          <ac:chgData name="Xuzhaoyuan" userId="92dacafb-b293-4395-ae6b-ab8c0207f0fc" providerId="ADAL" clId="{CB2F90FA-5AF9-4C78-9657-731619F73AD7}" dt="2022-06-21T07:13:22.770" v="4" actId="478"/>
          <ac:spMkLst>
            <pc:docMk/>
            <pc:sldMk cId="2649899629" sldId="1128"/>
            <ac:spMk id="13" creationId="{8EF3C14D-1F13-424D-965A-402D0F2D6B97}"/>
          </ac:spMkLst>
        </pc:spChg>
        <pc:spChg chg="del">
          <ac:chgData name="Xuzhaoyuan" userId="92dacafb-b293-4395-ae6b-ab8c0207f0fc" providerId="ADAL" clId="{CB2F90FA-5AF9-4C78-9657-731619F73AD7}" dt="2022-06-21T07:13:22.770" v="4" actId="478"/>
          <ac:spMkLst>
            <pc:docMk/>
            <pc:sldMk cId="2649899629" sldId="1128"/>
            <ac:spMk id="14" creationId="{EF8C2D6D-38B8-4628-94D5-B68BBF47AC08}"/>
          </ac:spMkLst>
        </pc:spChg>
        <pc:spChg chg="del">
          <ac:chgData name="Xuzhaoyuan" userId="92dacafb-b293-4395-ae6b-ab8c0207f0fc" providerId="ADAL" clId="{CB2F90FA-5AF9-4C78-9657-731619F73AD7}" dt="2022-06-21T07:13:22.770" v="4" actId="478"/>
          <ac:spMkLst>
            <pc:docMk/>
            <pc:sldMk cId="2649899629" sldId="1128"/>
            <ac:spMk id="15" creationId="{260149AA-6DFF-42D6-ADFD-AC59FAF06741}"/>
          </ac:spMkLst>
        </pc:spChg>
        <pc:spChg chg="del">
          <ac:chgData name="Xuzhaoyuan" userId="92dacafb-b293-4395-ae6b-ab8c0207f0fc" providerId="ADAL" clId="{CB2F90FA-5AF9-4C78-9657-731619F73AD7}" dt="2022-06-21T07:13:22.770" v="4" actId="478"/>
          <ac:spMkLst>
            <pc:docMk/>
            <pc:sldMk cId="2649899629" sldId="1128"/>
            <ac:spMk id="16" creationId="{A29FFFA4-E2F4-46FF-905D-61D0CF584CC5}"/>
          </ac:spMkLst>
        </pc:spChg>
        <pc:spChg chg="del">
          <ac:chgData name="Xuzhaoyuan" userId="92dacafb-b293-4395-ae6b-ab8c0207f0fc" providerId="ADAL" clId="{CB2F90FA-5AF9-4C78-9657-731619F73AD7}" dt="2022-06-21T07:13:22.770" v="4" actId="478"/>
          <ac:spMkLst>
            <pc:docMk/>
            <pc:sldMk cId="2649899629" sldId="1128"/>
            <ac:spMk id="17" creationId="{B9B6B42F-2298-45D8-99FD-C8C9B7F2B069}"/>
          </ac:spMkLst>
        </pc:spChg>
        <pc:spChg chg="add mod">
          <ac:chgData name="Xuzhaoyuan" userId="92dacafb-b293-4395-ae6b-ab8c0207f0fc" providerId="ADAL" clId="{CB2F90FA-5AF9-4C78-9657-731619F73AD7}" dt="2022-06-21T07:37:11.313" v="90" actId="1076"/>
          <ac:spMkLst>
            <pc:docMk/>
            <pc:sldMk cId="2649899629" sldId="1128"/>
            <ac:spMk id="18" creationId="{7D248C02-10AB-40A0-AA57-A7FC43C5E0D1}"/>
          </ac:spMkLst>
        </pc:spChg>
        <pc:spChg chg="add mod">
          <ac:chgData name="Xuzhaoyuan" userId="92dacafb-b293-4395-ae6b-ab8c0207f0fc" providerId="ADAL" clId="{CB2F90FA-5AF9-4C78-9657-731619F73AD7}" dt="2022-06-21T07:37:11.313" v="90" actId="1076"/>
          <ac:spMkLst>
            <pc:docMk/>
            <pc:sldMk cId="2649899629" sldId="1128"/>
            <ac:spMk id="19" creationId="{AE5DD098-D41F-4580-AF8D-CE75D0B63BD4}"/>
          </ac:spMkLst>
        </pc:spChg>
        <pc:spChg chg="add del mod">
          <ac:chgData name="Xuzhaoyuan" userId="92dacafb-b293-4395-ae6b-ab8c0207f0fc" providerId="ADAL" clId="{CB2F90FA-5AF9-4C78-9657-731619F73AD7}" dt="2022-06-21T07:36:00.860" v="47"/>
          <ac:spMkLst>
            <pc:docMk/>
            <pc:sldMk cId="2649899629" sldId="1128"/>
            <ac:spMk id="20" creationId="{3F6918A7-8515-4D03-91FC-0894A8942749}"/>
          </ac:spMkLst>
        </pc:spChg>
        <pc:spChg chg="add mod">
          <ac:chgData name="Xuzhaoyuan" userId="92dacafb-b293-4395-ae6b-ab8c0207f0fc" providerId="ADAL" clId="{CB2F90FA-5AF9-4C78-9657-731619F73AD7}" dt="2022-06-21T07:37:11.313" v="90" actId="1076"/>
          <ac:spMkLst>
            <pc:docMk/>
            <pc:sldMk cId="2649899629" sldId="1128"/>
            <ac:spMk id="21" creationId="{5E1B21AE-E0A8-4613-897B-FD0DD4A15EE9}"/>
          </ac:spMkLst>
        </pc:spChg>
        <pc:spChg chg="add mod">
          <ac:chgData name="Xuzhaoyuan" userId="92dacafb-b293-4395-ae6b-ab8c0207f0fc" providerId="ADAL" clId="{CB2F90FA-5AF9-4C78-9657-731619F73AD7}" dt="2022-06-21T07:37:11.313" v="90" actId="1076"/>
          <ac:spMkLst>
            <pc:docMk/>
            <pc:sldMk cId="2649899629" sldId="1128"/>
            <ac:spMk id="22" creationId="{1A04FE8E-9E2D-4023-B835-27C00F4137E0}"/>
          </ac:spMkLst>
        </pc:spChg>
        <pc:spChg chg="add mod">
          <ac:chgData name="Xuzhaoyuan" userId="92dacafb-b293-4395-ae6b-ab8c0207f0fc" providerId="ADAL" clId="{CB2F90FA-5AF9-4C78-9657-731619F73AD7}" dt="2022-06-21T07:37:36.499" v="103" actId="14100"/>
          <ac:spMkLst>
            <pc:docMk/>
            <pc:sldMk cId="2649899629" sldId="1128"/>
            <ac:spMk id="23" creationId="{F4764051-B058-4D1D-921F-849779B44474}"/>
          </ac:spMkLst>
        </pc:spChg>
        <pc:spChg chg="add mod">
          <ac:chgData name="Xuzhaoyuan" userId="92dacafb-b293-4395-ae6b-ab8c0207f0fc" providerId="ADAL" clId="{CB2F90FA-5AF9-4C78-9657-731619F73AD7}" dt="2022-06-21T07:37:28.099" v="95" actId="14100"/>
          <ac:spMkLst>
            <pc:docMk/>
            <pc:sldMk cId="2649899629" sldId="1128"/>
            <ac:spMk id="24" creationId="{46AC0C06-6C5C-4AFA-8BD7-FB08D68734A1}"/>
          </ac:spMkLst>
        </pc:spChg>
        <pc:spChg chg="add mod">
          <ac:chgData name="Xuzhaoyuan" userId="92dacafb-b293-4395-ae6b-ab8c0207f0fc" providerId="ADAL" clId="{CB2F90FA-5AF9-4C78-9657-731619F73AD7}" dt="2022-06-21T07:37:40.667" v="107" actId="20577"/>
          <ac:spMkLst>
            <pc:docMk/>
            <pc:sldMk cId="2649899629" sldId="1128"/>
            <ac:spMk id="25" creationId="{41A15BC5-E9C1-4FC0-B439-2F0D485DAEA2}"/>
          </ac:spMkLst>
        </pc:spChg>
        <pc:spChg chg="add mod">
          <ac:chgData name="Xuzhaoyuan" userId="92dacafb-b293-4395-ae6b-ab8c0207f0fc" providerId="ADAL" clId="{CB2F90FA-5AF9-4C78-9657-731619F73AD7}" dt="2022-06-21T07:37:38.348" v="105" actId="20577"/>
          <ac:spMkLst>
            <pc:docMk/>
            <pc:sldMk cId="2649899629" sldId="1128"/>
            <ac:spMk id="26" creationId="{BE361781-8E76-4F2D-94A5-2FBE2E47CEB4}"/>
          </ac:spMkLst>
        </pc:spChg>
        <pc:spChg chg="add mod">
          <ac:chgData name="Xuzhaoyuan" userId="92dacafb-b293-4395-ae6b-ab8c0207f0fc" providerId="ADAL" clId="{CB2F90FA-5AF9-4C78-9657-731619F73AD7}" dt="2022-06-21T07:37:31.775" v="100" actId="20577"/>
          <ac:spMkLst>
            <pc:docMk/>
            <pc:sldMk cId="2649899629" sldId="1128"/>
            <ac:spMk id="27" creationId="{E763343B-06A8-4E63-AA3F-09478FD34D47}"/>
          </ac:spMkLst>
        </pc:spChg>
        <pc:spChg chg="add mod">
          <ac:chgData name="Xuzhaoyuan" userId="92dacafb-b293-4395-ae6b-ab8c0207f0fc" providerId="ADAL" clId="{CB2F90FA-5AF9-4C78-9657-731619F73AD7}" dt="2022-06-21T07:39:46.321" v="140" actId="1076"/>
          <ac:spMkLst>
            <pc:docMk/>
            <pc:sldMk cId="2649899629" sldId="1128"/>
            <ac:spMk id="28" creationId="{D8468E89-34F8-4845-93FC-7C245DAF5AA0}"/>
          </ac:spMkLst>
        </pc:spChg>
        <pc:spChg chg="add mod">
          <ac:chgData name="Xuzhaoyuan" userId="92dacafb-b293-4395-ae6b-ab8c0207f0fc" providerId="ADAL" clId="{CB2F90FA-5AF9-4C78-9657-731619F73AD7}" dt="2022-06-21T07:39:46.321" v="140" actId="1076"/>
          <ac:spMkLst>
            <pc:docMk/>
            <pc:sldMk cId="2649899629" sldId="1128"/>
            <ac:spMk id="29" creationId="{3FDB24C0-460B-4E8D-BAA9-1793641680A5}"/>
          </ac:spMkLst>
        </pc:spChg>
        <pc:spChg chg="add mod">
          <ac:chgData name="Xuzhaoyuan" userId="92dacafb-b293-4395-ae6b-ab8c0207f0fc" providerId="ADAL" clId="{CB2F90FA-5AF9-4C78-9657-731619F73AD7}" dt="2022-06-21T07:39:46.321" v="140" actId="1076"/>
          <ac:spMkLst>
            <pc:docMk/>
            <pc:sldMk cId="2649899629" sldId="1128"/>
            <ac:spMk id="30" creationId="{0B5A7A1B-AFA5-4DDD-A9A9-B234C3D04459}"/>
          </ac:spMkLst>
        </pc:spChg>
        <pc:spChg chg="add mod">
          <ac:chgData name="Xuzhaoyuan" userId="92dacafb-b293-4395-ae6b-ab8c0207f0fc" providerId="ADAL" clId="{CB2F90FA-5AF9-4C78-9657-731619F73AD7}" dt="2022-06-21T07:39:46.321" v="140" actId="1076"/>
          <ac:spMkLst>
            <pc:docMk/>
            <pc:sldMk cId="2649899629" sldId="1128"/>
            <ac:spMk id="31" creationId="{F4899848-09F4-46DD-95D4-D1A22658A370}"/>
          </ac:spMkLst>
        </pc:spChg>
        <pc:spChg chg="add del mod">
          <ac:chgData name="Xuzhaoyuan" userId="92dacafb-b293-4395-ae6b-ab8c0207f0fc" providerId="ADAL" clId="{CB2F90FA-5AF9-4C78-9657-731619F73AD7}" dt="2022-06-21T07:39:40.938" v="138" actId="478"/>
          <ac:spMkLst>
            <pc:docMk/>
            <pc:sldMk cId="2649899629" sldId="1128"/>
            <ac:spMk id="32" creationId="{CE60531C-D5C2-4E68-9383-9E4E425B7D23}"/>
          </ac:spMkLst>
        </pc:spChg>
        <pc:spChg chg="add del mod">
          <ac:chgData name="Xuzhaoyuan" userId="92dacafb-b293-4395-ae6b-ab8c0207f0fc" providerId="ADAL" clId="{CB2F90FA-5AF9-4C78-9657-731619F73AD7}" dt="2022-06-21T07:39:41.803" v="139" actId="478"/>
          <ac:spMkLst>
            <pc:docMk/>
            <pc:sldMk cId="2649899629" sldId="1128"/>
            <ac:spMk id="33" creationId="{EB09CA10-4E2E-4640-8F55-7E399E42B9A9}"/>
          </ac:spMkLst>
        </pc:spChg>
        <pc:picChg chg="add del mod">
          <ac:chgData name="Xuzhaoyuan" userId="92dacafb-b293-4395-ae6b-ab8c0207f0fc" providerId="ADAL" clId="{CB2F90FA-5AF9-4C78-9657-731619F73AD7}" dt="2022-06-21T07:37:05.851" v="89" actId="478"/>
          <ac:picMkLst>
            <pc:docMk/>
            <pc:sldMk cId="2649899629" sldId="1128"/>
            <ac:picMk id="11" creationId="{40A1A54C-C235-47C8-99F8-E5320443A207}"/>
          </ac:picMkLst>
        </pc:picChg>
      </pc:sldChg>
      <pc:sldChg chg="addSp delSp modSp del mod ord">
        <pc:chgData name="Xuzhaoyuan" userId="92dacafb-b293-4395-ae6b-ab8c0207f0fc" providerId="ADAL" clId="{CB2F90FA-5AF9-4C78-9657-731619F73AD7}" dt="2022-06-23T06:36:34.460" v="1668" actId="47"/>
        <pc:sldMkLst>
          <pc:docMk/>
          <pc:sldMk cId="3699972768" sldId="1129"/>
        </pc:sldMkLst>
        <pc:spChg chg="mod">
          <ac:chgData name="Xuzhaoyuan" userId="92dacafb-b293-4395-ae6b-ab8c0207f0fc" providerId="ADAL" clId="{CB2F90FA-5AF9-4C78-9657-731619F73AD7}" dt="2022-06-21T08:49:00.789" v="189" actId="20577"/>
          <ac:spMkLst>
            <pc:docMk/>
            <pc:sldMk cId="3699972768" sldId="1129"/>
            <ac:spMk id="4" creationId="{65D00C4A-DAE2-4146-894E-3C84C23D9733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19" creationId="{776E271A-CC74-4648-ADAA-1FDEB15A4539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20" creationId="{349C74A6-44D3-4833-9C4E-0DDC8B778577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21" creationId="{4BCEB492-38BC-47EE-B25C-2C711B7C1A89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22" creationId="{BB98A7FB-C5F4-48F2-8ABE-87B62D5951C5}"/>
          </ac:spMkLst>
        </pc:spChg>
        <pc:spChg chg="add del mod">
          <ac:chgData name="Xuzhaoyuan" userId="92dacafb-b293-4395-ae6b-ab8c0207f0fc" providerId="ADAL" clId="{CB2F90FA-5AF9-4C78-9657-731619F73AD7}" dt="2022-06-22T13:33:41.501" v="338" actId="478"/>
          <ac:spMkLst>
            <pc:docMk/>
            <pc:sldMk cId="3699972768" sldId="1129"/>
            <ac:spMk id="32" creationId="{76B74F59-F883-40D9-8CE1-7C765B920CE1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33" creationId="{D2540F5B-EC41-46E4-8ECD-093B25DC5532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34" creationId="{47B742C0-AB63-4DA9-A469-B07844DA21D0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35" creationId="{6F31E964-6823-4853-A87B-0DCFBD74BF27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36" creationId="{91ADC27B-6E71-416F-84E7-890BBF0E35C8}"/>
          </ac:spMkLst>
        </pc:spChg>
        <pc:spChg chg="add mod">
          <ac:chgData name="Xuzhaoyuan" userId="92dacafb-b293-4395-ae6b-ab8c0207f0fc" providerId="ADAL" clId="{CB2F90FA-5AF9-4C78-9657-731619F73AD7}" dt="2022-06-22T13:46:59.280" v="669" actId="1076"/>
          <ac:spMkLst>
            <pc:docMk/>
            <pc:sldMk cId="3699972768" sldId="1129"/>
            <ac:spMk id="37" creationId="{BE4CAD5B-C7BA-4704-A7A9-A51C03173BAF}"/>
          </ac:spMkLst>
        </pc:sp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3" creationId="{881973DA-9938-4BE9-8FD0-BCBD420EC7B7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8" creationId="{317BD82A-9B65-4EB9-9756-ACA01B893916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13" creationId="{04BAEA63-7C7B-45FE-9C54-0AEA2B780DA1}"/>
          </ac:cxnSpMkLst>
        </pc:cxnChg>
        <pc:cxnChg chg="add del mod">
          <ac:chgData name="Xuzhaoyuan" userId="92dacafb-b293-4395-ae6b-ab8c0207f0fc" providerId="ADAL" clId="{CB2F90FA-5AF9-4C78-9657-731619F73AD7}" dt="2022-06-22T13:30:20.448" v="278" actId="478"/>
          <ac:cxnSpMkLst>
            <pc:docMk/>
            <pc:sldMk cId="3699972768" sldId="1129"/>
            <ac:cxnSpMk id="15" creationId="{D5B1CFD8-7995-4F11-B088-BEBB2183B3B6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17" creationId="{215C6AF3-4DF4-46C5-9468-2D1135E94A4D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18" creationId="{60F94E8A-B07F-4D2C-9A0C-65B68FD4BAE7}"/>
          </ac:cxnSpMkLst>
        </pc:cxnChg>
        <pc:cxnChg chg="add del">
          <ac:chgData name="Xuzhaoyuan" userId="92dacafb-b293-4395-ae6b-ab8c0207f0fc" providerId="ADAL" clId="{CB2F90FA-5AF9-4C78-9657-731619F73AD7}" dt="2022-06-22T13:32:16.698" v="318" actId="478"/>
          <ac:cxnSpMkLst>
            <pc:docMk/>
            <pc:sldMk cId="3699972768" sldId="1129"/>
            <ac:cxnSpMk id="24" creationId="{F9F867B6-6E82-4444-80A6-4047FE5DDD66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26" creationId="{BE0FF9FE-C99A-4156-B20B-7DFFD5AAB7FC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28" creationId="{42B473FE-AFE9-4ABF-B76E-E21A116F33EF}"/>
          </ac:cxnSpMkLst>
        </pc:cxnChg>
        <pc:cxnChg chg="add mod">
          <ac:chgData name="Xuzhaoyuan" userId="92dacafb-b293-4395-ae6b-ab8c0207f0fc" providerId="ADAL" clId="{CB2F90FA-5AF9-4C78-9657-731619F73AD7}" dt="2022-06-22T13:46:59.280" v="669" actId="1076"/>
          <ac:cxnSpMkLst>
            <pc:docMk/>
            <pc:sldMk cId="3699972768" sldId="1129"/>
            <ac:cxnSpMk id="30" creationId="{49A606FF-E522-4A03-9CAA-946FDDA23C5C}"/>
          </ac:cxnSpMkLst>
        </pc:cxnChg>
      </pc:sldChg>
      <pc:sldChg chg="add">
        <pc:chgData name="Xuzhaoyuan" userId="92dacafb-b293-4395-ae6b-ab8c0207f0fc" providerId="ADAL" clId="{CB2F90FA-5AF9-4C78-9657-731619F73AD7}" dt="2022-06-21T07:41:09.008" v="152"/>
        <pc:sldMkLst>
          <pc:docMk/>
          <pc:sldMk cId="2976891174" sldId="1130"/>
        </pc:sldMkLst>
      </pc:sldChg>
      <pc:sldChg chg="addSp delSp modSp add mod ord">
        <pc:chgData name="Xuzhaoyuan" userId="92dacafb-b293-4395-ae6b-ab8c0207f0fc" providerId="ADAL" clId="{CB2F90FA-5AF9-4C78-9657-731619F73AD7}" dt="2022-06-23T07:12:49.803" v="1716" actId="20577"/>
        <pc:sldMkLst>
          <pc:docMk/>
          <pc:sldMk cId="371652711" sldId="1131"/>
        </pc:sldMkLst>
        <pc:spChg chg="add del mod">
          <ac:chgData name="Xuzhaoyuan" userId="92dacafb-b293-4395-ae6b-ab8c0207f0fc" providerId="ADAL" clId="{CB2F90FA-5AF9-4C78-9657-731619F73AD7}" dt="2022-06-23T07:11:44.418" v="1695"/>
          <ac:spMkLst>
            <pc:docMk/>
            <pc:sldMk cId="371652711" sldId="1131"/>
            <ac:spMk id="3" creationId="{5C080EBA-7AD8-43E3-9391-ECC8C74B5988}"/>
          </ac:spMkLst>
        </pc:spChg>
        <pc:spChg chg="mod">
          <ac:chgData name="Xuzhaoyuan" userId="92dacafb-b293-4395-ae6b-ab8c0207f0fc" providerId="ADAL" clId="{CB2F90FA-5AF9-4C78-9657-731619F73AD7}" dt="2022-06-23T07:12:49.803" v="1716" actId="20577"/>
          <ac:spMkLst>
            <pc:docMk/>
            <pc:sldMk cId="371652711" sldId="1131"/>
            <ac:spMk id="4" creationId="{65D00C4A-DAE2-4146-894E-3C84C23D9733}"/>
          </ac:spMkLst>
        </pc:spChg>
        <pc:spChg chg="add del mod">
          <ac:chgData name="Xuzhaoyuan" userId="92dacafb-b293-4395-ae6b-ab8c0207f0fc" providerId="ADAL" clId="{CB2F90FA-5AF9-4C78-9657-731619F73AD7}" dt="2022-06-23T07:11:44.418" v="1695"/>
          <ac:spMkLst>
            <pc:docMk/>
            <pc:sldMk cId="371652711" sldId="1131"/>
            <ac:spMk id="5" creationId="{2123C0E1-B252-4F16-BDF4-C7930D020F8D}"/>
          </ac:spMkLst>
        </pc:spChg>
        <pc:spChg chg="add del mod">
          <ac:chgData name="Xuzhaoyuan" userId="92dacafb-b293-4395-ae6b-ab8c0207f0fc" providerId="ADAL" clId="{CB2F90FA-5AF9-4C78-9657-731619F73AD7}" dt="2022-06-23T07:11:44.418" v="1695"/>
          <ac:spMkLst>
            <pc:docMk/>
            <pc:sldMk cId="371652711" sldId="1131"/>
            <ac:spMk id="6" creationId="{713F42E8-6D1B-40FE-A2C3-6A035513465B}"/>
          </ac:spMkLst>
        </pc:spChg>
        <pc:spChg chg="add del mod">
          <ac:chgData name="Xuzhaoyuan" userId="92dacafb-b293-4395-ae6b-ab8c0207f0fc" providerId="ADAL" clId="{CB2F90FA-5AF9-4C78-9657-731619F73AD7}" dt="2022-06-23T07:11:44.418" v="1695"/>
          <ac:spMkLst>
            <pc:docMk/>
            <pc:sldMk cId="371652711" sldId="1131"/>
            <ac:spMk id="7" creationId="{B2AAB8C9-315C-442F-A482-BA7C546DAB7D}"/>
          </ac:spMkLst>
        </pc:spChg>
        <pc:cxnChg chg="add del mod">
          <ac:chgData name="Xuzhaoyuan" userId="92dacafb-b293-4395-ae6b-ab8c0207f0fc" providerId="ADAL" clId="{CB2F90FA-5AF9-4C78-9657-731619F73AD7}" dt="2022-06-23T07:11:44.418" v="1695"/>
          <ac:cxnSpMkLst>
            <pc:docMk/>
            <pc:sldMk cId="371652711" sldId="1131"/>
            <ac:cxnSpMk id="8" creationId="{C669BC64-C8EE-42D0-9050-2F2CE8AD9784}"/>
          </ac:cxnSpMkLst>
        </pc:cxnChg>
        <pc:cxnChg chg="add del mod">
          <ac:chgData name="Xuzhaoyuan" userId="92dacafb-b293-4395-ae6b-ab8c0207f0fc" providerId="ADAL" clId="{CB2F90FA-5AF9-4C78-9657-731619F73AD7}" dt="2022-06-23T07:11:44.418" v="1695"/>
          <ac:cxnSpMkLst>
            <pc:docMk/>
            <pc:sldMk cId="371652711" sldId="1131"/>
            <ac:cxnSpMk id="9" creationId="{47F2EBD7-55E2-487D-B8CF-5C8EF6C04386}"/>
          </ac:cxnSpMkLst>
        </pc:cxnChg>
        <pc:cxnChg chg="add del mod">
          <ac:chgData name="Xuzhaoyuan" userId="92dacafb-b293-4395-ae6b-ab8c0207f0fc" providerId="ADAL" clId="{CB2F90FA-5AF9-4C78-9657-731619F73AD7}" dt="2022-06-23T07:11:44.418" v="1695"/>
          <ac:cxnSpMkLst>
            <pc:docMk/>
            <pc:sldMk cId="371652711" sldId="1131"/>
            <ac:cxnSpMk id="10" creationId="{07BA0A4D-A9E7-460E-9277-B0692FD6FDC6}"/>
          </ac:cxnSpMkLst>
        </pc:cxnChg>
        <pc:cxnChg chg="add del mod">
          <ac:chgData name="Xuzhaoyuan" userId="92dacafb-b293-4395-ae6b-ab8c0207f0fc" providerId="ADAL" clId="{CB2F90FA-5AF9-4C78-9657-731619F73AD7}" dt="2022-06-23T07:11:44.418" v="1695"/>
          <ac:cxnSpMkLst>
            <pc:docMk/>
            <pc:sldMk cId="371652711" sldId="1131"/>
            <ac:cxnSpMk id="11" creationId="{11345443-8CCE-4852-BE98-64CA3FD5693B}"/>
          </ac:cxnSpMkLst>
        </pc:cxnChg>
        <pc:cxnChg chg="add del mod">
          <ac:chgData name="Xuzhaoyuan" userId="92dacafb-b293-4395-ae6b-ab8c0207f0fc" providerId="ADAL" clId="{CB2F90FA-5AF9-4C78-9657-731619F73AD7}" dt="2022-06-23T07:11:44.418" v="1695"/>
          <ac:cxnSpMkLst>
            <pc:docMk/>
            <pc:sldMk cId="371652711" sldId="1131"/>
            <ac:cxnSpMk id="12" creationId="{916E9B3C-44EF-4DDB-A3FE-4EC53C221DD2}"/>
          </ac:cxnSpMkLst>
        </pc:cxnChg>
      </pc:sldChg>
      <pc:sldChg chg="modSp add del mod">
        <pc:chgData name="Xuzhaoyuan" userId="92dacafb-b293-4395-ae6b-ab8c0207f0fc" providerId="ADAL" clId="{CB2F90FA-5AF9-4C78-9657-731619F73AD7}" dt="2022-06-22T13:57:59.825" v="672" actId="47"/>
        <pc:sldMkLst>
          <pc:docMk/>
          <pc:sldMk cId="1186927289" sldId="1132"/>
        </pc:sldMkLst>
        <pc:spChg chg="mod">
          <ac:chgData name="Xuzhaoyuan" userId="92dacafb-b293-4395-ae6b-ab8c0207f0fc" providerId="ADAL" clId="{CB2F90FA-5AF9-4C78-9657-731619F73AD7}" dt="2022-06-22T05:08:46.893" v="243" actId="20577"/>
          <ac:spMkLst>
            <pc:docMk/>
            <pc:sldMk cId="1186927289" sldId="1132"/>
            <ac:spMk id="4" creationId="{65D00C4A-DAE2-4146-894E-3C84C23D9733}"/>
          </ac:spMkLst>
        </pc:spChg>
      </pc:sldChg>
      <pc:sldChg chg="addSp delSp modSp add mod">
        <pc:chgData name="Xuzhaoyuan" userId="92dacafb-b293-4395-ae6b-ab8c0207f0fc" providerId="ADAL" clId="{CB2F90FA-5AF9-4C78-9657-731619F73AD7}" dt="2022-06-23T06:17:26.378" v="1230" actId="688"/>
        <pc:sldMkLst>
          <pc:docMk/>
          <pc:sldMk cId="2951510983" sldId="1132"/>
        </pc:sldMkLst>
        <pc:spChg chg="add mod">
          <ac:chgData name="Xuzhaoyuan" userId="92dacafb-b293-4395-ae6b-ab8c0207f0fc" providerId="ADAL" clId="{CB2F90FA-5AF9-4C78-9657-731619F73AD7}" dt="2022-06-23T04:18:18.850" v="802" actId="692"/>
          <ac:spMkLst>
            <pc:docMk/>
            <pc:sldMk cId="2951510983" sldId="1132"/>
            <ac:spMk id="2" creationId="{08A4F570-3598-408B-B397-380CB9A0974B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19" creationId="{776E271A-CC74-4648-ADAA-1FDEB15A4539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20" creationId="{349C74A6-44D3-4833-9C4E-0DDC8B778577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21" creationId="{4BCEB492-38BC-47EE-B25C-2C711B7C1A89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22" creationId="{BB98A7FB-C5F4-48F2-8ABE-87B62D5951C5}"/>
          </ac:spMkLst>
        </pc:spChg>
        <pc:spChg chg="add mod">
          <ac:chgData name="Xuzhaoyuan" userId="92dacafb-b293-4395-ae6b-ab8c0207f0fc" providerId="ADAL" clId="{CB2F90FA-5AF9-4C78-9657-731619F73AD7}" dt="2022-06-23T04:20:42.014" v="856" actId="1076"/>
          <ac:spMkLst>
            <pc:docMk/>
            <pc:sldMk cId="2951510983" sldId="1132"/>
            <ac:spMk id="23" creationId="{FF7D5296-AEBA-4AEE-AFCE-942074441FBF}"/>
          </ac:spMkLst>
        </pc:spChg>
        <pc:spChg chg="add mod">
          <ac:chgData name="Xuzhaoyuan" userId="92dacafb-b293-4395-ae6b-ab8c0207f0fc" providerId="ADAL" clId="{CB2F90FA-5AF9-4C78-9657-731619F73AD7}" dt="2022-06-23T04:20:33.367" v="855" actId="404"/>
          <ac:spMkLst>
            <pc:docMk/>
            <pc:sldMk cId="2951510983" sldId="1132"/>
            <ac:spMk id="24" creationId="{630757D8-6D9D-4DC5-87C9-728E8442F3AD}"/>
          </ac:spMkLst>
        </pc:spChg>
        <pc:spChg chg="add mod">
          <ac:chgData name="Xuzhaoyuan" userId="92dacafb-b293-4395-ae6b-ab8c0207f0fc" providerId="ADAL" clId="{CB2F90FA-5AF9-4C78-9657-731619F73AD7}" dt="2022-06-23T04:21:10.216" v="859" actId="1076"/>
          <ac:spMkLst>
            <pc:docMk/>
            <pc:sldMk cId="2951510983" sldId="1132"/>
            <ac:spMk id="25" creationId="{1CBFFA6C-C7E3-4AE7-9D61-64F7401D1067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33" creationId="{D2540F5B-EC41-46E4-8ECD-093B25DC5532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34" creationId="{47B742C0-AB63-4DA9-A469-B07844DA21D0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35" creationId="{6F31E964-6823-4853-A87B-0DCFBD74BF27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36" creationId="{91ADC27B-6E71-416F-84E7-890BBF0E35C8}"/>
          </ac:spMkLst>
        </pc:spChg>
        <pc:spChg chg="del">
          <ac:chgData name="Xuzhaoyuan" userId="92dacafb-b293-4395-ae6b-ab8c0207f0fc" providerId="ADAL" clId="{CB2F90FA-5AF9-4C78-9657-731619F73AD7}" dt="2022-06-23T04:02:32.869" v="678" actId="478"/>
          <ac:spMkLst>
            <pc:docMk/>
            <pc:sldMk cId="2951510983" sldId="1132"/>
            <ac:spMk id="37" creationId="{BE4CAD5B-C7BA-4704-A7A9-A51C03173BAF}"/>
          </ac:spMkLst>
        </pc:spChg>
        <pc:spChg chg="add mod">
          <ac:chgData name="Xuzhaoyuan" userId="92dacafb-b293-4395-ae6b-ab8c0207f0fc" providerId="ADAL" clId="{CB2F90FA-5AF9-4C78-9657-731619F73AD7}" dt="2022-06-23T04:21:41.766" v="866" actId="1076"/>
          <ac:spMkLst>
            <pc:docMk/>
            <pc:sldMk cId="2951510983" sldId="1132"/>
            <ac:spMk id="40" creationId="{AA9C9ED4-B22C-425E-846A-4F4410CFC546}"/>
          </ac:spMkLst>
        </pc:spChg>
        <pc:spChg chg="add mod">
          <ac:chgData name="Xuzhaoyuan" userId="92dacafb-b293-4395-ae6b-ab8c0207f0fc" providerId="ADAL" clId="{CB2F90FA-5AF9-4C78-9657-731619F73AD7}" dt="2022-06-23T06:16:15.267" v="1177" actId="1076"/>
          <ac:spMkLst>
            <pc:docMk/>
            <pc:sldMk cId="2951510983" sldId="1132"/>
            <ac:spMk id="48" creationId="{75044E63-F239-4DD8-84F0-5548BCC0B2B9}"/>
          </ac:spMkLst>
        </pc:spChg>
        <pc:spChg chg="add del">
          <ac:chgData name="Xuzhaoyuan" userId="92dacafb-b293-4395-ae6b-ab8c0207f0fc" providerId="ADAL" clId="{CB2F90FA-5AF9-4C78-9657-731619F73AD7}" dt="2022-06-23T06:00:40.216" v="919" actId="22"/>
          <ac:spMkLst>
            <pc:docMk/>
            <pc:sldMk cId="2951510983" sldId="1132"/>
            <ac:spMk id="50" creationId="{D148A560-25C5-4B9B-BB49-9B2914385512}"/>
          </ac:spMkLst>
        </pc:spChg>
        <pc:spChg chg="mod">
          <ac:chgData name="Xuzhaoyuan" userId="92dacafb-b293-4395-ae6b-ab8c0207f0fc" providerId="ADAL" clId="{CB2F90FA-5AF9-4C78-9657-731619F73AD7}" dt="2022-06-23T06:07:15.829" v="940"/>
          <ac:spMkLst>
            <pc:docMk/>
            <pc:sldMk cId="2951510983" sldId="1132"/>
            <ac:spMk id="56" creationId="{5EDE1D39-37D2-4CAB-B318-A155CA34265D}"/>
          </ac:spMkLst>
        </pc:spChg>
        <pc:spChg chg="add del mod">
          <ac:chgData name="Xuzhaoyuan" userId="92dacafb-b293-4395-ae6b-ab8c0207f0fc" providerId="ADAL" clId="{CB2F90FA-5AF9-4C78-9657-731619F73AD7}" dt="2022-06-23T06:15:43.070" v="1173" actId="478"/>
          <ac:spMkLst>
            <pc:docMk/>
            <pc:sldMk cId="2951510983" sldId="1132"/>
            <ac:spMk id="67" creationId="{5BE20732-2DEA-49A3-9BA0-D3D647FB2787}"/>
          </ac:spMkLst>
        </pc:spChg>
        <pc:spChg chg="add del mod">
          <ac:chgData name="Xuzhaoyuan" userId="92dacafb-b293-4395-ae6b-ab8c0207f0fc" providerId="ADAL" clId="{CB2F90FA-5AF9-4C78-9657-731619F73AD7}" dt="2022-06-23T06:14:47.318" v="1160" actId="478"/>
          <ac:spMkLst>
            <pc:docMk/>
            <pc:sldMk cId="2951510983" sldId="1132"/>
            <ac:spMk id="68" creationId="{EC2BDF48-7E78-49DB-B0C8-C13508ED01CA}"/>
          </ac:spMkLst>
        </pc:spChg>
        <pc:spChg chg="add del mod">
          <ac:chgData name="Xuzhaoyuan" userId="92dacafb-b293-4395-ae6b-ab8c0207f0fc" providerId="ADAL" clId="{CB2F90FA-5AF9-4C78-9657-731619F73AD7}" dt="2022-06-23T06:14:47.318" v="1160" actId="478"/>
          <ac:spMkLst>
            <pc:docMk/>
            <pc:sldMk cId="2951510983" sldId="1132"/>
            <ac:spMk id="69" creationId="{9C0990A6-04FB-45EB-9B47-D46FC9FA13E7}"/>
          </ac:spMkLst>
        </pc:spChg>
        <pc:spChg chg="add del mod">
          <ac:chgData name="Xuzhaoyuan" userId="92dacafb-b293-4395-ae6b-ab8c0207f0fc" providerId="ADAL" clId="{CB2F90FA-5AF9-4C78-9657-731619F73AD7}" dt="2022-06-23T06:08:01.220" v="965"/>
          <ac:spMkLst>
            <pc:docMk/>
            <pc:sldMk cId="2951510983" sldId="1132"/>
            <ac:spMk id="70" creationId="{788E7E64-B059-46E6-80E1-D75152D9AD28}"/>
          </ac:spMkLst>
        </pc:spChg>
        <pc:spChg chg="add del mod">
          <ac:chgData name="Xuzhaoyuan" userId="92dacafb-b293-4395-ae6b-ab8c0207f0fc" providerId="ADAL" clId="{CB2F90FA-5AF9-4C78-9657-731619F73AD7}" dt="2022-06-23T06:08:06.394" v="969"/>
          <ac:spMkLst>
            <pc:docMk/>
            <pc:sldMk cId="2951510983" sldId="1132"/>
            <ac:spMk id="71" creationId="{B98AF933-190A-4600-84E6-4362E2253417}"/>
          </ac:spMkLst>
        </pc:spChg>
        <pc:spChg chg="add del mod">
          <ac:chgData name="Xuzhaoyuan" userId="92dacafb-b293-4395-ae6b-ab8c0207f0fc" providerId="ADAL" clId="{CB2F90FA-5AF9-4C78-9657-731619F73AD7}" dt="2022-06-23T06:14:45.606" v="1159" actId="478"/>
          <ac:spMkLst>
            <pc:docMk/>
            <pc:sldMk cId="2951510983" sldId="1132"/>
            <ac:spMk id="72" creationId="{45C1262D-4C3B-4F19-B1A7-9FDFEA50CC6E}"/>
          </ac:spMkLst>
        </pc:spChg>
        <pc:spChg chg="mod">
          <ac:chgData name="Xuzhaoyuan" userId="92dacafb-b293-4395-ae6b-ab8c0207f0fc" providerId="ADAL" clId="{CB2F90FA-5AF9-4C78-9657-731619F73AD7}" dt="2022-06-23T06:08:44.383" v="975"/>
          <ac:spMkLst>
            <pc:docMk/>
            <pc:sldMk cId="2951510983" sldId="1132"/>
            <ac:spMk id="74" creationId="{8C65DABC-BB85-4B60-9346-73E466651EBC}"/>
          </ac:spMkLst>
        </pc:spChg>
        <pc:spChg chg="mod">
          <ac:chgData name="Xuzhaoyuan" userId="92dacafb-b293-4395-ae6b-ab8c0207f0fc" providerId="ADAL" clId="{CB2F90FA-5AF9-4C78-9657-731619F73AD7}" dt="2022-06-23T06:08:44.383" v="975"/>
          <ac:spMkLst>
            <pc:docMk/>
            <pc:sldMk cId="2951510983" sldId="1132"/>
            <ac:spMk id="75" creationId="{C1F98CB3-A45E-470F-95C4-25D7D52AB9B3}"/>
          </ac:spMkLst>
        </pc:spChg>
        <pc:spChg chg="add del mod">
          <ac:chgData name="Xuzhaoyuan" userId="92dacafb-b293-4395-ae6b-ab8c0207f0fc" providerId="ADAL" clId="{CB2F90FA-5AF9-4C78-9657-731619F73AD7}" dt="2022-06-23T06:14:45.606" v="1159" actId="478"/>
          <ac:spMkLst>
            <pc:docMk/>
            <pc:sldMk cId="2951510983" sldId="1132"/>
            <ac:spMk id="77" creationId="{A25C45E9-8FD3-4C40-9A30-FEE0E9DC1740}"/>
          </ac:spMkLst>
        </pc:spChg>
        <pc:spChg chg="add mod">
          <ac:chgData name="Xuzhaoyuan" userId="92dacafb-b293-4395-ae6b-ab8c0207f0fc" providerId="ADAL" clId="{CB2F90FA-5AF9-4C78-9657-731619F73AD7}" dt="2022-06-23T06:15:47.251" v="1174" actId="1076"/>
          <ac:spMkLst>
            <pc:docMk/>
            <pc:sldMk cId="2951510983" sldId="1132"/>
            <ac:spMk id="78" creationId="{F700060A-093A-4B66-8CF4-3C4C11624B6C}"/>
          </ac:spMkLst>
        </pc:spChg>
        <pc:spChg chg="add del mod">
          <ac:chgData name="Xuzhaoyuan" userId="92dacafb-b293-4395-ae6b-ab8c0207f0fc" providerId="ADAL" clId="{CB2F90FA-5AF9-4C78-9657-731619F73AD7}" dt="2022-06-23T06:14:47.318" v="1160" actId="478"/>
          <ac:spMkLst>
            <pc:docMk/>
            <pc:sldMk cId="2951510983" sldId="1132"/>
            <ac:spMk id="79" creationId="{E73F84AB-9D3C-4068-9430-E0018EB05703}"/>
          </ac:spMkLst>
        </pc:spChg>
        <pc:spChg chg="add del mod">
          <ac:chgData name="Xuzhaoyuan" userId="92dacafb-b293-4395-ae6b-ab8c0207f0fc" providerId="ADAL" clId="{CB2F90FA-5AF9-4C78-9657-731619F73AD7}" dt="2022-06-23T06:16:15.844" v="1178"/>
          <ac:spMkLst>
            <pc:docMk/>
            <pc:sldMk cId="2951510983" sldId="1132"/>
            <ac:spMk id="82" creationId="{FC20E539-4DE6-4ADA-90BB-CDA06BE3E1BC}"/>
          </ac:spMkLst>
        </pc:spChg>
        <pc:spChg chg="add mod">
          <ac:chgData name="Xuzhaoyuan" userId="92dacafb-b293-4395-ae6b-ab8c0207f0fc" providerId="ADAL" clId="{CB2F90FA-5AF9-4C78-9657-731619F73AD7}" dt="2022-06-23T06:16:24.578" v="1183" actId="1076"/>
          <ac:spMkLst>
            <pc:docMk/>
            <pc:sldMk cId="2951510983" sldId="1132"/>
            <ac:spMk id="83" creationId="{F98ACFF0-2B86-4544-AA09-224FA28ED1D7}"/>
          </ac:spMkLst>
        </pc:spChg>
        <pc:spChg chg="add mod">
          <ac:chgData name="Xuzhaoyuan" userId="92dacafb-b293-4395-ae6b-ab8c0207f0fc" providerId="ADAL" clId="{CB2F90FA-5AF9-4C78-9657-731619F73AD7}" dt="2022-06-23T06:16:40.833" v="1189" actId="14100"/>
          <ac:spMkLst>
            <pc:docMk/>
            <pc:sldMk cId="2951510983" sldId="1132"/>
            <ac:spMk id="84" creationId="{385EBF99-1AF1-4860-BEF1-8EB46D293241}"/>
          </ac:spMkLst>
        </pc:spChg>
        <pc:spChg chg="add mod">
          <ac:chgData name="Xuzhaoyuan" userId="92dacafb-b293-4395-ae6b-ab8c0207f0fc" providerId="ADAL" clId="{CB2F90FA-5AF9-4C78-9657-731619F73AD7}" dt="2022-06-23T06:17:26.378" v="1230" actId="688"/>
          <ac:spMkLst>
            <pc:docMk/>
            <pc:sldMk cId="2951510983" sldId="1132"/>
            <ac:spMk id="85" creationId="{3D2FBB62-FE70-4C54-A4BC-525D94946205}"/>
          </ac:spMkLst>
        </pc:spChg>
        <pc:grpChg chg="add mod">
          <ac:chgData name="Xuzhaoyuan" userId="92dacafb-b293-4395-ae6b-ab8c0207f0fc" providerId="ADAL" clId="{CB2F90FA-5AF9-4C78-9657-731619F73AD7}" dt="2022-06-23T06:15:47.251" v="1174" actId="1076"/>
          <ac:grpSpMkLst>
            <pc:docMk/>
            <pc:sldMk cId="2951510983" sldId="1132"/>
            <ac:grpSpMk id="55" creationId="{16408ABE-CF91-49C1-9C9D-DEE559E3BF8F}"/>
          </ac:grpSpMkLst>
        </pc:grpChg>
        <pc:grpChg chg="add del mod">
          <ac:chgData name="Xuzhaoyuan" userId="92dacafb-b293-4395-ae6b-ab8c0207f0fc" providerId="ADAL" clId="{CB2F90FA-5AF9-4C78-9657-731619F73AD7}" dt="2022-06-23T06:08:57.020" v="986" actId="478"/>
          <ac:grpSpMkLst>
            <pc:docMk/>
            <pc:sldMk cId="2951510983" sldId="1132"/>
            <ac:grpSpMk id="73" creationId="{A28DD378-1B68-447F-B74F-ECA3AD67E434}"/>
          </ac:grpSpMkLst>
        </pc:grpChg>
        <pc:picChg chg="add del mod">
          <ac:chgData name="Xuzhaoyuan" userId="92dacafb-b293-4395-ae6b-ab8c0207f0fc" providerId="ADAL" clId="{CB2F90FA-5AF9-4C78-9657-731619F73AD7}" dt="2022-06-23T06:05:52.243" v="935" actId="478"/>
          <ac:picMkLst>
            <pc:docMk/>
            <pc:sldMk cId="2951510983" sldId="1132"/>
            <ac:picMk id="52" creationId="{A4A78C23-C5F7-40AE-8ADD-E523F64FA992}"/>
          </ac:picMkLst>
        </pc:picChg>
        <pc:picChg chg="add del mod">
          <ac:chgData name="Xuzhaoyuan" userId="92dacafb-b293-4395-ae6b-ab8c0207f0fc" providerId="ADAL" clId="{CB2F90FA-5AF9-4C78-9657-731619F73AD7}" dt="2022-06-23T06:05:52.243" v="935" actId="478"/>
          <ac:picMkLst>
            <pc:docMk/>
            <pc:sldMk cId="2951510983" sldId="1132"/>
            <ac:picMk id="54" creationId="{1F531C10-419B-4EA1-8F27-4628E2E3624E}"/>
          </ac:picMkLst>
        </pc:picChg>
        <pc:picChg chg="mod">
          <ac:chgData name="Xuzhaoyuan" userId="92dacafb-b293-4395-ae6b-ab8c0207f0fc" providerId="ADAL" clId="{CB2F90FA-5AF9-4C78-9657-731619F73AD7}" dt="2022-06-23T06:08:44.383" v="975"/>
          <ac:picMkLst>
            <pc:docMk/>
            <pc:sldMk cId="2951510983" sldId="1132"/>
            <ac:picMk id="76" creationId="{45B0DFBA-9987-4EFA-95D2-8B68165D61FE}"/>
          </ac:picMkLst>
        </pc:picChg>
        <pc:picChg chg="add del mod">
          <ac:chgData name="Xuzhaoyuan" userId="92dacafb-b293-4395-ae6b-ab8c0207f0fc" providerId="ADAL" clId="{CB2F90FA-5AF9-4C78-9657-731619F73AD7}" dt="2022-06-23T06:14:47.318" v="1160" actId="478"/>
          <ac:picMkLst>
            <pc:docMk/>
            <pc:sldMk cId="2951510983" sldId="1132"/>
            <ac:picMk id="1026" creationId="{146F2688-673E-47BF-83C3-FFB241B1431F}"/>
          </ac:picMkLst>
        </pc:picChg>
        <pc:picChg chg="add del mod">
          <ac:chgData name="Xuzhaoyuan" userId="92dacafb-b293-4395-ae6b-ab8c0207f0fc" providerId="ADAL" clId="{CB2F90FA-5AF9-4C78-9657-731619F73AD7}" dt="2022-06-23T06:14:45.606" v="1159" actId="478"/>
          <ac:picMkLst>
            <pc:docMk/>
            <pc:sldMk cId="2951510983" sldId="1132"/>
            <ac:picMk id="1028" creationId="{D032476B-1612-4E03-AE49-76B86670C6BE}"/>
          </ac:picMkLst>
        </pc:pic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3" creationId="{881973DA-9938-4BE9-8FD0-BCBD420EC7B7}"/>
          </ac:cxnSpMkLst>
        </pc:cxnChg>
        <pc:cxnChg chg="add mod">
          <ac:chgData name="Xuzhaoyuan" userId="92dacafb-b293-4395-ae6b-ab8c0207f0fc" providerId="ADAL" clId="{CB2F90FA-5AF9-4C78-9657-731619F73AD7}" dt="2022-06-23T04:18:18.850" v="802" actId="692"/>
          <ac:cxnSpMkLst>
            <pc:docMk/>
            <pc:sldMk cId="2951510983" sldId="1132"/>
            <ac:cxnSpMk id="6" creationId="{0059AFB0-EB73-41AE-8C5C-F3E87A865787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8" creationId="{317BD82A-9B65-4EB9-9756-ACA01B893916}"/>
          </ac:cxnSpMkLst>
        </pc:cxnChg>
        <pc:cxnChg chg="add mod">
          <ac:chgData name="Xuzhaoyuan" userId="92dacafb-b293-4395-ae6b-ab8c0207f0fc" providerId="ADAL" clId="{CB2F90FA-5AF9-4C78-9657-731619F73AD7}" dt="2022-06-23T04:20:42.014" v="856" actId="1076"/>
          <ac:cxnSpMkLst>
            <pc:docMk/>
            <pc:sldMk cId="2951510983" sldId="1132"/>
            <ac:cxnSpMk id="11" creationId="{6C32AE7C-1CC6-48FA-AFF2-2380F78D6D79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13" creationId="{04BAEA63-7C7B-45FE-9C54-0AEA2B780DA1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17" creationId="{215C6AF3-4DF4-46C5-9468-2D1135E94A4D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18" creationId="{60F94E8A-B07F-4D2C-9A0C-65B68FD4BAE7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26" creationId="{BE0FF9FE-C99A-4156-B20B-7DFFD5AAB7FC}"/>
          </ac:cxnSpMkLst>
        </pc:cxnChg>
        <pc:cxnChg chg="add mod">
          <ac:chgData name="Xuzhaoyuan" userId="92dacafb-b293-4395-ae6b-ab8c0207f0fc" providerId="ADAL" clId="{CB2F90FA-5AF9-4C78-9657-731619F73AD7}" dt="2022-06-23T04:18:18.850" v="802" actId="692"/>
          <ac:cxnSpMkLst>
            <pc:docMk/>
            <pc:sldMk cId="2951510983" sldId="1132"/>
            <ac:cxnSpMk id="27" creationId="{C74C7606-333E-49F1-A719-8BC4F20C4CD9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28" creationId="{42B473FE-AFE9-4ABF-B76E-E21A116F33EF}"/>
          </ac:cxnSpMkLst>
        </pc:cxnChg>
        <pc:cxnChg chg="del">
          <ac:chgData name="Xuzhaoyuan" userId="92dacafb-b293-4395-ae6b-ab8c0207f0fc" providerId="ADAL" clId="{CB2F90FA-5AF9-4C78-9657-731619F73AD7}" dt="2022-06-23T04:02:32.869" v="678" actId="478"/>
          <ac:cxnSpMkLst>
            <pc:docMk/>
            <pc:sldMk cId="2951510983" sldId="1132"/>
            <ac:cxnSpMk id="30" creationId="{49A606FF-E522-4A03-9CAA-946FDDA23C5C}"/>
          </ac:cxnSpMkLst>
        </pc:cxnChg>
        <pc:cxnChg chg="add mod">
          <ac:chgData name="Xuzhaoyuan" userId="92dacafb-b293-4395-ae6b-ab8c0207f0fc" providerId="ADAL" clId="{CB2F90FA-5AF9-4C78-9657-731619F73AD7}" dt="2022-06-23T04:21:10.216" v="859" actId="1076"/>
          <ac:cxnSpMkLst>
            <pc:docMk/>
            <pc:sldMk cId="2951510983" sldId="1132"/>
            <ac:cxnSpMk id="32" creationId="{0EAE7A26-AD7E-4115-9B09-D9A6F22104D3}"/>
          </ac:cxnSpMkLst>
        </pc:cxnChg>
        <pc:cxnChg chg="add mod">
          <ac:chgData name="Xuzhaoyuan" userId="92dacafb-b293-4395-ae6b-ab8c0207f0fc" providerId="ADAL" clId="{CB2F90FA-5AF9-4C78-9657-731619F73AD7}" dt="2022-06-23T04:21:17.607" v="860" actId="692"/>
          <ac:cxnSpMkLst>
            <pc:docMk/>
            <pc:sldMk cId="2951510983" sldId="1132"/>
            <ac:cxnSpMk id="38" creationId="{5E634CEA-B14A-4514-AFC3-5DAE528E1514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57" creationId="{4B124854-7FF8-4A6C-AFE9-72CEFCB2515E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58" creationId="{9FEDBEA5-9995-4775-BC2E-3FB7839747FF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59" creationId="{659FD7D1-416B-487C-BA35-C047FB29FE8F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0" creationId="{E65C5491-D4C5-498F-8E00-6F432558813F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1" creationId="{21A6717C-9F4F-4FFE-80DD-86A93C30BBB5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2" creationId="{C66AE2EF-6DAD-42D5-ADE4-951ED8CC830F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3" creationId="{E4E79F89-D3AA-44E1-A592-C07D758EC873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4" creationId="{E88CBF79-C6FD-4290-9738-3E2CC5720B72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5" creationId="{3B75BAE2-7090-4730-ADE4-8423A9067B49}"/>
          </ac:cxnSpMkLst>
        </pc:cxnChg>
        <pc:cxnChg chg="mod">
          <ac:chgData name="Xuzhaoyuan" userId="92dacafb-b293-4395-ae6b-ab8c0207f0fc" providerId="ADAL" clId="{CB2F90FA-5AF9-4C78-9657-731619F73AD7}" dt="2022-06-23T06:07:15.829" v="940"/>
          <ac:cxnSpMkLst>
            <pc:docMk/>
            <pc:sldMk cId="2951510983" sldId="1132"/>
            <ac:cxnSpMk id="66" creationId="{79E13C59-DD5D-4DEF-A760-163B909F0943}"/>
          </ac:cxnSpMkLst>
        </pc:cxnChg>
      </pc:sldChg>
      <pc:sldChg chg="addSp delSp modSp add mod">
        <pc:chgData name="Xuzhaoyuan" userId="92dacafb-b293-4395-ae6b-ab8c0207f0fc" providerId="ADAL" clId="{CB2F90FA-5AF9-4C78-9657-731619F73AD7}" dt="2022-06-23T06:35:13.334" v="1667" actId="20577"/>
        <pc:sldMkLst>
          <pc:docMk/>
          <pc:sldMk cId="1985781873" sldId="1133"/>
        </pc:sldMkLst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2" creationId="{08A4F570-3598-408B-B397-380CB9A0974B}"/>
          </ac:spMkLst>
        </pc:spChg>
        <pc:spChg chg="add mod">
          <ac:chgData name="Xuzhaoyuan" userId="92dacafb-b293-4395-ae6b-ab8c0207f0fc" providerId="ADAL" clId="{CB2F90FA-5AF9-4C78-9657-731619F73AD7}" dt="2022-06-23T06:22:42.347" v="1443" actId="1076"/>
          <ac:spMkLst>
            <pc:docMk/>
            <pc:sldMk cId="1985781873" sldId="1133"/>
            <ac:spMk id="3" creationId="{A840E07A-63D4-44A9-96D7-81DE43820CF3}"/>
          </ac:spMkLst>
        </pc:spChg>
        <pc:spChg chg="add mod">
          <ac:chgData name="Xuzhaoyuan" userId="92dacafb-b293-4395-ae6b-ab8c0207f0fc" providerId="ADAL" clId="{CB2F90FA-5AF9-4C78-9657-731619F73AD7}" dt="2022-06-23T06:22:42.347" v="1443" actId="1076"/>
          <ac:spMkLst>
            <pc:docMk/>
            <pc:sldMk cId="1985781873" sldId="1133"/>
            <ac:spMk id="17" creationId="{2AC6DEB0-4BFC-4BEE-949B-08B07A37AB03}"/>
          </ac:spMkLst>
        </pc:spChg>
        <pc:spChg chg="add mod">
          <ac:chgData name="Xuzhaoyuan" userId="92dacafb-b293-4395-ae6b-ab8c0207f0fc" providerId="ADAL" clId="{CB2F90FA-5AF9-4C78-9657-731619F73AD7}" dt="2022-06-23T06:22:32.682" v="1442" actId="1076"/>
          <ac:spMkLst>
            <pc:docMk/>
            <pc:sldMk cId="1985781873" sldId="1133"/>
            <ac:spMk id="18" creationId="{BF0DDDB2-9C77-431B-88AC-36D1EE23DCD0}"/>
          </ac:spMkLst>
        </pc:spChg>
        <pc:spChg chg="add mod">
          <ac:chgData name="Xuzhaoyuan" userId="92dacafb-b293-4395-ae6b-ab8c0207f0fc" providerId="ADAL" clId="{CB2F90FA-5AF9-4C78-9657-731619F73AD7}" dt="2022-06-23T06:22:32.682" v="1442" actId="1076"/>
          <ac:spMkLst>
            <pc:docMk/>
            <pc:sldMk cId="1985781873" sldId="1133"/>
            <ac:spMk id="19" creationId="{5695C96F-72CF-4B8F-9636-AE9D9873432C}"/>
          </ac:spMkLst>
        </pc:spChg>
        <pc:spChg chg="add mod">
          <ac:chgData name="Xuzhaoyuan" userId="92dacafb-b293-4395-ae6b-ab8c0207f0fc" providerId="ADAL" clId="{CB2F90FA-5AF9-4C78-9657-731619F73AD7}" dt="2022-06-23T06:32:47.450" v="1569" actId="14100"/>
          <ac:spMkLst>
            <pc:docMk/>
            <pc:sldMk cId="1985781873" sldId="1133"/>
            <ac:spMk id="20" creationId="{BD55B8BF-3DF2-4ED8-88A4-236251A3EF56}"/>
          </ac:spMkLst>
        </pc:spChg>
        <pc:spChg chg="add mod">
          <ac:chgData name="Xuzhaoyuan" userId="92dacafb-b293-4395-ae6b-ab8c0207f0fc" providerId="ADAL" clId="{CB2F90FA-5AF9-4C78-9657-731619F73AD7}" dt="2022-06-23T06:35:13.334" v="1667" actId="20577"/>
          <ac:spMkLst>
            <pc:docMk/>
            <pc:sldMk cId="1985781873" sldId="1133"/>
            <ac:spMk id="21" creationId="{ACF14FA2-FEE2-469D-AFC5-6B6DA2E06AC3}"/>
          </ac:spMkLst>
        </pc:spChg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23" creationId="{FF7D5296-AEBA-4AEE-AFCE-942074441FBF}"/>
          </ac:spMkLst>
        </pc:spChg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24" creationId="{630757D8-6D9D-4DC5-87C9-728E8442F3AD}"/>
          </ac:spMkLst>
        </pc:spChg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25" creationId="{1CBFFA6C-C7E3-4AE7-9D61-64F7401D1067}"/>
          </ac:spMkLst>
        </pc:spChg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40" creationId="{AA9C9ED4-B22C-425E-846A-4F4410CFC546}"/>
          </ac:spMkLst>
        </pc:spChg>
        <pc:spChg chg="del">
          <ac:chgData name="Xuzhaoyuan" userId="92dacafb-b293-4395-ae6b-ab8c0207f0fc" providerId="ADAL" clId="{CB2F90FA-5AF9-4C78-9657-731619F73AD7}" dt="2022-06-23T06:17:50.479" v="1231" actId="478"/>
          <ac:spMkLst>
            <pc:docMk/>
            <pc:sldMk cId="1985781873" sldId="1133"/>
            <ac:spMk id="48" creationId="{75044E63-F239-4DD8-84F0-5548BCC0B2B9}"/>
          </ac:spMkLst>
        </pc:spChg>
        <pc:picChg chg="mod">
          <ac:chgData name="Xuzhaoyuan" userId="92dacafb-b293-4395-ae6b-ab8c0207f0fc" providerId="ADAL" clId="{CB2F90FA-5AF9-4C78-9657-731619F73AD7}" dt="2022-06-23T06:22:32.682" v="1442" actId="1076"/>
          <ac:picMkLst>
            <pc:docMk/>
            <pc:sldMk cId="1985781873" sldId="1133"/>
            <ac:picMk id="52" creationId="{A4A78C23-C5F7-40AE-8ADD-E523F64FA992}"/>
          </ac:picMkLst>
        </pc:picChg>
        <pc:picChg chg="mod">
          <ac:chgData name="Xuzhaoyuan" userId="92dacafb-b293-4395-ae6b-ab8c0207f0fc" providerId="ADAL" clId="{CB2F90FA-5AF9-4C78-9657-731619F73AD7}" dt="2022-06-23T06:22:32.682" v="1442" actId="1076"/>
          <ac:picMkLst>
            <pc:docMk/>
            <pc:sldMk cId="1985781873" sldId="1133"/>
            <ac:picMk id="54" creationId="{1F531C10-419B-4EA1-8F27-4628E2E3624E}"/>
          </ac:picMkLst>
        </pc:picChg>
        <pc:cxnChg chg="del mod">
          <ac:chgData name="Xuzhaoyuan" userId="92dacafb-b293-4395-ae6b-ab8c0207f0fc" providerId="ADAL" clId="{CB2F90FA-5AF9-4C78-9657-731619F73AD7}" dt="2022-06-23T06:17:50.479" v="1231" actId="478"/>
          <ac:cxnSpMkLst>
            <pc:docMk/>
            <pc:sldMk cId="1985781873" sldId="1133"/>
            <ac:cxnSpMk id="6" creationId="{0059AFB0-EB73-41AE-8C5C-F3E87A865787}"/>
          </ac:cxnSpMkLst>
        </pc:cxnChg>
        <pc:cxnChg chg="del mod">
          <ac:chgData name="Xuzhaoyuan" userId="92dacafb-b293-4395-ae6b-ab8c0207f0fc" providerId="ADAL" clId="{CB2F90FA-5AF9-4C78-9657-731619F73AD7}" dt="2022-06-23T06:17:50.479" v="1231" actId="478"/>
          <ac:cxnSpMkLst>
            <pc:docMk/>
            <pc:sldMk cId="1985781873" sldId="1133"/>
            <ac:cxnSpMk id="11" creationId="{6C32AE7C-1CC6-48FA-AFF2-2380F78D6D79}"/>
          </ac:cxnSpMkLst>
        </pc:cxnChg>
        <pc:cxnChg chg="del mod">
          <ac:chgData name="Xuzhaoyuan" userId="92dacafb-b293-4395-ae6b-ab8c0207f0fc" providerId="ADAL" clId="{CB2F90FA-5AF9-4C78-9657-731619F73AD7}" dt="2022-06-23T06:17:50.479" v="1231" actId="478"/>
          <ac:cxnSpMkLst>
            <pc:docMk/>
            <pc:sldMk cId="1985781873" sldId="1133"/>
            <ac:cxnSpMk id="27" creationId="{C74C7606-333E-49F1-A719-8BC4F20C4CD9}"/>
          </ac:cxnSpMkLst>
        </pc:cxnChg>
        <pc:cxnChg chg="del mod">
          <ac:chgData name="Xuzhaoyuan" userId="92dacafb-b293-4395-ae6b-ab8c0207f0fc" providerId="ADAL" clId="{CB2F90FA-5AF9-4C78-9657-731619F73AD7}" dt="2022-06-23T06:17:50.479" v="1231" actId="478"/>
          <ac:cxnSpMkLst>
            <pc:docMk/>
            <pc:sldMk cId="1985781873" sldId="1133"/>
            <ac:cxnSpMk id="32" creationId="{0EAE7A26-AD7E-4115-9B09-D9A6F22104D3}"/>
          </ac:cxnSpMkLst>
        </pc:cxnChg>
        <pc:cxnChg chg="del mod">
          <ac:chgData name="Xuzhaoyuan" userId="92dacafb-b293-4395-ae6b-ab8c0207f0fc" providerId="ADAL" clId="{CB2F90FA-5AF9-4C78-9657-731619F73AD7}" dt="2022-06-23T06:17:50.479" v="1231" actId="478"/>
          <ac:cxnSpMkLst>
            <pc:docMk/>
            <pc:sldMk cId="1985781873" sldId="1133"/>
            <ac:cxnSpMk id="38" creationId="{5E634CEA-B14A-4514-AFC3-5DAE528E1514}"/>
          </ac:cxnSpMkLst>
        </pc:cxnChg>
      </pc:sldChg>
      <pc:sldChg chg="new del">
        <pc:chgData name="Xuzhaoyuan" userId="92dacafb-b293-4395-ae6b-ab8c0207f0fc" providerId="ADAL" clId="{CB2F90FA-5AF9-4C78-9657-731619F73AD7}" dt="2022-06-23T04:02:26.380" v="677" actId="47"/>
        <pc:sldMkLst>
          <pc:docMk/>
          <pc:sldMk cId="4119686963" sldId="1133"/>
        </pc:sldMkLst>
      </pc:sldChg>
    </pc:docChg>
  </pc:docChgLst>
  <pc:docChgLst>
    <pc:chgData name="Xuzhaoyuan" userId="92dacafb-b293-4395-ae6b-ab8c0207f0fc" providerId="ADAL" clId="{3C12176D-8955-4A42-8054-487155BAC50E}"/>
    <pc:docChg chg="modSld">
      <pc:chgData name="Xuzhaoyuan" userId="92dacafb-b293-4395-ae6b-ab8c0207f0fc" providerId="ADAL" clId="{3C12176D-8955-4A42-8054-487155BAC50E}" dt="2022-07-12T00:50:39.664" v="0" actId="1076"/>
      <pc:docMkLst>
        <pc:docMk/>
      </pc:docMkLst>
      <pc:sldChg chg="modSp mod">
        <pc:chgData name="Xuzhaoyuan" userId="92dacafb-b293-4395-ae6b-ab8c0207f0fc" providerId="ADAL" clId="{3C12176D-8955-4A42-8054-487155BAC50E}" dt="2022-07-12T00:50:39.664" v="0" actId="1076"/>
        <pc:sldMkLst>
          <pc:docMk/>
          <pc:sldMk cId="1541634845" sldId="1136"/>
        </pc:sldMkLst>
        <pc:spChg chg="mod">
          <ac:chgData name="Xuzhaoyuan" userId="92dacafb-b293-4395-ae6b-ab8c0207f0fc" providerId="ADAL" clId="{3C12176D-8955-4A42-8054-487155BAC50E}" dt="2022-07-12T00:50:39.664" v="0" actId="1076"/>
          <ac:spMkLst>
            <pc:docMk/>
            <pc:sldMk cId="1541634845" sldId="1136"/>
            <ac:spMk id="41" creationId="{00658AF7-1DA5-438E-A384-18DC0CB596F8}"/>
          </ac:spMkLst>
        </pc:spChg>
      </pc:sldChg>
    </pc:docChg>
  </pc:docChgLst>
  <pc:docChgLst>
    <pc:chgData name="Xuzhaoyuan" userId="92dacafb-b293-4395-ae6b-ab8c0207f0fc" providerId="ADAL" clId="{CAE5C208-3A24-4DE2-BBE1-E425B442C006}"/>
    <pc:docChg chg="undo custSel addSld delSld modSld sldOrd">
      <pc:chgData name="Xuzhaoyuan" userId="92dacafb-b293-4395-ae6b-ab8c0207f0fc" providerId="ADAL" clId="{CAE5C208-3A24-4DE2-BBE1-E425B442C006}" dt="2022-07-01T06:24:51.889" v="179" actId="1076"/>
      <pc:docMkLst>
        <pc:docMk/>
      </pc:docMkLst>
      <pc:sldChg chg="modSp mod">
        <pc:chgData name="Xuzhaoyuan" userId="92dacafb-b293-4395-ae6b-ab8c0207f0fc" providerId="ADAL" clId="{CAE5C208-3A24-4DE2-BBE1-E425B442C006}" dt="2022-07-01T06:11:59.355" v="5" actId="20577"/>
        <pc:sldMkLst>
          <pc:docMk/>
          <pc:sldMk cId="2651659560" sldId="278"/>
        </pc:sldMkLst>
        <pc:spChg chg="mod">
          <ac:chgData name="Xuzhaoyuan" userId="92dacafb-b293-4395-ae6b-ab8c0207f0fc" providerId="ADAL" clId="{CAE5C208-3A24-4DE2-BBE1-E425B442C006}" dt="2022-07-01T06:11:59.355" v="5" actId="20577"/>
          <ac:spMkLst>
            <pc:docMk/>
            <pc:sldMk cId="2651659560" sldId="278"/>
            <ac:spMk id="13" creationId="{00000000-0000-0000-0000-000000000000}"/>
          </ac:spMkLst>
        </pc:spChg>
      </pc:sldChg>
      <pc:sldChg chg="del">
        <pc:chgData name="Xuzhaoyuan" userId="92dacafb-b293-4395-ae6b-ab8c0207f0fc" providerId="ADAL" clId="{CAE5C208-3A24-4DE2-BBE1-E425B442C006}" dt="2022-07-01T06:17:19.205" v="72" actId="47"/>
        <pc:sldMkLst>
          <pc:docMk/>
          <pc:sldMk cId="1156574526" sldId="1115"/>
        </pc:sldMkLst>
      </pc:sldChg>
      <pc:sldChg chg="del">
        <pc:chgData name="Xuzhaoyuan" userId="92dacafb-b293-4395-ae6b-ab8c0207f0fc" providerId="ADAL" clId="{CAE5C208-3A24-4DE2-BBE1-E425B442C006}" dt="2022-07-01T06:12:07.773" v="6" actId="47"/>
        <pc:sldMkLst>
          <pc:docMk/>
          <pc:sldMk cId="2941196711" sldId="1127"/>
        </pc:sldMkLst>
      </pc:sldChg>
      <pc:sldChg chg="delSp modSp add del mod delAnim">
        <pc:chgData name="Xuzhaoyuan" userId="92dacafb-b293-4395-ae6b-ab8c0207f0fc" providerId="ADAL" clId="{CAE5C208-3A24-4DE2-BBE1-E425B442C006}" dt="2022-07-01T06:19:51.789" v="142" actId="20577"/>
        <pc:sldMkLst>
          <pc:docMk/>
          <pc:sldMk cId="2649899629" sldId="1128"/>
        </pc:sldMkLst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" creationId="{54222D13-6C84-49E4-9847-A96A6B095ADF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3" creationId="{B568E039-6505-47A9-8BF8-432B3F21C35B}"/>
          </ac:spMkLst>
        </pc:spChg>
        <pc:spChg chg="mod">
          <ac:chgData name="Xuzhaoyuan" userId="92dacafb-b293-4395-ae6b-ab8c0207f0fc" providerId="ADAL" clId="{CAE5C208-3A24-4DE2-BBE1-E425B442C006}" dt="2022-07-01T06:19:51.789" v="142" actId="20577"/>
          <ac:spMkLst>
            <pc:docMk/>
            <pc:sldMk cId="2649899629" sldId="1128"/>
            <ac:spMk id="5" creationId="{B2B992BB-090F-45DB-AE73-6A304FC84EE1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6" creationId="{06A0B2DF-5BB6-4CFB-B493-3D574C553FF3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9" creationId="{D5CC1891-A646-49A8-BBB3-619D149DDABF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18" creationId="{7D248C02-10AB-40A0-AA57-A7FC43C5E0D1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19" creationId="{AE5DD098-D41F-4580-AF8D-CE75D0B63BD4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1" creationId="{5E1B21AE-E0A8-4613-897B-FD0DD4A15EE9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2" creationId="{1A04FE8E-9E2D-4023-B835-27C00F4137E0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3" creationId="{F4764051-B058-4D1D-921F-849779B44474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4" creationId="{46AC0C06-6C5C-4AFA-8BD7-FB08D68734A1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5" creationId="{41A15BC5-E9C1-4FC0-B439-2F0D485DAEA2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6" creationId="{BE361781-8E76-4F2D-94A5-2FBE2E47CEB4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7" creationId="{E763343B-06A8-4E63-AA3F-09478FD34D47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8" creationId="{D8468E89-34F8-4845-93FC-7C245DAF5AA0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29" creationId="{3FDB24C0-460B-4E8D-BAA9-1793641680A5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30" creationId="{0B5A7A1B-AFA5-4DDD-A9A9-B234C3D04459}"/>
          </ac:spMkLst>
        </pc:spChg>
        <pc:spChg chg="del">
          <ac:chgData name="Xuzhaoyuan" userId="92dacafb-b293-4395-ae6b-ab8c0207f0fc" providerId="ADAL" clId="{CAE5C208-3A24-4DE2-BBE1-E425B442C006}" dt="2022-07-01T06:18:27.392" v="116" actId="478"/>
          <ac:spMkLst>
            <pc:docMk/>
            <pc:sldMk cId="2649899629" sldId="1128"/>
            <ac:spMk id="31" creationId="{F4899848-09F4-46DD-95D4-D1A22658A370}"/>
          </ac:spMkLst>
        </pc:spChg>
      </pc:sldChg>
      <pc:sldChg chg="del">
        <pc:chgData name="Xuzhaoyuan" userId="92dacafb-b293-4395-ae6b-ab8c0207f0fc" providerId="ADAL" clId="{CAE5C208-3A24-4DE2-BBE1-E425B442C006}" dt="2022-07-01T06:12:23.024" v="10" actId="47"/>
        <pc:sldMkLst>
          <pc:docMk/>
          <pc:sldMk cId="2976891174" sldId="1130"/>
        </pc:sldMkLst>
      </pc:sldChg>
      <pc:sldChg chg="addSp delSp modSp mod ord delAnim modAnim">
        <pc:chgData name="Xuzhaoyuan" userId="92dacafb-b293-4395-ae6b-ab8c0207f0fc" providerId="ADAL" clId="{CAE5C208-3A24-4DE2-BBE1-E425B442C006}" dt="2022-07-01T06:24:51.889" v="179" actId="1076"/>
        <pc:sldMkLst>
          <pc:docMk/>
          <pc:sldMk cId="371652711" sldId="1131"/>
        </pc:sldMkLst>
        <pc:spChg chg="mod">
          <ac:chgData name="Xuzhaoyuan" userId="92dacafb-b293-4395-ae6b-ab8c0207f0fc" providerId="ADAL" clId="{CAE5C208-3A24-4DE2-BBE1-E425B442C006}" dt="2022-07-01T06:12:32.827" v="19" actId="20577"/>
          <ac:spMkLst>
            <pc:docMk/>
            <pc:sldMk cId="371652711" sldId="1131"/>
            <ac:spMk id="4" creationId="{65D00C4A-DAE2-4146-894E-3C84C23D9733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23" creationId="{7C7470AE-5D31-4B86-D998-B54B1EE04E16}"/>
          </ac:spMkLst>
        </pc:spChg>
        <pc:spChg chg="del mod">
          <ac:chgData name="Xuzhaoyuan" userId="92dacafb-b293-4395-ae6b-ab8c0207f0fc" providerId="ADAL" clId="{CAE5C208-3A24-4DE2-BBE1-E425B442C006}" dt="2022-07-01T06:13:28.254" v="22" actId="478"/>
          <ac:spMkLst>
            <pc:docMk/>
            <pc:sldMk cId="371652711" sldId="1131"/>
            <ac:spMk id="24" creationId="{DEB231A3-3FC4-8907-D785-390713B2C05E}"/>
          </ac:spMkLst>
        </pc:spChg>
        <pc:spChg chg="mod">
          <ac:chgData name="Xuzhaoyuan" userId="92dacafb-b293-4395-ae6b-ab8c0207f0fc" providerId="ADAL" clId="{CAE5C208-3A24-4DE2-BBE1-E425B442C006}" dt="2022-07-01T06:16:22.524" v="68" actId="165"/>
          <ac:spMkLst>
            <pc:docMk/>
            <pc:sldMk cId="371652711" sldId="1131"/>
            <ac:spMk id="27" creationId="{C96A5BD0-8B5A-4CBE-8943-689EDF196352}"/>
          </ac:spMkLst>
        </pc:spChg>
        <pc:spChg chg="add mod topLvl">
          <ac:chgData name="Xuzhaoyuan" userId="92dacafb-b293-4395-ae6b-ab8c0207f0fc" providerId="ADAL" clId="{CAE5C208-3A24-4DE2-BBE1-E425B442C006}" dt="2022-07-01T06:16:29.896" v="69" actId="1076"/>
          <ac:spMkLst>
            <pc:docMk/>
            <pc:sldMk cId="371652711" sldId="1131"/>
            <ac:spMk id="39" creationId="{D3309D9E-7605-4FAE-91A7-A0803D36A243}"/>
          </ac:spMkLst>
        </pc:spChg>
        <pc:spChg chg="add mod topLvl">
          <ac:chgData name="Xuzhaoyuan" userId="92dacafb-b293-4395-ae6b-ab8c0207f0fc" providerId="ADAL" clId="{CAE5C208-3A24-4DE2-BBE1-E425B442C006}" dt="2022-07-01T06:16:22.524" v="68" actId="165"/>
          <ac:spMkLst>
            <pc:docMk/>
            <pc:sldMk cId="371652711" sldId="1131"/>
            <ac:spMk id="40" creationId="{1325C48D-FB60-44DE-ABF7-DC8CF1BFAB58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41" creationId="{DB2D1F77-8581-9665-FFA7-FAD92B9860C2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42" creationId="{C6D7A249-3B7E-EB09-5A94-30A40546ABBB}"/>
          </ac:spMkLst>
        </pc:spChg>
        <pc:spChg chg="add mod topLvl">
          <ac:chgData name="Xuzhaoyuan" userId="92dacafb-b293-4395-ae6b-ab8c0207f0fc" providerId="ADAL" clId="{CAE5C208-3A24-4DE2-BBE1-E425B442C006}" dt="2022-07-01T06:16:22.524" v="68" actId="165"/>
          <ac:spMkLst>
            <pc:docMk/>
            <pc:sldMk cId="371652711" sldId="1131"/>
            <ac:spMk id="44" creationId="{E39C2DD3-8DEA-4E85-A266-7DE90C4B4A24}"/>
          </ac:spMkLst>
        </pc:spChg>
        <pc:spChg chg="add mod topLvl">
          <ac:chgData name="Xuzhaoyuan" userId="92dacafb-b293-4395-ae6b-ab8c0207f0fc" providerId="ADAL" clId="{CAE5C208-3A24-4DE2-BBE1-E425B442C006}" dt="2022-07-01T06:16:22.524" v="68" actId="165"/>
          <ac:spMkLst>
            <pc:docMk/>
            <pc:sldMk cId="371652711" sldId="1131"/>
            <ac:spMk id="46" creationId="{48FABF3E-0B88-491C-AE7C-7121D4B15F84}"/>
          </ac:spMkLst>
        </pc:spChg>
        <pc:spChg chg="add del mod">
          <ac:chgData name="Xuzhaoyuan" userId="92dacafb-b293-4395-ae6b-ab8c0207f0fc" providerId="ADAL" clId="{CAE5C208-3A24-4DE2-BBE1-E425B442C006}" dt="2022-07-01T06:15:34.258" v="52" actId="478"/>
          <ac:spMkLst>
            <pc:docMk/>
            <pc:sldMk cId="371652711" sldId="1131"/>
            <ac:spMk id="47" creationId="{F33A28A3-B7FF-42D6-970F-3BD3C520CCC0}"/>
          </ac:spMkLst>
        </pc:spChg>
        <pc:spChg chg="add mod topLvl">
          <ac:chgData name="Xuzhaoyuan" userId="92dacafb-b293-4395-ae6b-ab8c0207f0fc" providerId="ADAL" clId="{CAE5C208-3A24-4DE2-BBE1-E425B442C006}" dt="2022-07-01T06:16:22.524" v="68" actId="165"/>
          <ac:spMkLst>
            <pc:docMk/>
            <pc:sldMk cId="371652711" sldId="1131"/>
            <ac:spMk id="48" creationId="{5F0113B7-FBE2-4FE4-8F89-2F3997B64C30}"/>
          </ac:spMkLst>
        </pc:spChg>
        <pc:spChg chg="mod">
          <ac:chgData name="Xuzhaoyuan" userId="92dacafb-b293-4395-ae6b-ab8c0207f0fc" providerId="ADAL" clId="{CAE5C208-3A24-4DE2-BBE1-E425B442C006}" dt="2022-07-01T06:24:51.889" v="179" actId="1076"/>
          <ac:spMkLst>
            <pc:docMk/>
            <pc:sldMk cId="371652711" sldId="1131"/>
            <ac:spMk id="53" creationId="{625BCF37-155C-D40C-6415-0D01F4BD1D84}"/>
          </ac:spMkLst>
        </pc:spChg>
        <pc:spChg chg="add mod topLvl">
          <ac:chgData name="Xuzhaoyuan" userId="92dacafb-b293-4395-ae6b-ab8c0207f0fc" providerId="ADAL" clId="{CAE5C208-3A24-4DE2-BBE1-E425B442C006}" dt="2022-07-01T06:16:32.696" v="70" actId="1076"/>
          <ac:spMkLst>
            <pc:docMk/>
            <pc:sldMk cId="371652711" sldId="1131"/>
            <ac:spMk id="56" creationId="{BBDB5558-22D3-4FB1-BCFD-40611A07F9A6}"/>
          </ac:spMkLst>
        </pc:spChg>
        <pc:spChg chg="mod">
          <ac:chgData name="Xuzhaoyuan" userId="92dacafb-b293-4395-ae6b-ab8c0207f0fc" providerId="ADAL" clId="{CAE5C208-3A24-4DE2-BBE1-E425B442C006}" dt="2022-07-01T06:24:48.211" v="178" actId="1076"/>
          <ac:spMkLst>
            <pc:docMk/>
            <pc:sldMk cId="371652711" sldId="1131"/>
            <ac:spMk id="58" creationId="{1D4FE05D-CC05-FAE3-BBF2-8E8A263B3EA4}"/>
          </ac:spMkLst>
        </pc:spChg>
        <pc:spChg chg="add mod">
          <ac:chgData name="Xuzhaoyuan" userId="92dacafb-b293-4395-ae6b-ab8c0207f0fc" providerId="ADAL" clId="{CAE5C208-3A24-4DE2-BBE1-E425B442C006}" dt="2022-07-01T06:24:32.241" v="174" actId="1076"/>
          <ac:spMkLst>
            <pc:docMk/>
            <pc:sldMk cId="371652711" sldId="1131"/>
            <ac:spMk id="59" creationId="{6E77503E-0ADC-4A7C-843B-904A1BC7589D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60" creationId="{0B8FFDEB-BE70-6A0C-8BD0-A713C14C3DE4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61" creationId="{62F955DF-B90D-468A-8D74-7BA5B758E2C5}"/>
          </ac:spMkLst>
        </pc:spChg>
        <pc:spChg chg="mod">
          <ac:chgData name="Xuzhaoyuan" userId="92dacafb-b293-4395-ae6b-ab8c0207f0fc" providerId="ADAL" clId="{CAE5C208-3A24-4DE2-BBE1-E425B442C006}" dt="2022-07-01T06:24:36.496" v="176" actId="1076"/>
          <ac:spMkLst>
            <pc:docMk/>
            <pc:sldMk cId="371652711" sldId="1131"/>
            <ac:spMk id="68" creationId="{E7775897-CF44-07EC-A219-F88E8313AE48}"/>
          </ac:spMkLst>
        </pc:spChg>
        <pc:spChg chg="del mod">
          <ac:chgData name="Xuzhaoyuan" userId="92dacafb-b293-4395-ae6b-ab8c0207f0fc" providerId="ADAL" clId="{CAE5C208-3A24-4DE2-BBE1-E425B442C006}" dt="2022-07-01T06:24:04.428" v="166" actId="478"/>
          <ac:spMkLst>
            <pc:docMk/>
            <pc:sldMk cId="371652711" sldId="1131"/>
            <ac:spMk id="73" creationId="{A5841DAD-F67C-61BC-4C16-C56A8758A181}"/>
          </ac:spMkLst>
        </pc:spChg>
        <pc:spChg chg="mod">
          <ac:chgData name="Xuzhaoyuan" userId="92dacafb-b293-4395-ae6b-ab8c0207f0fc" providerId="ADAL" clId="{CAE5C208-3A24-4DE2-BBE1-E425B442C006}" dt="2022-07-01T06:21:24.098" v="154" actId="1076"/>
          <ac:spMkLst>
            <pc:docMk/>
            <pc:sldMk cId="371652711" sldId="1131"/>
            <ac:spMk id="75" creationId="{D3A90B0B-61A2-E28E-7BB4-766FE38366EE}"/>
          </ac:spMkLst>
        </pc:spChg>
        <pc:spChg chg="del">
          <ac:chgData name="Xuzhaoyuan" userId="92dacafb-b293-4395-ae6b-ab8c0207f0fc" providerId="ADAL" clId="{CAE5C208-3A24-4DE2-BBE1-E425B442C006}" dt="2022-07-01T06:12:39.590" v="20" actId="478"/>
          <ac:spMkLst>
            <pc:docMk/>
            <pc:sldMk cId="371652711" sldId="1131"/>
            <ac:spMk id="80" creationId="{96B5074D-D236-D779-801E-A30E0E88F29F}"/>
          </ac:spMkLst>
        </pc:spChg>
        <pc:spChg chg="mod">
          <ac:chgData name="Xuzhaoyuan" userId="92dacafb-b293-4395-ae6b-ab8c0207f0fc" providerId="ADAL" clId="{CAE5C208-3A24-4DE2-BBE1-E425B442C006}" dt="2022-07-01T06:17:04.313" v="71" actId="1076"/>
          <ac:spMkLst>
            <pc:docMk/>
            <pc:sldMk cId="371652711" sldId="1131"/>
            <ac:spMk id="81" creationId="{77488ADF-21F2-94D0-AEB9-941FFDC7B8AF}"/>
          </ac:spMkLst>
        </pc:spChg>
        <pc:grpChg chg="add del mod">
          <ac:chgData name="Xuzhaoyuan" userId="92dacafb-b293-4395-ae6b-ab8c0207f0fc" providerId="ADAL" clId="{CAE5C208-3A24-4DE2-BBE1-E425B442C006}" dt="2022-07-01T06:16:22.524" v="68" actId="165"/>
          <ac:grpSpMkLst>
            <pc:docMk/>
            <pc:sldMk cId="371652711" sldId="1131"/>
            <ac:grpSpMk id="2" creationId="{B17CA393-4D98-48E4-97BC-E98F6B8197A4}"/>
          </ac:grpSpMkLst>
        </pc:grpChg>
        <pc:grpChg chg="add mod topLvl">
          <ac:chgData name="Xuzhaoyuan" userId="92dacafb-b293-4395-ae6b-ab8c0207f0fc" providerId="ADAL" clId="{CAE5C208-3A24-4DE2-BBE1-E425B442C006}" dt="2022-07-01T06:16:22.524" v="68" actId="165"/>
          <ac:grpSpMkLst>
            <pc:docMk/>
            <pc:sldMk cId="371652711" sldId="1131"/>
            <ac:grpSpMk id="26" creationId="{FE5674DE-0CE1-4F8E-B892-0B8C81FB3B13}"/>
          </ac:grpSpMkLst>
        </pc:grpChg>
        <pc:picChg chg="add mod topLvl">
          <ac:chgData name="Xuzhaoyuan" userId="92dacafb-b293-4395-ae6b-ab8c0207f0fc" providerId="ADAL" clId="{CAE5C208-3A24-4DE2-BBE1-E425B442C006}" dt="2022-07-01T06:16:22.524" v="68" actId="165"/>
          <ac:picMkLst>
            <pc:docMk/>
            <pc:sldMk cId="371652711" sldId="1131"/>
            <ac:picMk id="52" creationId="{7652BA93-D785-4B89-8CC2-271911367276}"/>
          </ac:picMkLst>
        </pc:picChg>
        <pc:cxnChg chg="del">
          <ac:chgData name="Xuzhaoyuan" userId="92dacafb-b293-4395-ae6b-ab8c0207f0fc" providerId="ADAL" clId="{CAE5C208-3A24-4DE2-BBE1-E425B442C006}" dt="2022-07-01T06:12:39.590" v="20" actId="478"/>
          <ac:cxnSpMkLst>
            <pc:docMk/>
            <pc:sldMk cId="371652711" sldId="1131"/>
            <ac:cxnSpMk id="13" creationId="{C73F9072-66F2-FEA1-7893-43D565A46261}"/>
          </ac:cxnSpMkLst>
        </pc:cxnChg>
        <pc:cxnChg chg="del">
          <ac:chgData name="Xuzhaoyuan" userId="92dacafb-b293-4395-ae6b-ab8c0207f0fc" providerId="ADAL" clId="{CAE5C208-3A24-4DE2-BBE1-E425B442C006}" dt="2022-07-01T06:12:39.590" v="20" actId="478"/>
          <ac:cxnSpMkLst>
            <pc:docMk/>
            <pc:sldMk cId="371652711" sldId="1131"/>
            <ac:cxnSpMk id="14" creationId="{3226CCB3-0DCC-924D-6839-316B93F5D55F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28" creationId="{69600896-560C-49BC-8122-C03DA5765358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29" creationId="{84075E67-9842-44C0-85D0-CE68B9F4BB81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0" creationId="{02C96FF6-305D-49C2-B241-8BE325C42C4E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1" creationId="{C7CD8281-1697-48A9-A1B4-1879B6533D07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2" creationId="{94AB183D-541C-4009-B32C-8CBEE27039E9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3" creationId="{BAA70851-31ED-46F0-BF37-953F6A0492CB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4" creationId="{479D1D42-F7FB-4D22-B4D0-F80489637A04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5" creationId="{A0091B2A-5F0A-4618-80AA-CF8DB5F7CB94}"/>
          </ac:cxnSpMkLst>
        </pc:cxnChg>
        <pc:cxnChg chg="del">
          <ac:chgData name="Xuzhaoyuan" userId="92dacafb-b293-4395-ae6b-ab8c0207f0fc" providerId="ADAL" clId="{CAE5C208-3A24-4DE2-BBE1-E425B442C006}" dt="2022-07-01T06:12:39.590" v="20" actId="478"/>
          <ac:cxnSpMkLst>
            <pc:docMk/>
            <pc:sldMk cId="371652711" sldId="1131"/>
            <ac:cxnSpMk id="36" creationId="{DF977C23-4DD7-8E8F-6F0E-75601CE24C73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7" creationId="{6C8D7181-1298-41FE-8505-8110097FA2BB}"/>
          </ac:cxnSpMkLst>
        </pc:cxnChg>
        <pc:cxnChg chg="mod">
          <ac:chgData name="Xuzhaoyuan" userId="92dacafb-b293-4395-ae6b-ab8c0207f0fc" providerId="ADAL" clId="{CAE5C208-3A24-4DE2-BBE1-E425B442C006}" dt="2022-07-01T06:16:22.524" v="68" actId="165"/>
          <ac:cxnSpMkLst>
            <pc:docMk/>
            <pc:sldMk cId="371652711" sldId="1131"/>
            <ac:cxnSpMk id="38" creationId="{A1059940-C33E-4505-94E1-035470F29DFF}"/>
          </ac:cxnSpMkLst>
        </pc:cxnChg>
        <pc:cxnChg chg="del">
          <ac:chgData name="Xuzhaoyuan" userId="92dacafb-b293-4395-ae6b-ab8c0207f0fc" providerId="ADAL" clId="{CAE5C208-3A24-4DE2-BBE1-E425B442C006}" dt="2022-07-01T06:12:39.590" v="20" actId="478"/>
          <ac:cxnSpMkLst>
            <pc:docMk/>
            <pc:sldMk cId="371652711" sldId="1131"/>
            <ac:cxnSpMk id="43" creationId="{08AA7F81-DDAE-85C2-EF1A-0B59CB566985}"/>
          </ac:cxnSpMkLst>
        </pc:cxnChg>
        <pc:cxnChg chg="del">
          <ac:chgData name="Xuzhaoyuan" userId="92dacafb-b293-4395-ae6b-ab8c0207f0fc" providerId="ADAL" clId="{CAE5C208-3A24-4DE2-BBE1-E425B442C006}" dt="2022-07-01T06:12:39.590" v="20" actId="478"/>
          <ac:cxnSpMkLst>
            <pc:docMk/>
            <pc:sldMk cId="371652711" sldId="1131"/>
            <ac:cxnSpMk id="45" creationId="{B34B7507-DFBD-1F9F-E8D1-36F65C9192FA}"/>
          </ac:cxnSpMkLst>
        </pc:cxnChg>
        <pc:cxnChg chg="mod">
          <ac:chgData name="Xuzhaoyuan" userId="92dacafb-b293-4395-ae6b-ab8c0207f0fc" providerId="ADAL" clId="{CAE5C208-3A24-4DE2-BBE1-E425B442C006}" dt="2022-07-01T06:13:59.994" v="27" actId="1076"/>
          <ac:cxnSpMkLst>
            <pc:docMk/>
            <pc:sldMk cId="371652711" sldId="1131"/>
            <ac:cxnSpMk id="49" creationId="{A175A7E3-3A5B-55AE-66D0-1E48B9455833}"/>
          </ac:cxnSpMkLst>
        </pc:cxnChg>
        <pc:cxnChg chg="mod">
          <ac:chgData name="Xuzhaoyuan" userId="92dacafb-b293-4395-ae6b-ab8c0207f0fc" providerId="ADAL" clId="{CAE5C208-3A24-4DE2-BBE1-E425B442C006}" dt="2022-07-01T06:13:59.994" v="27" actId="1076"/>
          <ac:cxnSpMkLst>
            <pc:docMk/>
            <pc:sldMk cId="371652711" sldId="1131"/>
            <ac:cxnSpMk id="50" creationId="{31D640A3-1A76-6564-DD08-D62FC23BA87E}"/>
          </ac:cxnSpMkLst>
        </pc:cxnChg>
        <pc:cxnChg chg="mod">
          <ac:chgData name="Xuzhaoyuan" userId="92dacafb-b293-4395-ae6b-ab8c0207f0fc" providerId="ADAL" clId="{CAE5C208-3A24-4DE2-BBE1-E425B442C006}" dt="2022-07-01T06:24:41.441" v="177" actId="1076"/>
          <ac:cxnSpMkLst>
            <pc:docMk/>
            <pc:sldMk cId="371652711" sldId="1131"/>
            <ac:cxnSpMk id="51" creationId="{7900BE50-811B-21B9-0334-E65495662968}"/>
          </ac:cxnSpMkLst>
        </pc:cxnChg>
        <pc:cxnChg chg="mod">
          <ac:chgData name="Xuzhaoyuan" userId="92dacafb-b293-4395-ae6b-ab8c0207f0fc" providerId="ADAL" clId="{CAE5C208-3A24-4DE2-BBE1-E425B442C006}" dt="2022-07-01T06:24:41.441" v="177" actId="1076"/>
          <ac:cxnSpMkLst>
            <pc:docMk/>
            <pc:sldMk cId="371652711" sldId="1131"/>
            <ac:cxnSpMk id="54" creationId="{EB1DAFB4-7759-5F72-A003-FA48E9465D3B}"/>
          </ac:cxnSpMkLst>
        </pc:cxnChg>
        <pc:cxnChg chg="del mod">
          <ac:chgData name="Xuzhaoyuan" userId="92dacafb-b293-4395-ae6b-ab8c0207f0fc" providerId="ADAL" clId="{CAE5C208-3A24-4DE2-BBE1-E425B442C006}" dt="2022-07-01T06:22:07.436" v="156" actId="478"/>
          <ac:cxnSpMkLst>
            <pc:docMk/>
            <pc:sldMk cId="371652711" sldId="1131"/>
            <ac:cxnSpMk id="55" creationId="{C9BD0E5E-08A1-4171-CA92-7C8D51FDA9F9}"/>
          </ac:cxnSpMkLst>
        </pc:cxnChg>
        <pc:cxnChg chg="add mod">
          <ac:chgData name="Xuzhaoyuan" userId="92dacafb-b293-4395-ae6b-ab8c0207f0fc" providerId="ADAL" clId="{CAE5C208-3A24-4DE2-BBE1-E425B442C006}" dt="2022-07-01T06:24:32.241" v="174" actId="1076"/>
          <ac:cxnSpMkLst>
            <pc:docMk/>
            <pc:sldMk cId="371652711" sldId="1131"/>
            <ac:cxnSpMk id="57" creationId="{41275DEA-FAE7-427F-A3C5-2E3203E260B7}"/>
          </ac:cxnSpMkLst>
        </pc:cxnChg>
      </pc:sldChg>
      <pc:sldChg chg="del">
        <pc:chgData name="Xuzhaoyuan" userId="92dacafb-b293-4395-ae6b-ab8c0207f0fc" providerId="ADAL" clId="{CAE5C208-3A24-4DE2-BBE1-E425B442C006}" dt="2022-07-01T06:12:09.916" v="7" actId="47"/>
        <pc:sldMkLst>
          <pc:docMk/>
          <pc:sldMk cId="2951510983" sldId="1132"/>
        </pc:sldMkLst>
      </pc:sldChg>
      <pc:sldChg chg="del">
        <pc:chgData name="Xuzhaoyuan" userId="92dacafb-b293-4395-ae6b-ab8c0207f0fc" providerId="ADAL" clId="{CAE5C208-3A24-4DE2-BBE1-E425B442C006}" dt="2022-07-01T06:12:11.650" v="8" actId="47"/>
        <pc:sldMkLst>
          <pc:docMk/>
          <pc:sldMk cId="1985781873" sldId="1133"/>
        </pc:sldMkLst>
      </pc:sldChg>
      <pc:sldChg chg="del">
        <pc:chgData name="Xuzhaoyuan" userId="92dacafb-b293-4395-ae6b-ab8c0207f0fc" providerId="ADAL" clId="{CAE5C208-3A24-4DE2-BBE1-E425B442C006}" dt="2022-07-01T06:12:13.591" v="9" actId="47"/>
        <pc:sldMkLst>
          <pc:docMk/>
          <pc:sldMk cId="3357803743" sldId="1134"/>
        </pc:sldMkLst>
      </pc:sldChg>
      <pc:sldChg chg="add del">
        <pc:chgData name="Xuzhaoyuan" userId="92dacafb-b293-4395-ae6b-ab8c0207f0fc" providerId="ADAL" clId="{CAE5C208-3A24-4DE2-BBE1-E425B442C006}" dt="2022-07-01T06:17:25.960" v="75"/>
        <pc:sldMkLst>
          <pc:docMk/>
          <pc:sldMk cId="356990124" sldId="1136"/>
        </pc:sldMkLst>
      </pc:sldChg>
    </pc:docChg>
  </pc:docChgLst>
  <pc:docChgLst>
    <pc:chgData name="Xuzhaoyuan" userId="92dacafb-b293-4395-ae6b-ab8c0207f0fc" providerId="ADAL" clId="{5A728405-9D4E-4A58-A40C-3C93B24876A4}"/>
    <pc:docChg chg="undo custSel addSld delSld modSld sldOrd">
      <pc:chgData name="Xuzhaoyuan" userId="92dacafb-b293-4395-ae6b-ab8c0207f0fc" providerId="ADAL" clId="{5A728405-9D4E-4A58-A40C-3C93B24876A4}" dt="2022-08-02T13:12:23.658" v="6576" actId="1076"/>
      <pc:docMkLst>
        <pc:docMk/>
      </pc:docMkLst>
      <pc:sldChg chg="modSp mod">
        <pc:chgData name="Xuzhaoyuan" userId="92dacafb-b293-4395-ae6b-ab8c0207f0fc" providerId="ADAL" clId="{5A728405-9D4E-4A58-A40C-3C93B24876A4}" dt="2022-07-29T07:23:32.520" v="5" actId="20577"/>
        <pc:sldMkLst>
          <pc:docMk/>
          <pc:sldMk cId="2651659560" sldId="278"/>
        </pc:sldMkLst>
        <pc:spChg chg="mod">
          <ac:chgData name="Xuzhaoyuan" userId="92dacafb-b293-4395-ae6b-ab8c0207f0fc" providerId="ADAL" clId="{5A728405-9D4E-4A58-A40C-3C93B24876A4}" dt="2022-07-29T07:23:32.520" v="5" actId="20577"/>
          <ac:spMkLst>
            <pc:docMk/>
            <pc:sldMk cId="2651659560" sldId="278"/>
            <ac:spMk id="13" creationId="{00000000-0000-0000-0000-000000000000}"/>
          </ac:spMkLst>
        </pc:spChg>
      </pc:sldChg>
      <pc:sldChg chg="addSp delSp modSp mod delAnim modAnim">
        <pc:chgData name="Xuzhaoyuan" userId="92dacafb-b293-4395-ae6b-ab8c0207f0fc" providerId="ADAL" clId="{5A728405-9D4E-4A58-A40C-3C93B24876A4}" dt="2022-08-01T05:48:01.873" v="5669" actId="207"/>
        <pc:sldMkLst>
          <pc:docMk/>
          <pc:sldMk cId="2649899629" sldId="1128"/>
        </pc:sldMkLst>
        <pc:spChg chg="mod">
          <ac:chgData name="Xuzhaoyuan" userId="92dacafb-b293-4395-ae6b-ab8c0207f0fc" providerId="ADAL" clId="{5A728405-9D4E-4A58-A40C-3C93B24876A4}" dt="2022-08-01T05:21:58.968" v="5445" actId="14100"/>
          <ac:spMkLst>
            <pc:docMk/>
            <pc:sldMk cId="2649899629" sldId="1128"/>
            <ac:spMk id="5" creationId="{B2B992BB-090F-45DB-AE73-6A304FC84EE1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6" creationId="{A8EB5CF7-7F31-F0C9-DAFF-0D9C18DE17B1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7" creationId="{60116331-89F2-2D51-DFE4-8F38ABF8353E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0" creationId="{9EA229E6-177B-1FE5-3EFB-BA6374FDC268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1" creationId="{BFCFF44B-9A97-7A85-CC7D-41974185AAA6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2" creationId="{04F26489-0D43-1631-A705-FEBC021543D3}"/>
          </ac:spMkLst>
        </pc:spChg>
        <pc:spChg chg="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3" creationId="{B31B3D98-95D7-699A-EEF8-6B22AA76F4BF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4" creationId="{4AFADBF4-D5CF-58E1-9B86-1AADDFF2CF5D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5" creationId="{41947AC1-EB16-86C8-76BF-AA60D6E9C5D2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8" creationId="{90A12D23-A50C-9225-6F6E-893195585DD0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19" creationId="{65AF9778-CBFF-BEC0-DCC9-2B1BB959801C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2" creationId="{64A9303C-26F7-824D-3C38-3BB01D2973D5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3" creationId="{27B21D01-9E93-8ED2-5950-A62DBC5E6182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4" creationId="{7EA79091-5624-BC60-9E41-ACDC440F20FC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5" creationId="{C551DDFB-4760-D5A9-6680-1305044C3719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6" creationId="{831F71CA-DB2F-03E1-94AF-E3FF9A997DFF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7" creationId="{98B7FAF4-DD1F-A947-F342-238413F89AFC}"/>
          </ac:spMkLst>
        </pc:spChg>
        <pc:spChg chg="add del mod">
          <ac:chgData name="Xuzhaoyuan" userId="92dacafb-b293-4395-ae6b-ab8c0207f0fc" providerId="ADAL" clId="{5A728405-9D4E-4A58-A40C-3C93B24876A4}" dt="2022-07-29T08:15:51.358" v="3525" actId="478"/>
          <ac:spMkLst>
            <pc:docMk/>
            <pc:sldMk cId="2649899629" sldId="1128"/>
            <ac:spMk id="28" creationId="{E5FA3573-6C92-C582-C43B-9D823A4A4EAB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31" creationId="{9EF1AC49-8593-5C85-4057-7ADCD03CDC6A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32" creationId="{435E359D-6401-DA50-DD0D-C36C9CF35EEF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33" creationId="{27E02941-465C-399E-235E-43312D8355E8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34" creationId="{D3E8BC69-06BD-DD76-C0E8-D35C7E1C6B29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35" creationId="{1D4FDDFD-A7E3-D7B3-B5A1-3532ADAC1AC0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36" creationId="{2C06D4E8-C32A-EC9A-29EC-235F4AF6B81B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37" creationId="{9A3F9473-125E-3C45-DF0D-5617D2C06D28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38" creationId="{489B6CB9-9DD6-C4BF-5789-1F59DE33A084}"/>
          </ac:spMkLst>
        </pc:spChg>
        <pc:spChg chg="add del mod">
          <ac:chgData name="Xuzhaoyuan" userId="92dacafb-b293-4395-ae6b-ab8c0207f0fc" providerId="ADAL" clId="{5A728405-9D4E-4A58-A40C-3C93B24876A4}" dt="2022-07-29T12:53:13.924" v="4073" actId="478"/>
          <ac:spMkLst>
            <pc:docMk/>
            <pc:sldMk cId="2649899629" sldId="1128"/>
            <ac:spMk id="39" creationId="{581FC053-8B62-95A2-3353-25784F26B682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40" creationId="{7C4CE510-EDA5-9AE7-A314-0227CE0061A6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41" creationId="{FFFFE490-1B0D-7251-DC6F-5BB7A5818BEF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2" creationId="{5E391179-5449-E20C-F26B-7F394D679345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3" creationId="{F68008B3-5FFF-951F-69D4-926622D846FA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4" creationId="{F648F9D8-1C52-9DF5-001B-91C81D4DC9DF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5" creationId="{BF8351ED-10BD-6579-A5E2-A9BFC091EF0D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46" creationId="{A8B04B79-EB55-F33D-9554-DAC4CA5151D0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7" creationId="{D33039DB-4B87-A7A2-676C-F83FA51CD822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8" creationId="{30CBAF54-29EA-0C62-D909-D14AB9683CF3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49" creationId="{5752A621-DADE-D1CB-DFD1-133C43AF5EA2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50" creationId="{AC22DF16-09CA-93E9-9A26-90FE71A57C68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51" creationId="{9D351353-AAF2-40D1-81B1-60BD5696E635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52" creationId="{CC584E37-7698-9342-71D9-98096A25D88D}"/>
          </ac:spMkLst>
        </pc:spChg>
        <pc:spChg chg="add del mod">
          <ac:chgData name="Xuzhaoyuan" userId="92dacafb-b293-4395-ae6b-ab8c0207f0fc" providerId="ADAL" clId="{5A728405-9D4E-4A58-A40C-3C93B24876A4}" dt="2022-07-29T12:53:11.227" v="4072" actId="478"/>
          <ac:spMkLst>
            <pc:docMk/>
            <pc:sldMk cId="2649899629" sldId="1128"/>
            <ac:spMk id="53" creationId="{B0F033F2-FB75-B6B2-CA2B-E599D46F75F5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54" creationId="{7756E721-2A96-C81C-22C3-74E3B2865C40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55" creationId="{23062446-8E28-8F09-8252-102CFF5B7BFE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56" creationId="{BE770612-2048-4F3C-2DB2-55117B295144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57" creationId="{570D6DF6-6C0B-30A7-F04A-6F13632C0586}"/>
          </ac:spMkLst>
        </pc:spChg>
        <pc:spChg chg="add del mod">
          <ac:chgData name="Xuzhaoyuan" userId="92dacafb-b293-4395-ae6b-ab8c0207f0fc" providerId="ADAL" clId="{5A728405-9D4E-4A58-A40C-3C93B24876A4}" dt="2022-07-29T12:50:28.450" v="4065" actId="478"/>
          <ac:spMkLst>
            <pc:docMk/>
            <pc:sldMk cId="2649899629" sldId="1128"/>
            <ac:spMk id="58" creationId="{4DAD05DD-C51A-64FE-B3CF-5C51E788E899}"/>
          </ac:spMkLst>
        </pc:spChg>
        <pc:spChg chg="add del mod">
          <ac:chgData name="Xuzhaoyuan" userId="92dacafb-b293-4395-ae6b-ab8c0207f0fc" providerId="ADAL" clId="{5A728405-9D4E-4A58-A40C-3C93B24876A4}" dt="2022-07-30T06:36:49.800" v="4102" actId="478"/>
          <ac:spMkLst>
            <pc:docMk/>
            <pc:sldMk cId="2649899629" sldId="1128"/>
            <ac:spMk id="59" creationId="{1C2FF74A-0311-392A-0C31-0C519760F5E0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60" creationId="{CBB1F0BF-4E47-AAE5-3B8B-6D394144FCAF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61" creationId="{807FCA80-35A5-32D7-BD8D-466E2A75A071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62" creationId="{9B3B3956-8DE5-BA75-27AD-75D222ED4C4F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1" creationId="{D207BA54-D619-78D5-CFC1-840E7374B376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2" creationId="{24043D99-EDC4-F2E8-B4D5-0A7615724692}"/>
          </ac:spMkLst>
        </pc:spChg>
        <pc:spChg chg="add del mod">
          <ac:chgData name="Xuzhaoyuan" userId="92dacafb-b293-4395-ae6b-ab8c0207f0fc" providerId="ADAL" clId="{5A728405-9D4E-4A58-A40C-3C93B24876A4}" dt="2022-07-30T06:42:37.163" v="4107" actId="478"/>
          <ac:spMkLst>
            <pc:docMk/>
            <pc:sldMk cId="2649899629" sldId="1128"/>
            <ac:spMk id="73" creationId="{AEF9A60A-A6E8-F640-54FE-9E25163FD805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4" creationId="{5C517D5B-DE31-6EF2-F925-632AD55D1D9D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5" creationId="{2A995516-9D20-ED34-65A9-17BB522B4B93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6" creationId="{02004D6E-C860-5F49-296E-5D8AD14A56DF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7" creationId="{28E8B8DD-4B62-ECFD-4978-BBB9C44F57E1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8" creationId="{514BDF71-B21C-95E0-E82D-7CB2F4FDAC69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79" creationId="{5C902839-C0AE-0A1C-D5BB-B7ADF1CD3D60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0" creationId="{61ECC114-D6A0-2D0C-4A13-B865D4F47E17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1" creationId="{A2F3454E-A8DF-6E7E-AB3F-D4263ADD97D7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2" creationId="{ADA67258-6576-0862-D218-1BB4C978BE94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3" creationId="{8A83E3C6-8CD4-80C5-57B6-FCB34B01B3A6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4" creationId="{775CCD82-2B7B-979E-741D-4307D2EE350A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5" creationId="{CB460F2D-8613-5D07-8B29-7EB87A3D183B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6" creationId="{AC9A865A-8D5A-00B4-E23C-880B96BD6BB5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7" creationId="{571946D0-DFC4-7DAC-3C30-4770D5945500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8" creationId="{486180DC-BDDF-0421-96DE-06BFF9FCE12F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89" creationId="{3F9DC0D7-448F-4707-5F18-FC010E3FF258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0" creationId="{9884461C-A6B2-C9F2-95AA-7314B17ECF27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1" creationId="{73F3CD2E-782E-2394-6E45-941E2F98AFD5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2" creationId="{AFFD076A-564A-566A-CE08-E6B7DE470F9A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3" creationId="{2CFDC6C6-59F3-2E19-6AF5-735B12A70D0E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4" creationId="{B763FF14-B854-65D7-323E-313DE1C01AAC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5" creationId="{AFE61DE0-3E29-A3C8-9EAF-4B899A346328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6" creationId="{100CC849-8A95-BB43-A83D-C5E1A310FD11}"/>
          </ac:spMkLst>
        </pc:spChg>
        <pc:spChg chg="add del mod">
          <ac:chgData name="Xuzhaoyuan" userId="92dacafb-b293-4395-ae6b-ab8c0207f0fc" providerId="ADAL" clId="{5A728405-9D4E-4A58-A40C-3C93B24876A4}" dt="2022-07-30T06:42:36.088" v="4106" actId="478"/>
          <ac:spMkLst>
            <pc:docMk/>
            <pc:sldMk cId="2649899629" sldId="1128"/>
            <ac:spMk id="97" creationId="{CC9F9983-9ED1-3EF5-0659-5C02E7AF4361}"/>
          </ac:spMkLst>
        </pc:spChg>
        <pc:spChg chg="add mod">
          <ac:chgData name="Xuzhaoyuan" userId="92dacafb-b293-4395-ae6b-ab8c0207f0fc" providerId="ADAL" clId="{5A728405-9D4E-4A58-A40C-3C93B24876A4}" dt="2022-08-01T05:23:24.398" v="5500" actId="1076"/>
          <ac:spMkLst>
            <pc:docMk/>
            <pc:sldMk cId="2649899629" sldId="1128"/>
            <ac:spMk id="98" creationId="{958EAD71-EC7F-1EAC-7E1B-7B858224CEED}"/>
          </ac:spMkLst>
        </pc:spChg>
        <pc:spChg chg="add mod">
          <ac:chgData name="Xuzhaoyuan" userId="92dacafb-b293-4395-ae6b-ab8c0207f0fc" providerId="ADAL" clId="{5A728405-9D4E-4A58-A40C-3C93B24876A4}" dt="2022-08-01T05:48:01.873" v="5669" actId="207"/>
          <ac:spMkLst>
            <pc:docMk/>
            <pc:sldMk cId="2649899629" sldId="1128"/>
            <ac:spMk id="99" creationId="{B6B6F06F-4BC0-697D-864A-C880710C0510}"/>
          </ac:spMkLst>
        </pc:sp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8" creationId="{0462AFC7-7C7B-C1E8-3431-BCC444662EA1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9" creationId="{39E980F3-A168-5385-6C7B-CF6650F04B8F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16" creationId="{05346791-513D-BBF2-E030-D5F29308B918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17" creationId="{6C6FE0E4-2EB6-A2BD-98C5-A5857E782052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20" creationId="{F45AECFC-B0CB-BD0C-6BCF-05A4E75A5069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21" creationId="{C9E75D51-3A77-577F-BE4A-55CB3CB5177C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29" creationId="{30B62A2C-B68B-44E9-5BA6-93A4D1148FC7}"/>
          </ac:cxnSpMkLst>
        </pc:cxnChg>
        <pc:cxnChg chg="add del mod">
          <ac:chgData name="Xuzhaoyuan" userId="92dacafb-b293-4395-ae6b-ab8c0207f0fc" providerId="ADAL" clId="{5A728405-9D4E-4A58-A40C-3C93B24876A4}" dt="2022-07-29T08:15:51.358" v="3525" actId="478"/>
          <ac:cxnSpMkLst>
            <pc:docMk/>
            <pc:sldMk cId="2649899629" sldId="1128"/>
            <ac:cxnSpMk id="30" creationId="{9A537162-CB8A-D577-2195-F970EB87AC86}"/>
          </ac:cxnSpMkLst>
        </pc:cxnChg>
        <pc:cxnChg chg="add del mod">
          <ac:chgData name="Xuzhaoyuan" userId="92dacafb-b293-4395-ae6b-ab8c0207f0fc" providerId="ADAL" clId="{5A728405-9D4E-4A58-A40C-3C93B24876A4}" dt="2022-07-30T06:36:45.266" v="4099" actId="478"/>
          <ac:cxnSpMkLst>
            <pc:docMk/>
            <pc:sldMk cId="2649899629" sldId="1128"/>
            <ac:cxnSpMk id="63" creationId="{D6209DAD-082B-242C-0FD4-9122BD2A2054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4" creationId="{CCDFAC1D-300E-4853-087D-8A1C070443A3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5" creationId="{FFECE54C-46AC-1779-61AC-384557192A20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6" creationId="{6482AD97-605D-2E2E-848B-3D45E307A74C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7" creationId="{5631B696-C478-64ED-F11E-B96CA5BF02E8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8" creationId="{8D7118E7-3AB5-9657-2DC5-C1E43070B76F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69" creationId="{A724861D-244C-D960-1F8A-A289B54F8B72}"/>
          </ac:cxnSpMkLst>
        </pc:cxnChg>
        <pc:cxnChg chg="add del mod">
          <ac:chgData name="Xuzhaoyuan" userId="92dacafb-b293-4395-ae6b-ab8c0207f0fc" providerId="ADAL" clId="{5A728405-9D4E-4A58-A40C-3C93B24876A4}" dt="2022-07-30T06:42:36.088" v="4106" actId="478"/>
          <ac:cxnSpMkLst>
            <pc:docMk/>
            <pc:sldMk cId="2649899629" sldId="1128"/>
            <ac:cxnSpMk id="70" creationId="{08AFF14E-1474-9709-2ED6-C31DE60164CE}"/>
          </ac:cxnSpMkLst>
        </pc:cxnChg>
      </pc:sldChg>
      <pc:sldChg chg="modSp del mod">
        <pc:chgData name="Xuzhaoyuan" userId="92dacafb-b293-4395-ae6b-ab8c0207f0fc" providerId="ADAL" clId="{5A728405-9D4E-4A58-A40C-3C93B24876A4}" dt="2022-07-29T07:27:34.156" v="89" actId="47"/>
        <pc:sldMkLst>
          <pc:docMk/>
          <pc:sldMk cId="371652711" sldId="1131"/>
        </pc:sldMkLst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39" creationId="{D3309D9E-7605-4FAE-91A7-A0803D36A243}"/>
          </ac:spMkLst>
        </pc:spChg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40" creationId="{1325C48D-FB60-44DE-ABF7-DC8CF1BFAB58}"/>
          </ac:spMkLst>
        </pc:spChg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44" creationId="{E39C2DD3-8DEA-4E85-A266-7DE90C4B4A24}"/>
          </ac:spMkLst>
        </pc:spChg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46" creationId="{48FABF3E-0B88-491C-AE7C-7121D4B15F84}"/>
          </ac:spMkLst>
        </pc:spChg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48" creationId="{5F0113B7-FBE2-4FE4-8F89-2F3997B64C30}"/>
          </ac:spMkLst>
        </pc:spChg>
        <pc:spChg chg="mod">
          <ac:chgData name="Xuzhaoyuan" userId="92dacafb-b293-4395-ae6b-ab8c0207f0fc" providerId="ADAL" clId="{5A728405-9D4E-4A58-A40C-3C93B24876A4}" dt="2022-07-29T07:26:26.239" v="68" actId="1076"/>
          <ac:spMkLst>
            <pc:docMk/>
            <pc:sldMk cId="371652711" sldId="1131"/>
            <ac:spMk id="56" creationId="{BBDB5558-22D3-4FB1-BCFD-40611A07F9A6}"/>
          </ac:spMkLst>
        </pc:spChg>
        <pc:grpChg chg="mod">
          <ac:chgData name="Xuzhaoyuan" userId="92dacafb-b293-4395-ae6b-ab8c0207f0fc" providerId="ADAL" clId="{5A728405-9D4E-4A58-A40C-3C93B24876A4}" dt="2022-07-29T07:26:26.239" v="68" actId="1076"/>
          <ac:grpSpMkLst>
            <pc:docMk/>
            <pc:sldMk cId="371652711" sldId="1131"/>
            <ac:grpSpMk id="26" creationId="{FE5674DE-0CE1-4F8E-B892-0B8C81FB3B13}"/>
          </ac:grpSpMkLst>
        </pc:grpChg>
        <pc:picChg chg="mod">
          <ac:chgData name="Xuzhaoyuan" userId="92dacafb-b293-4395-ae6b-ab8c0207f0fc" providerId="ADAL" clId="{5A728405-9D4E-4A58-A40C-3C93B24876A4}" dt="2022-07-29T07:26:26.239" v="68" actId="1076"/>
          <ac:picMkLst>
            <pc:docMk/>
            <pc:sldMk cId="371652711" sldId="1131"/>
            <ac:picMk id="52" creationId="{7652BA93-D785-4B89-8CC2-271911367276}"/>
          </ac:picMkLst>
        </pc:picChg>
      </pc:sldChg>
      <pc:sldChg chg="modSp mod">
        <pc:chgData name="Xuzhaoyuan" userId="92dacafb-b293-4395-ae6b-ab8c0207f0fc" providerId="ADAL" clId="{5A728405-9D4E-4A58-A40C-3C93B24876A4}" dt="2022-08-01T05:02:35.098" v="5178" actId="113"/>
        <pc:sldMkLst>
          <pc:docMk/>
          <pc:sldMk cId="2945814556" sldId="1135"/>
        </pc:sldMkLst>
        <pc:spChg chg="mod">
          <ac:chgData name="Xuzhaoyuan" userId="92dacafb-b293-4395-ae6b-ab8c0207f0fc" providerId="ADAL" clId="{5A728405-9D4E-4A58-A40C-3C93B24876A4}" dt="2022-08-01T05:02:35.098" v="5178" actId="113"/>
          <ac:spMkLst>
            <pc:docMk/>
            <pc:sldMk cId="2945814556" sldId="1135"/>
            <ac:spMk id="37" creationId="{E32066B5-642B-24C7-0471-5031B935DA09}"/>
          </ac:spMkLst>
        </pc:spChg>
      </pc:sldChg>
      <pc:sldChg chg="delSp modSp mod delAnim">
        <pc:chgData name="Xuzhaoyuan" userId="92dacafb-b293-4395-ae6b-ab8c0207f0fc" providerId="ADAL" clId="{5A728405-9D4E-4A58-A40C-3C93B24876A4}" dt="2022-07-29T08:25:01.422" v="3684" actId="20577"/>
        <pc:sldMkLst>
          <pc:docMk/>
          <pc:sldMk cId="1688253004" sldId="1137"/>
        </pc:sldMkLst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2" creationId="{CA8F8E3A-5848-A51B-F0E3-9392241F1C5B}"/>
          </ac:spMkLst>
        </pc:spChg>
        <pc:spChg chg="mod">
          <ac:chgData name="Xuzhaoyuan" userId="92dacafb-b293-4395-ae6b-ab8c0207f0fc" providerId="ADAL" clId="{5A728405-9D4E-4A58-A40C-3C93B24876A4}" dt="2022-07-29T08:25:01.422" v="3684" actId="20577"/>
          <ac:spMkLst>
            <pc:docMk/>
            <pc:sldMk cId="1688253004" sldId="1137"/>
            <ac:spMk id="3" creationId="{B8258F42-6DED-4CAD-8683-5E343A573096}"/>
          </ac:spMkLst>
        </pc:spChg>
        <pc:spChg chg="mod">
          <ac:chgData name="Xuzhaoyuan" userId="92dacafb-b293-4395-ae6b-ab8c0207f0fc" providerId="ADAL" clId="{5A728405-9D4E-4A58-A40C-3C93B24876A4}" dt="2022-07-29T08:24:24.916" v="3634" actId="20577"/>
          <ac:spMkLst>
            <pc:docMk/>
            <pc:sldMk cId="1688253004" sldId="1137"/>
            <ac:spMk id="4" creationId="{65D00C4A-DAE2-4146-894E-3C84C23D9733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22" creationId="{D3DCD341-6036-27B5-B626-B2601BDBD42D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46" creationId="{241E9480-8536-81D3-E1AF-A7A63C2C3E9D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47" creationId="{AD5BBCAB-CC8D-77B1-AD48-8304BF3F710F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48" creationId="{5B9B5026-592D-D14D-22A1-0106C67D27D8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55" creationId="{26052C18-6970-0DD5-CE42-DFB03593AD69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56" creationId="{0293BC1F-E0C0-6035-E10D-08D703B3402B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61" creationId="{D9F2A412-76AE-4F83-15FD-CEC661813606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63" creationId="{1AD8C8A9-FE3C-504E-C166-9C6106B2D6AC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67" creationId="{2D9A08CA-C014-8030-E08E-BFBB506D9AEE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69" creationId="{4288AE65-6AF4-BB64-5DB0-BD43886CA578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74" creationId="{024F9682-123A-A779-DE35-20B81DEB3DD2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76" creationId="{6ABAEDF4-8F8B-0215-18EA-7F4A9324A63D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79" creationId="{33193DD9-654B-404E-D153-E21EDFE22EA1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94" creationId="{6E1B9817-B99A-7235-39E5-ACF77145260A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97" creationId="{94021783-4987-2363-E4B7-DD8E2FB0B002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99" creationId="{54C5CBBD-A305-71D3-A900-64A5153B280C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01" creationId="{39E00686-F199-1817-84B3-714789EAE5F5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03" creationId="{12B347DB-58E1-B6FB-9BA3-66D40DB250BF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14" creationId="{C030ABF4-4816-72AA-15FD-0988DC7ADDE0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15" creationId="{76E2E498-A638-0EDB-B86F-A2EE2578F4B1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16" creationId="{3686E885-3DDC-32D6-70BA-5C919DA7E8D0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17" creationId="{7DCC39C0-331E-8616-A955-B61F1665EDC3}"/>
          </ac:spMkLst>
        </pc:spChg>
        <pc:spChg chg="del">
          <ac:chgData name="Xuzhaoyuan" userId="92dacafb-b293-4395-ae6b-ab8c0207f0fc" providerId="ADAL" clId="{5A728405-9D4E-4A58-A40C-3C93B24876A4}" dt="2022-07-29T08:24:36.781" v="3635" actId="478"/>
          <ac:spMkLst>
            <pc:docMk/>
            <pc:sldMk cId="1688253004" sldId="1137"/>
            <ac:spMk id="119" creationId="{7D11B20C-CC21-2737-AD81-7730531D46B3}"/>
          </ac:spMkLst>
        </pc:spChg>
        <pc:picChg chg="del">
          <ac:chgData name="Xuzhaoyuan" userId="92dacafb-b293-4395-ae6b-ab8c0207f0fc" providerId="ADAL" clId="{5A728405-9D4E-4A58-A40C-3C93B24876A4}" dt="2022-07-29T08:24:36.781" v="3635" actId="478"/>
          <ac:picMkLst>
            <pc:docMk/>
            <pc:sldMk cId="1688253004" sldId="1137"/>
            <ac:picMk id="15" creationId="{30ADD12F-4C25-7ECB-D95D-5AF27BC22421}"/>
          </ac:picMkLst>
        </pc:picChg>
        <pc:picChg chg="del">
          <ac:chgData name="Xuzhaoyuan" userId="92dacafb-b293-4395-ae6b-ab8c0207f0fc" providerId="ADAL" clId="{5A728405-9D4E-4A58-A40C-3C93B24876A4}" dt="2022-07-29T08:24:36.781" v="3635" actId="478"/>
          <ac:picMkLst>
            <pc:docMk/>
            <pc:sldMk cId="1688253004" sldId="1137"/>
            <ac:picMk id="17" creationId="{4833B09E-EA31-577C-341D-1D00CF015AF3}"/>
          </ac:picMkLst>
        </pc:picChg>
        <pc:picChg chg="del">
          <ac:chgData name="Xuzhaoyuan" userId="92dacafb-b293-4395-ae6b-ab8c0207f0fc" providerId="ADAL" clId="{5A728405-9D4E-4A58-A40C-3C93B24876A4}" dt="2022-07-29T08:24:36.781" v="3635" actId="478"/>
          <ac:picMkLst>
            <pc:docMk/>
            <pc:sldMk cId="1688253004" sldId="1137"/>
            <ac:picMk id="19" creationId="{1F641845-AA91-B4BF-30F9-EBBED1266510}"/>
          </ac:picMkLst>
        </pc:picChg>
        <pc:picChg chg="del">
          <ac:chgData name="Xuzhaoyuan" userId="92dacafb-b293-4395-ae6b-ab8c0207f0fc" providerId="ADAL" clId="{5A728405-9D4E-4A58-A40C-3C93B24876A4}" dt="2022-07-29T08:24:36.781" v="3635" actId="478"/>
          <ac:picMkLst>
            <pc:docMk/>
            <pc:sldMk cId="1688253004" sldId="1137"/>
            <ac:picMk id="21" creationId="{52800F3C-62CB-0A8F-F3EE-1CE084B35609}"/>
          </ac:picMkLst>
        </pc:picChg>
        <pc:cxnChg chg="del mod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2" creationId="{7F292DC3-C7AA-326A-33D0-E00D12ED57B5}"/>
          </ac:cxnSpMkLst>
        </pc:cxnChg>
        <pc:cxnChg chg="del mod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49" creationId="{39C2E047-E0EA-5831-D8D9-741943DE8949}"/>
          </ac:cxnSpMkLst>
        </pc:cxnChg>
        <pc:cxnChg chg="del mod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54" creationId="{9D06D4F1-5828-8ABE-83CE-8C4EFB65693D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62" creationId="{D43CAB43-968C-CEE0-3C40-B3F719E09249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65" creationId="{FA1B67F0-14D7-BE80-3AAB-2AF9E0B3CCCF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68" creationId="{7CC0179E-B6D3-F8C2-D49F-2BEFC82FE9AB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70" creationId="{F5CABB3E-66B8-8337-82AD-B7121DB21921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75" creationId="{83AC3836-7585-E170-91F8-0E829909E6C0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78" creationId="{53D62D0E-82C3-7016-128F-7EBB73DD7E18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80" creationId="{EE81EFBD-73BB-E918-C15A-C345BBBE6E87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85" creationId="{105748A6-C0C5-49BB-B629-75777B49281A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95" creationId="{45205E14-7885-A704-4CA7-9A7545BB4E73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00" creationId="{BD8E7CF7-1D28-8CD0-B090-4CA488B238DC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02" creationId="{D9C348BF-D610-E6EC-E7A2-F2A68932F4E5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04" creationId="{AA6572BF-2AE0-0F89-FA3B-CE54914B8FCB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05" creationId="{840F8AF1-B51B-E9F4-5512-40CBF0C15A8A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13" creationId="{698D6060-C99F-C817-D032-6642E8CADF3E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18" creationId="{4F0B5A84-6FC1-02CC-EFA8-EE42923714FD}"/>
          </ac:cxnSpMkLst>
        </pc:cxnChg>
        <pc:cxnChg chg="del">
          <ac:chgData name="Xuzhaoyuan" userId="92dacafb-b293-4395-ae6b-ab8c0207f0fc" providerId="ADAL" clId="{5A728405-9D4E-4A58-A40C-3C93B24876A4}" dt="2022-07-29T08:24:36.781" v="3635" actId="478"/>
          <ac:cxnSpMkLst>
            <pc:docMk/>
            <pc:sldMk cId="1688253004" sldId="1137"/>
            <ac:cxnSpMk id="120" creationId="{C4B7A9F2-6B57-6661-952E-A8276976FF73}"/>
          </ac:cxnSpMkLst>
        </pc:cxnChg>
      </pc:sldChg>
      <pc:sldChg chg="addSp delSp modSp mod ord modAnim">
        <pc:chgData name="Xuzhaoyuan" userId="92dacafb-b293-4395-ae6b-ab8c0207f0fc" providerId="ADAL" clId="{5A728405-9D4E-4A58-A40C-3C93B24876A4}" dt="2022-08-01T08:36:28.420" v="6313" actId="1076"/>
        <pc:sldMkLst>
          <pc:docMk/>
          <pc:sldMk cId="2932043050" sldId="1139"/>
        </pc:sldMkLst>
        <pc:spChg chg="mod">
          <ac:chgData name="Xuzhaoyuan" userId="92dacafb-b293-4395-ae6b-ab8c0207f0fc" providerId="ADAL" clId="{5A728405-9D4E-4A58-A40C-3C93B24876A4}" dt="2022-08-01T04:39:53.130" v="5002" actId="1076"/>
          <ac:spMkLst>
            <pc:docMk/>
            <pc:sldMk cId="2932043050" sldId="1139"/>
            <ac:spMk id="3" creationId="{B8258F42-6DED-4CAD-8683-5E343A573096}"/>
          </ac:spMkLst>
        </pc:spChg>
        <pc:spChg chg="mod">
          <ac:chgData name="Xuzhaoyuan" userId="92dacafb-b293-4395-ae6b-ab8c0207f0fc" providerId="ADAL" clId="{5A728405-9D4E-4A58-A40C-3C93B24876A4}" dt="2022-07-29T07:26:49.709" v="84" actId="20577"/>
          <ac:spMkLst>
            <pc:docMk/>
            <pc:sldMk cId="2932043050" sldId="1139"/>
            <ac:spMk id="4" creationId="{65D00C4A-DAE2-4146-894E-3C84C23D9733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1" creationId="{8C5AD981-3DA3-4221-2DCB-7645D3F19FFC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2" creationId="{566548D7-234E-3066-7A4C-4DB7C09D4DFC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3" creationId="{7B2B48B1-1BB7-42E8-6975-3493A4DF73BC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4" creationId="{8E7B3B79-BEEE-480E-637A-E3A59A866AC3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5" creationId="{16F4E641-4D85-0CEA-860F-CD27D74AD8E7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8" creationId="{6E799DFB-B1D9-33A5-1C3B-FD16D4812CCC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29" creationId="{36123A98-36A4-872F-BF8B-DF55E911E2C8}"/>
          </ac:spMkLst>
        </pc:spChg>
        <pc:spChg chg="mod">
          <ac:chgData name="Xuzhaoyuan" userId="92dacafb-b293-4395-ae6b-ab8c0207f0fc" providerId="ADAL" clId="{5A728405-9D4E-4A58-A40C-3C93B24876A4}" dt="2022-08-01T04:39:53.130" v="5002" actId="1076"/>
          <ac:spMkLst>
            <pc:docMk/>
            <pc:sldMk cId="2932043050" sldId="1139"/>
            <ac:spMk id="30" creationId="{4094DA28-9AE8-4753-842E-94C6DDC6E5B0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33" creationId="{A5A91932-2CBC-9076-AEE8-731D2F289606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34" creationId="{F751BA55-D7BC-078D-B3F6-5639EE6AF4A2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35" creationId="{6D719D94-F3CA-8AB3-16ED-9E44B33F531D}"/>
          </ac:spMkLst>
        </pc:spChg>
        <pc:spChg chg="mod">
          <ac:chgData name="Xuzhaoyuan" userId="92dacafb-b293-4395-ae6b-ab8c0207f0fc" providerId="ADAL" clId="{5A728405-9D4E-4A58-A40C-3C93B24876A4}" dt="2022-08-01T04:39:53.130" v="5002" actId="1076"/>
          <ac:spMkLst>
            <pc:docMk/>
            <pc:sldMk cId="2932043050" sldId="1139"/>
            <ac:spMk id="36" creationId="{138C1D45-FB66-78CB-12BD-D3DA6D88EEE1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39" creationId="{14BD8871-23AF-187A-961A-C7E5DB882ACE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40" creationId="{4CCCF048-A8ED-B3E2-285C-C98F1E616891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41" creationId="{0BB1F10F-1B5D-61D4-BF19-C3D71CBA858E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44" creationId="{06C03009-8AEC-ADE1-FF8D-FE893525B040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45" creationId="{67DDC82D-D12D-8FDA-1E61-F67906AFC4A8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46" creationId="{5B59ED6F-7E9D-1E4A-E616-564A31579009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47" creationId="{4B953809-20DF-62E2-D7BF-D47927096A61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51" creationId="{617E7595-10A0-6CF4-3251-98CC0B29A473}"/>
          </ac:spMkLst>
        </pc:spChg>
        <pc:spChg chg="del">
          <ac:chgData name="Xuzhaoyuan" userId="92dacafb-b293-4395-ae6b-ab8c0207f0fc" providerId="ADAL" clId="{5A728405-9D4E-4A58-A40C-3C93B24876A4}" dt="2022-07-29T08:13:27.037" v="3494" actId="478"/>
          <ac:spMkLst>
            <pc:docMk/>
            <pc:sldMk cId="2932043050" sldId="1139"/>
            <ac:spMk id="52" creationId="{AEFA2FCF-62B2-EE23-AF82-56A6191057C5}"/>
          </ac:spMkLst>
        </pc:spChg>
        <pc:spChg chg="mod">
          <ac:chgData name="Xuzhaoyuan" userId="92dacafb-b293-4395-ae6b-ab8c0207f0fc" providerId="ADAL" clId="{5A728405-9D4E-4A58-A40C-3C93B24876A4}" dt="2022-08-01T04:51:46.703" v="5076" actId="20577"/>
          <ac:spMkLst>
            <pc:docMk/>
            <pc:sldMk cId="2932043050" sldId="1139"/>
            <ac:spMk id="53" creationId="{CAD3D4BF-4FB6-00F9-1098-7C202CAAAB90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54" creationId="{3E0A108F-E1CD-CF0D-AC75-F0F66AB343BE}"/>
          </ac:spMkLst>
        </pc:spChg>
        <pc:spChg chg="add del mod">
          <ac:chgData name="Xuzhaoyuan" userId="92dacafb-b293-4395-ae6b-ab8c0207f0fc" providerId="ADAL" clId="{5A728405-9D4E-4A58-A40C-3C93B24876A4}" dt="2022-07-29T08:13:40.421" v="3501"/>
          <ac:spMkLst>
            <pc:docMk/>
            <pc:sldMk cId="2932043050" sldId="1139"/>
            <ac:spMk id="55" creationId="{EB0680A1-F31F-64D9-3B46-4CCB0A451C7E}"/>
          </ac:spMkLst>
        </pc:spChg>
        <pc:spChg chg="add del mod or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58" creationId="{7DB14E3C-DCC9-9953-CC81-55AA9CBEFE25}"/>
          </ac:spMkLst>
        </pc:spChg>
        <pc:spChg chg="add del mo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59" creationId="{D8CE523F-A488-4F9A-78A7-090181585E82}"/>
          </ac:spMkLst>
        </pc:spChg>
        <pc:spChg chg="add del mo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60" creationId="{7DFE13AF-1AD6-1A2D-ED35-C82B4EE49381}"/>
          </ac:spMkLst>
        </pc:spChg>
        <pc:spChg chg="add del mod or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61" creationId="{3820E53B-7D39-AC61-EE00-885EA3707AA0}"/>
          </ac:spMkLst>
        </pc:spChg>
        <pc:spChg chg="add del mod or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64" creationId="{AD500D50-F08D-1352-8968-B552DA287C75}"/>
          </ac:spMkLst>
        </pc:spChg>
        <pc:spChg chg="add del mo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65" creationId="{A38C9909-D79C-BF9D-1A77-3930F9002B36}"/>
          </ac:spMkLst>
        </pc:spChg>
        <pc:spChg chg="add del mod">
          <ac:chgData name="Xuzhaoyuan" userId="92dacafb-b293-4395-ae6b-ab8c0207f0fc" providerId="ADAL" clId="{5A728405-9D4E-4A58-A40C-3C93B24876A4}" dt="2022-07-29T08:21:00.769" v="3570" actId="478"/>
          <ac:spMkLst>
            <pc:docMk/>
            <pc:sldMk cId="2932043050" sldId="1139"/>
            <ac:spMk id="66" creationId="{96B56D1B-86BE-E6E2-FE92-A6475224F224}"/>
          </ac:spMkLst>
        </pc:spChg>
        <pc:spChg chg="add mod">
          <ac:chgData name="Xuzhaoyuan" userId="92dacafb-b293-4395-ae6b-ab8c0207f0fc" providerId="ADAL" clId="{5A728405-9D4E-4A58-A40C-3C93B24876A4}" dt="2022-07-29T08:13:53.646" v="3507" actId="571"/>
          <ac:spMkLst>
            <pc:docMk/>
            <pc:sldMk cId="2932043050" sldId="1139"/>
            <ac:spMk id="67" creationId="{D9FDD38A-12AC-5160-B73E-26D3C30BD16C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68" creationId="{2F388BA1-1919-FA64-7AD3-6D69AF1259C0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69" creationId="{507D8AAC-E893-AB8C-F00D-9418AAEA8DD1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72" creationId="{B81E02AA-5883-5A6C-69BC-69DFA826A4A5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73" creationId="{8646AE4C-875D-C63E-4F4D-84B5A143E9C3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74" creationId="{C8B7F907-EA96-7E8C-0239-AFB6B1BE12C9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75" creationId="{DFE23A5C-9F5E-EF8C-0B2E-A8F70DAFE6E6}"/>
          </ac:spMkLst>
        </pc:spChg>
        <pc:spChg chg="add del mod">
          <ac:chgData name="Xuzhaoyuan" userId="92dacafb-b293-4395-ae6b-ab8c0207f0fc" providerId="ADAL" clId="{5A728405-9D4E-4A58-A40C-3C93B24876A4}" dt="2022-07-29T08:21:03.317" v="3572"/>
          <ac:spMkLst>
            <pc:docMk/>
            <pc:sldMk cId="2932043050" sldId="1139"/>
            <ac:spMk id="76" creationId="{FB240C11-320C-5D1C-F1A8-EC1B4B8EA5CF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79" creationId="{469D5BD6-CDBD-2426-D293-CDD79977079D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0" creationId="{B2B2522A-9485-A366-50F1-4CE8B7201D1E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3" creationId="{881A083D-807D-C950-C4AF-9EA988B44A04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4" creationId="{894CAA74-D30F-5870-B27B-B9D0CA66B7C3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5" creationId="{5862257B-1EAB-F25F-E82E-E7CEC98C04F7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6" creationId="{E9EAC507-4B6F-D136-A2B2-712073576C09}"/>
          </ac:spMkLst>
        </pc:spChg>
        <pc:spChg chg="add del mod">
          <ac:chgData name="Xuzhaoyuan" userId="92dacafb-b293-4395-ae6b-ab8c0207f0fc" providerId="ADAL" clId="{5A728405-9D4E-4A58-A40C-3C93B24876A4}" dt="2022-08-01T02:24:52.105" v="4151" actId="478"/>
          <ac:spMkLst>
            <pc:docMk/>
            <pc:sldMk cId="2932043050" sldId="1139"/>
            <ac:spMk id="87" creationId="{58D62537-FA7B-6C59-EAFA-68A57CA9DDFF}"/>
          </ac:spMkLst>
        </pc:spChg>
        <pc:spChg chg="add mod ord">
          <ac:chgData name="Xuzhaoyuan" userId="92dacafb-b293-4395-ae6b-ab8c0207f0fc" providerId="ADAL" clId="{5A728405-9D4E-4A58-A40C-3C93B24876A4}" dt="2022-08-01T04:41:08.264" v="5018" actId="207"/>
          <ac:spMkLst>
            <pc:docMk/>
            <pc:sldMk cId="2932043050" sldId="1139"/>
            <ac:spMk id="90" creationId="{362CCBAA-8F7F-C980-4882-59737FE628E4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91" creationId="{1E61593D-EDC6-49E6-5E37-38F95FC414D5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92" creationId="{40A3A36C-71C1-2113-A40F-91CC84DAD549}"/>
          </ac:spMkLst>
        </pc:spChg>
        <pc:spChg chg="add mod">
          <ac:chgData name="Xuzhaoyuan" userId="92dacafb-b293-4395-ae6b-ab8c0207f0fc" providerId="ADAL" clId="{5A728405-9D4E-4A58-A40C-3C93B24876A4}" dt="2022-08-01T04:43:33.226" v="5057" actId="207"/>
          <ac:spMkLst>
            <pc:docMk/>
            <pc:sldMk cId="2932043050" sldId="1139"/>
            <ac:spMk id="93" creationId="{66CBEB4F-EA28-F5B1-5CEE-F70A8C478B87}"/>
          </ac:spMkLst>
        </pc:spChg>
        <pc:spChg chg="add mod">
          <ac:chgData name="Xuzhaoyuan" userId="92dacafb-b293-4395-ae6b-ab8c0207f0fc" providerId="ADAL" clId="{5A728405-9D4E-4A58-A40C-3C93B24876A4}" dt="2022-08-01T02:24:58.822" v="4153" actId="1076"/>
          <ac:spMkLst>
            <pc:docMk/>
            <pc:sldMk cId="2932043050" sldId="1139"/>
            <ac:spMk id="96" creationId="{EE6B9997-7A26-EF57-FC3A-E532B1B5603F}"/>
          </ac:spMkLst>
        </pc:spChg>
        <pc:spChg chg="add mod">
          <ac:chgData name="Xuzhaoyuan" userId="92dacafb-b293-4395-ae6b-ab8c0207f0fc" providerId="ADAL" clId="{5A728405-9D4E-4A58-A40C-3C93B24876A4}" dt="2022-08-01T02:24:58.822" v="4153" actId="1076"/>
          <ac:spMkLst>
            <pc:docMk/>
            <pc:sldMk cId="2932043050" sldId="1139"/>
            <ac:spMk id="97" creationId="{F7ADE4E1-F081-AC48-4B27-8308CA87C108}"/>
          </ac:spMkLst>
        </pc:spChg>
        <pc:spChg chg="add mod">
          <ac:chgData name="Xuzhaoyuan" userId="92dacafb-b293-4395-ae6b-ab8c0207f0fc" providerId="ADAL" clId="{5A728405-9D4E-4A58-A40C-3C93B24876A4}" dt="2022-08-01T02:24:58.822" v="4153" actId="1076"/>
          <ac:spMkLst>
            <pc:docMk/>
            <pc:sldMk cId="2932043050" sldId="1139"/>
            <ac:spMk id="98" creationId="{E1E406E9-BAD8-682F-2320-F0C82047F056}"/>
          </ac:spMkLst>
        </pc:spChg>
        <pc:spChg chg="add mod">
          <ac:chgData name="Xuzhaoyuan" userId="92dacafb-b293-4395-ae6b-ab8c0207f0fc" providerId="ADAL" clId="{5A728405-9D4E-4A58-A40C-3C93B24876A4}" dt="2022-08-01T02:24:58.822" v="4153" actId="1076"/>
          <ac:spMkLst>
            <pc:docMk/>
            <pc:sldMk cId="2932043050" sldId="1139"/>
            <ac:spMk id="99" creationId="{8954A08C-DC66-FE57-719A-72EC80FE2BC1}"/>
          </ac:spMkLst>
        </pc:spChg>
        <pc:spChg chg="add mod">
          <ac:chgData name="Xuzhaoyuan" userId="92dacafb-b293-4395-ae6b-ab8c0207f0fc" providerId="ADAL" clId="{5A728405-9D4E-4A58-A40C-3C93B24876A4}" dt="2022-08-01T02:24:58.822" v="4153" actId="1076"/>
          <ac:spMkLst>
            <pc:docMk/>
            <pc:sldMk cId="2932043050" sldId="1139"/>
            <ac:spMk id="102" creationId="{43FC6A25-6847-4E39-617C-94A712155E06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05" creationId="{F78E058A-63BF-FED5-7747-23A662C5405C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06" creationId="{D7FD5D49-91AD-0751-6DCD-B446A4B34A5C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07" creationId="{1E164EDD-FE9E-659C-D483-157300DB5769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08" creationId="{15B3BFCA-3963-E7BF-EE16-B4FEFEC85833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09" creationId="{B8F26249-93E2-B95F-8FED-13E6486635E3}"/>
          </ac:spMkLst>
        </pc:spChg>
        <pc:spChg chg="add mod">
          <ac:chgData name="Xuzhaoyuan" userId="92dacafb-b293-4395-ae6b-ab8c0207f0fc" providerId="ADAL" clId="{5A728405-9D4E-4A58-A40C-3C93B24876A4}" dt="2022-08-01T04:45:55.790" v="5066" actId="692"/>
          <ac:spMkLst>
            <pc:docMk/>
            <pc:sldMk cId="2932043050" sldId="1139"/>
            <ac:spMk id="112" creationId="{40C84042-4192-13A9-40F7-80281431EC2C}"/>
          </ac:spMkLst>
        </pc:spChg>
        <pc:spChg chg="add mod">
          <ac:chgData name="Xuzhaoyuan" userId="92dacafb-b293-4395-ae6b-ab8c0207f0fc" providerId="ADAL" clId="{5A728405-9D4E-4A58-A40C-3C93B24876A4}" dt="2022-08-01T04:45:51.390" v="5065" actId="692"/>
          <ac:spMkLst>
            <pc:docMk/>
            <pc:sldMk cId="2932043050" sldId="1139"/>
            <ac:spMk id="113" creationId="{E660F9F6-CDFE-F70A-3C18-E278A9FC0956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14" creationId="{7F338751-1118-D648-94D6-19FF9728BD11}"/>
          </ac:spMkLst>
        </pc:spChg>
        <pc:spChg chg="add mod">
          <ac:chgData name="Xuzhaoyuan" userId="92dacafb-b293-4395-ae6b-ab8c0207f0fc" providerId="ADAL" clId="{5A728405-9D4E-4A58-A40C-3C93B24876A4}" dt="2022-08-01T04:53:13.795" v="5079" actId="1076"/>
          <ac:spMkLst>
            <pc:docMk/>
            <pc:sldMk cId="2932043050" sldId="1139"/>
            <ac:spMk id="115" creationId="{3DC347A4-4285-51C2-F10C-3D3E4E5E3123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16" creationId="{6E594A94-756A-78CD-9DEF-D63D053F6087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17" creationId="{E4362DB9-7ACF-9432-E6B5-ECB3F9E18915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18" creationId="{6A2DC5A4-0D7E-84B8-1A25-C0A0A75EBFE7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19" creationId="{4061C009-B928-D3D5-FAD9-20C68A92A628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20" creationId="{22AF84AA-6EC8-E4E1-3D0A-1A639EDD7E3C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21" creationId="{1CF22EA5-156E-D221-BB74-35A0B86A9980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22" creationId="{1592E040-7381-EE6A-9D1E-3452AD63CA7B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23" creationId="{C8B07738-34C9-4840-ECF8-67FA02A7ACB1}"/>
          </ac:spMkLst>
        </pc:spChg>
        <pc:spChg chg="add del mod">
          <ac:chgData name="Xuzhaoyuan" userId="92dacafb-b293-4395-ae6b-ab8c0207f0fc" providerId="ADAL" clId="{5A728405-9D4E-4A58-A40C-3C93B24876A4}" dt="2022-08-01T04:53:17.981" v="5080" actId="478"/>
          <ac:spMkLst>
            <pc:docMk/>
            <pc:sldMk cId="2932043050" sldId="1139"/>
            <ac:spMk id="124" creationId="{CF86B06E-AA17-13AD-A650-6074BC9A6F5C}"/>
          </ac:spMkLst>
        </pc:spChg>
        <pc:spChg chg="add del mod topLvl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25" creationId="{4C76B842-04C0-912A-B168-DA0AFCCF19CA}"/>
          </ac:spMkLst>
        </pc:spChg>
        <pc:spChg chg="add del mod topLvl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26" creationId="{D58309AA-6EE6-5235-1489-BB39B5A04D63}"/>
          </ac:spMkLst>
        </pc:spChg>
        <pc:spChg chg="add del mod topLvl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27" creationId="{9E822B55-4C45-0BA7-F48E-8FB1B615D669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28" creationId="{A80F7F19-0DA4-872F-7357-CE21F8CBB2E7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29" creationId="{5C1AD202-8582-4980-2489-7EC6AED6CADB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30" creationId="{8904CBCC-BC60-DCE0-60F9-9F8FA05A7BCF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31" creationId="{5A556202-5686-5ACD-D79A-8A8C5A62AA55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32" creationId="{5BF54A99-D2EF-6CF2-9B90-34F8CA21169B}"/>
          </ac:spMkLst>
        </pc:spChg>
        <pc:spChg chg="add del mod">
          <ac:chgData name="Xuzhaoyuan" userId="92dacafb-b293-4395-ae6b-ab8c0207f0fc" providerId="ADAL" clId="{5A728405-9D4E-4A58-A40C-3C93B24876A4}" dt="2022-08-01T04:53:32.485" v="5083" actId="478"/>
          <ac:spMkLst>
            <pc:docMk/>
            <pc:sldMk cId="2932043050" sldId="1139"/>
            <ac:spMk id="133" creationId="{E3BA32CA-A49A-64B5-FC78-6393533D204F}"/>
          </ac:spMkLst>
        </pc:spChg>
        <pc:spChg chg="del mod topLvl">
          <ac:chgData name="Xuzhaoyuan" userId="92dacafb-b293-4395-ae6b-ab8c0207f0fc" providerId="ADAL" clId="{5A728405-9D4E-4A58-A40C-3C93B24876A4}" dt="2022-08-01T04:59:34.976" v="5137" actId="478"/>
          <ac:spMkLst>
            <pc:docMk/>
            <pc:sldMk cId="2932043050" sldId="1139"/>
            <ac:spMk id="135" creationId="{7D07F082-3491-D480-0394-9EDBD9393A86}"/>
          </ac:spMkLst>
        </pc:spChg>
        <pc:spChg chg="del mod topLvl">
          <ac:chgData name="Xuzhaoyuan" userId="92dacafb-b293-4395-ae6b-ab8c0207f0fc" providerId="ADAL" clId="{5A728405-9D4E-4A58-A40C-3C93B24876A4}" dt="2022-08-01T04:59:34.976" v="5137" actId="478"/>
          <ac:spMkLst>
            <pc:docMk/>
            <pc:sldMk cId="2932043050" sldId="1139"/>
            <ac:spMk id="136" creationId="{1386AFF4-BA5C-A690-AA19-A63486589B30}"/>
          </ac:spMkLst>
        </pc:spChg>
        <pc:spChg chg="del mod topLvl">
          <ac:chgData name="Xuzhaoyuan" userId="92dacafb-b293-4395-ae6b-ab8c0207f0fc" providerId="ADAL" clId="{5A728405-9D4E-4A58-A40C-3C93B24876A4}" dt="2022-08-01T04:59:34.976" v="5137" actId="478"/>
          <ac:spMkLst>
            <pc:docMk/>
            <pc:sldMk cId="2932043050" sldId="1139"/>
            <ac:spMk id="137" creationId="{F001C6EE-D077-D75E-D41B-BC545BE49A0B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38" creationId="{8C5787E2-1F32-1147-1F8C-DD33FBD55089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39" creationId="{5CC46DB9-9B55-AD64-585B-7046D4000E58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40" creationId="{67C6A93F-13A3-F349-23B6-1FD0DB530B58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43" creationId="{D0D4A627-6910-7797-56D5-A84F38754D5F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44" creationId="{93F261E4-E30A-7BCB-3446-FAD99674733C}"/>
          </ac:spMkLst>
        </pc:spChg>
        <pc:spChg chg="add del mod">
          <ac:chgData name="Xuzhaoyuan" userId="92dacafb-b293-4395-ae6b-ab8c0207f0fc" providerId="ADAL" clId="{5A728405-9D4E-4A58-A40C-3C93B24876A4}" dt="2022-08-01T08:34:42.846" v="6307" actId="478"/>
          <ac:spMkLst>
            <pc:docMk/>
            <pc:sldMk cId="2932043050" sldId="1139"/>
            <ac:spMk id="145" creationId="{F18E2842-9560-B0C2-F1D5-BC2B92D0156A}"/>
          </ac:spMkLst>
        </pc:spChg>
        <pc:grpChg chg="add del mod">
          <ac:chgData name="Xuzhaoyuan" userId="92dacafb-b293-4395-ae6b-ab8c0207f0fc" providerId="ADAL" clId="{5A728405-9D4E-4A58-A40C-3C93B24876A4}" dt="2022-08-01T04:56:47.287" v="5111" actId="165"/>
          <ac:grpSpMkLst>
            <pc:docMk/>
            <pc:sldMk cId="2932043050" sldId="1139"/>
            <ac:grpSpMk id="2" creationId="{722F6146-6E9A-B68B-FFEF-72CE90CF56CF}"/>
          </ac:grpSpMkLst>
        </pc:grpChg>
        <pc:grpChg chg="add del mod">
          <ac:chgData name="Xuzhaoyuan" userId="92dacafb-b293-4395-ae6b-ab8c0207f0fc" providerId="ADAL" clId="{5A728405-9D4E-4A58-A40C-3C93B24876A4}" dt="2022-08-01T04:56:44.383" v="5110" actId="165"/>
          <ac:grpSpMkLst>
            <pc:docMk/>
            <pc:sldMk cId="2932043050" sldId="1139"/>
            <ac:grpSpMk id="134" creationId="{DC6E7B04-12E7-A44A-ED3D-AC19B89590EA}"/>
          </ac:grpSpMkLst>
        </pc:grpChg>
        <pc:picChg chg="add mod">
          <ac:chgData name="Xuzhaoyuan" userId="92dacafb-b293-4395-ae6b-ab8c0207f0fc" providerId="ADAL" clId="{5A728405-9D4E-4A58-A40C-3C93B24876A4}" dt="2022-08-01T08:36:28.420" v="6313" actId="1076"/>
          <ac:picMkLst>
            <pc:docMk/>
            <pc:sldMk cId="2932043050" sldId="1139"/>
            <ac:picMk id="141" creationId="{76A965C8-CA32-81EB-39AB-B9A71B61D658}"/>
          </ac:picMkLst>
        </pc:picChg>
        <pc:picChg chg="add mod">
          <ac:chgData name="Xuzhaoyuan" userId="92dacafb-b293-4395-ae6b-ab8c0207f0fc" providerId="ADAL" clId="{5A728405-9D4E-4A58-A40C-3C93B24876A4}" dt="2022-08-01T08:36:23.651" v="6312" actId="14100"/>
          <ac:picMkLst>
            <pc:docMk/>
            <pc:sldMk cId="2932043050" sldId="1139"/>
            <ac:picMk id="142" creationId="{63C19BC1-0122-C538-8E35-DFE181733A98}"/>
          </ac:picMkLst>
        </pc:pic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19" creationId="{60EBF6D3-BD72-AB4B-45D5-8510121B2E7D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20" creationId="{F401AC16-E93D-7E14-D568-100B2B8F3033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26" creationId="{131D02DD-A6F3-3283-6871-D24FCA0028B6}"/>
          </ac:cxnSpMkLst>
        </pc:cxnChg>
        <pc:cxnChg chg="add del mod or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27" creationId="{26468F76-120C-BBFB-154E-A3E6C455C953}"/>
          </ac:cxnSpMkLst>
        </pc:cxnChg>
        <pc:cxnChg chg="add del mod">
          <ac:chgData name="Xuzhaoyuan" userId="92dacafb-b293-4395-ae6b-ab8c0207f0fc" providerId="ADAL" clId="{5A728405-9D4E-4A58-A40C-3C93B24876A4}" dt="2022-07-29T08:13:40.421" v="3501"/>
          <ac:cxnSpMkLst>
            <pc:docMk/>
            <pc:sldMk cId="2932043050" sldId="1139"/>
            <ac:cxnSpMk id="31" creationId="{8F644C64-078B-1304-6244-5A09348903BE}"/>
          </ac:cxnSpMkLst>
        </pc:cxnChg>
        <pc:cxnChg chg="add del mod">
          <ac:chgData name="Xuzhaoyuan" userId="92dacafb-b293-4395-ae6b-ab8c0207f0fc" providerId="ADAL" clId="{5A728405-9D4E-4A58-A40C-3C93B24876A4}" dt="2022-07-29T08:13:40.421" v="3501"/>
          <ac:cxnSpMkLst>
            <pc:docMk/>
            <pc:sldMk cId="2932043050" sldId="1139"/>
            <ac:cxnSpMk id="32" creationId="{C006D1E9-073E-375B-04D6-0E6EE1C7895D}"/>
          </ac:cxnSpMkLst>
        </pc:cxnChg>
        <pc:cxnChg chg="del">
          <ac:chgData name="Xuzhaoyuan" userId="92dacafb-b293-4395-ae6b-ab8c0207f0fc" providerId="ADAL" clId="{5A728405-9D4E-4A58-A40C-3C93B24876A4}" dt="2022-07-29T08:13:27.037" v="3494" actId="478"/>
          <ac:cxnSpMkLst>
            <pc:docMk/>
            <pc:sldMk cId="2932043050" sldId="1139"/>
            <ac:cxnSpMk id="37" creationId="{2DFE1F90-C7CD-8D7C-5E24-1521E866072F}"/>
          </ac:cxnSpMkLst>
        </pc:cxnChg>
        <pc:cxnChg chg="del">
          <ac:chgData name="Xuzhaoyuan" userId="92dacafb-b293-4395-ae6b-ab8c0207f0fc" providerId="ADAL" clId="{5A728405-9D4E-4A58-A40C-3C93B24876A4}" dt="2022-07-29T08:13:27.037" v="3494" actId="478"/>
          <ac:cxnSpMkLst>
            <pc:docMk/>
            <pc:sldMk cId="2932043050" sldId="1139"/>
            <ac:cxnSpMk id="38" creationId="{672C66A0-63F0-4A2D-DB6C-FF01931576F2}"/>
          </ac:cxnSpMkLst>
        </pc:cxnChg>
        <pc:cxnChg chg="add del mod">
          <ac:chgData name="Xuzhaoyuan" userId="92dacafb-b293-4395-ae6b-ab8c0207f0fc" providerId="ADAL" clId="{5A728405-9D4E-4A58-A40C-3C93B24876A4}" dt="2022-07-29T08:13:40.421" v="3501"/>
          <ac:cxnSpMkLst>
            <pc:docMk/>
            <pc:sldMk cId="2932043050" sldId="1139"/>
            <ac:cxnSpMk id="42" creationId="{2B0F995D-B390-213B-1E45-B801BF453767}"/>
          </ac:cxnSpMkLst>
        </pc:cxnChg>
        <pc:cxnChg chg="add del mod">
          <ac:chgData name="Xuzhaoyuan" userId="92dacafb-b293-4395-ae6b-ab8c0207f0fc" providerId="ADAL" clId="{5A728405-9D4E-4A58-A40C-3C93B24876A4}" dt="2022-07-29T08:13:40.421" v="3501"/>
          <ac:cxnSpMkLst>
            <pc:docMk/>
            <pc:sldMk cId="2932043050" sldId="1139"/>
            <ac:cxnSpMk id="43" creationId="{102216BB-ED6F-C399-B9BB-EC5792997FFC}"/>
          </ac:cxnSpMkLst>
        </pc:cxnChg>
        <pc:cxnChg chg="del mod">
          <ac:chgData name="Xuzhaoyuan" userId="92dacafb-b293-4395-ae6b-ab8c0207f0fc" providerId="ADAL" clId="{5A728405-9D4E-4A58-A40C-3C93B24876A4}" dt="2022-07-29T08:13:27.037" v="3494" actId="478"/>
          <ac:cxnSpMkLst>
            <pc:docMk/>
            <pc:sldMk cId="2932043050" sldId="1139"/>
            <ac:cxnSpMk id="48" creationId="{7F7F7D41-E618-6D0D-FC8F-26A0F300B5FB}"/>
          </ac:cxnSpMkLst>
        </pc:cxnChg>
        <pc:cxnChg chg="del mod">
          <ac:chgData name="Xuzhaoyuan" userId="92dacafb-b293-4395-ae6b-ab8c0207f0fc" providerId="ADAL" clId="{5A728405-9D4E-4A58-A40C-3C93B24876A4}" dt="2022-07-29T08:13:27.037" v="3494" actId="478"/>
          <ac:cxnSpMkLst>
            <pc:docMk/>
            <pc:sldMk cId="2932043050" sldId="1139"/>
            <ac:cxnSpMk id="49" creationId="{BF7DEFD3-5A10-FBC8-243C-3AC98AB5EE31}"/>
          </ac:cxnSpMkLst>
        </pc:cxnChg>
        <pc:cxnChg chg="del mod">
          <ac:chgData name="Xuzhaoyuan" userId="92dacafb-b293-4395-ae6b-ab8c0207f0fc" providerId="ADAL" clId="{5A728405-9D4E-4A58-A40C-3C93B24876A4}" dt="2022-07-29T08:13:27.037" v="3494" actId="478"/>
          <ac:cxnSpMkLst>
            <pc:docMk/>
            <pc:sldMk cId="2932043050" sldId="1139"/>
            <ac:cxnSpMk id="50" creationId="{BCA7E1A1-A7D9-AD1E-558E-86E747D82533}"/>
          </ac:cxnSpMkLst>
        </pc:cxnChg>
        <pc:cxnChg chg="add del mod">
          <ac:chgData name="Xuzhaoyuan" userId="92dacafb-b293-4395-ae6b-ab8c0207f0fc" providerId="ADAL" clId="{5A728405-9D4E-4A58-A40C-3C93B24876A4}" dt="2022-07-29T08:21:00.769" v="3570" actId="478"/>
          <ac:cxnSpMkLst>
            <pc:docMk/>
            <pc:sldMk cId="2932043050" sldId="1139"/>
            <ac:cxnSpMk id="56" creationId="{23F17350-13FD-4E1D-42C0-502F257FBEBD}"/>
          </ac:cxnSpMkLst>
        </pc:cxnChg>
        <pc:cxnChg chg="add del mod">
          <ac:chgData name="Xuzhaoyuan" userId="92dacafb-b293-4395-ae6b-ab8c0207f0fc" providerId="ADAL" clId="{5A728405-9D4E-4A58-A40C-3C93B24876A4}" dt="2022-07-29T08:21:00.769" v="3570" actId="478"/>
          <ac:cxnSpMkLst>
            <pc:docMk/>
            <pc:sldMk cId="2932043050" sldId="1139"/>
            <ac:cxnSpMk id="57" creationId="{DFAABF96-B244-4344-5C95-982C96AAD142}"/>
          </ac:cxnSpMkLst>
        </pc:cxnChg>
        <pc:cxnChg chg="add del mod ord">
          <ac:chgData name="Xuzhaoyuan" userId="92dacafb-b293-4395-ae6b-ab8c0207f0fc" providerId="ADAL" clId="{5A728405-9D4E-4A58-A40C-3C93B24876A4}" dt="2022-07-29T08:21:00.769" v="3570" actId="478"/>
          <ac:cxnSpMkLst>
            <pc:docMk/>
            <pc:sldMk cId="2932043050" sldId="1139"/>
            <ac:cxnSpMk id="62" creationId="{DA727CE6-59A1-9C97-A16E-3B3553A8673A}"/>
          </ac:cxnSpMkLst>
        </pc:cxnChg>
        <pc:cxnChg chg="add del mod ord">
          <ac:chgData name="Xuzhaoyuan" userId="92dacafb-b293-4395-ae6b-ab8c0207f0fc" providerId="ADAL" clId="{5A728405-9D4E-4A58-A40C-3C93B24876A4}" dt="2022-07-29T08:21:00.769" v="3570" actId="478"/>
          <ac:cxnSpMkLst>
            <pc:docMk/>
            <pc:sldMk cId="2932043050" sldId="1139"/>
            <ac:cxnSpMk id="63" creationId="{CE8ACFD0-2B56-F045-613A-CA4E80171E75}"/>
          </ac:cxnSpMkLst>
        </pc:cxnChg>
        <pc:cxnChg chg="add del mod">
          <ac:chgData name="Xuzhaoyuan" userId="92dacafb-b293-4395-ae6b-ab8c0207f0fc" providerId="ADAL" clId="{5A728405-9D4E-4A58-A40C-3C93B24876A4}" dt="2022-07-29T08:21:03.317" v="3572"/>
          <ac:cxnSpMkLst>
            <pc:docMk/>
            <pc:sldMk cId="2932043050" sldId="1139"/>
            <ac:cxnSpMk id="70" creationId="{DB0621C5-2F15-504F-EB44-DA17E5960D03}"/>
          </ac:cxnSpMkLst>
        </pc:cxnChg>
        <pc:cxnChg chg="add del mod">
          <ac:chgData name="Xuzhaoyuan" userId="92dacafb-b293-4395-ae6b-ab8c0207f0fc" providerId="ADAL" clId="{5A728405-9D4E-4A58-A40C-3C93B24876A4}" dt="2022-07-29T08:21:03.317" v="3572"/>
          <ac:cxnSpMkLst>
            <pc:docMk/>
            <pc:sldMk cId="2932043050" sldId="1139"/>
            <ac:cxnSpMk id="71" creationId="{E9BB20B3-094B-0CE7-0635-49D39E9DF091}"/>
          </ac:cxnSpMkLst>
        </pc:cxnChg>
        <pc:cxnChg chg="add del mod">
          <ac:chgData name="Xuzhaoyuan" userId="92dacafb-b293-4395-ae6b-ab8c0207f0fc" providerId="ADAL" clId="{5A728405-9D4E-4A58-A40C-3C93B24876A4}" dt="2022-07-29T08:21:03.317" v="3572"/>
          <ac:cxnSpMkLst>
            <pc:docMk/>
            <pc:sldMk cId="2932043050" sldId="1139"/>
            <ac:cxnSpMk id="77" creationId="{1117028E-8949-F21A-1576-4D2B5FE895B2}"/>
          </ac:cxnSpMkLst>
        </pc:cxnChg>
        <pc:cxnChg chg="add del mod">
          <ac:chgData name="Xuzhaoyuan" userId="92dacafb-b293-4395-ae6b-ab8c0207f0fc" providerId="ADAL" clId="{5A728405-9D4E-4A58-A40C-3C93B24876A4}" dt="2022-07-29T08:21:03.317" v="3572"/>
          <ac:cxnSpMkLst>
            <pc:docMk/>
            <pc:sldMk cId="2932043050" sldId="1139"/>
            <ac:cxnSpMk id="78" creationId="{A9C3936E-9254-3AEC-F9FE-3302182C5A7F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81" creationId="{AF53B10B-9F01-BF79-D0F6-DF1C632C745E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82" creationId="{2333BF84-0DD1-4043-6D45-A4EDA848D4CE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88" creationId="{D8971135-7032-B1C2-1BAE-FA950AFEAB94}"/>
          </ac:cxnSpMkLst>
        </pc:cxnChg>
        <pc:cxnChg chg="add del mod">
          <ac:chgData name="Xuzhaoyuan" userId="92dacafb-b293-4395-ae6b-ab8c0207f0fc" providerId="ADAL" clId="{5A728405-9D4E-4A58-A40C-3C93B24876A4}" dt="2022-08-01T02:24:52.105" v="4151" actId="478"/>
          <ac:cxnSpMkLst>
            <pc:docMk/>
            <pc:sldMk cId="2932043050" sldId="1139"/>
            <ac:cxnSpMk id="89" creationId="{576DF87E-9A08-CBBD-A1BE-36B6F7625C95}"/>
          </ac:cxnSpMkLst>
        </pc:cxnChg>
        <pc:cxnChg chg="add mod">
          <ac:chgData name="Xuzhaoyuan" userId="92dacafb-b293-4395-ae6b-ab8c0207f0fc" providerId="ADAL" clId="{5A728405-9D4E-4A58-A40C-3C93B24876A4}" dt="2022-08-01T02:24:58.822" v="4153" actId="1076"/>
          <ac:cxnSpMkLst>
            <pc:docMk/>
            <pc:sldMk cId="2932043050" sldId="1139"/>
            <ac:cxnSpMk id="94" creationId="{143E42B7-AECE-75ED-0837-31C64D046D6D}"/>
          </ac:cxnSpMkLst>
        </pc:cxnChg>
        <pc:cxnChg chg="add mod">
          <ac:chgData name="Xuzhaoyuan" userId="92dacafb-b293-4395-ae6b-ab8c0207f0fc" providerId="ADAL" clId="{5A728405-9D4E-4A58-A40C-3C93B24876A4}" dt="2022-08-01T02:24:58.822" v="4153" actId="1076"/>
          <ac:cxnSpMkLst>
            <pc:docMk/>
            <pc:sldMk cId="2932043050" sldId="1139"/>
            <ac:cxnSpMk id="95" creationId="{0117102B-C138-6560-4693-450A0A9300AC}"/>
          </ac:cxnSpMkLst>
        </pc:cxnChg>
        <pc:cxnChg chg="add mod">
          <ac:chgData name="Xuzhaoyuan" userId="92dacafb-b293-4395-ae6b-ab8c0207f0fc" providerId="ADAL" clId="{5A728405-9D4E-4A58-A40C-3C93B24876A4}" dt="2022-08-01T02:24:58.822" v="4153" actId="1076"/>
          <ac:cxnSpMkLst>
            <pc:docMk/>
            <pc:sldMk cId="2932043050" sldId="1139"/>
            <ac:cxnSpMk id="100" creationId="{10F0EB79-F4E4-53A9-BABD-294995A9B0F2}"/>
          </ac:cxnSpMkLst>
        </pc:cxnChg>
        <pc:cxnChg chg="add mod">
          <ac:chgData name="Xuzhaoyuan" userId="92dacafb-b293-4395-ae6b-ab8c0207f0fc" providerId="ADAL" clId="{5A728405-9D4E-4A58-A40C-3C93B24876A4}" dt="2022-08-01T02:24:58.822" v="4153" actId="1076"/>
          <ac:cxnSpMkLst>
            <pc:docMk/>
            <pc:sldMk cId="2932043050" sldId="1139"/>
            <ac:cxnSpMk id="101" creationId="{FB9F1F7F-2417-2E3C-6D8C-DF25830FF957}"/>
          </ac:cxnSpMkLst>
        </pc:cxnChg>
        <pc:cxnChg chg="add mod">
          <ac:chgData name="Xuzhaoyuan" userId="92dacafb-b293-4395-ae6b-ab8c0207f0fc" providerId="ADAL" clId="{5A728405-9D4E-4A58-A40C-3C93B24876A4}" dt="2022-08-01T04:53:13.795" v="5079" actId="1076"/>
          <ac:cxnSpMkLst>
            <pc:docMk/>
            <pc:sldMk cId="2932043050" sldId="1139"/>
            <ac:cxnSpMk id="103" creationId="{B0B41FD5-E007-74AA-EE3C-611EB1E5DC49}"/>
          </ac:cxnSpMkLst>
        </pc:cxnChg>
        <pc:cxnChg chg="add mod">
          <ac:chgData name="Xuzhaoyuan" userId="92dacafb-b293-4395-ae6b-ab8c0207f0fc" providerId="ADAL" clId="{5A728405-9D4E-4A58-A40C-3C93B24876A4}" dt="2022-08-01T04:53:13.795" v="5079" actId="1076"/>
          <ac:cxnSpMkLst>
            <pc:docMk/>
            <pc:sldMk cId="2932043050" sldId="1139"/>
            <ac:cxnSpMk id="104" creationId="{F1F194CF-9C6B-ACED-B0CB-DCD47F1AC8B8}"/>
          </ac:cxnSpMkLst>
        </pc:cxnChg>
        <pc:cxnChg chg="add mod">
          <ac:chgData name="Xuzhaoyuan" userId="92dacafb-b293-4395-ae6b-ab8c0207f0fc" providerId="ADAL" clId="{5A728405-9D4E-4A58-A40C-3C93B24876A4}" dt="2022-08-01T04:53:13.795" v="5079" actId="1076"/>
          <ac:cxnSpMkLst>
            <pc:docMk/>
            <pc:sldMk cId="2932043050" sldId="1139"/>
            <ac:cxnSpMk id="110" creationId="{949A483B-1FF7-766F-5A7A-31E4F91E90B9}"/>
          </ac:cxnSpMkLst>
        </pc:cxnChg>
        <pc:cxnChg chg="add mod">
          <ac:chgData name="Xuzhaoyuan" userId="92dacafb-b293-4395-ae6b-ab8c0207f0fc" providerId="ADAL" clId="{5A728405-9D4E-4A58-A40C-3C93B24876A4}" dt="2022-08-01T04:53:13.795" v="5079" actId="1076"/>
          <ac:cxnSpMkLst>
            <pc:docMk/>
            <pc:sldMk cId="2932043050" sldId="1139"/>
            <ac:cxnSpMk id="111" creationId="{B9504EE3-B429-200E-FC3C-283C21DE713E}"/>
          </ac:cxnSpMkLst>
        </pc:cxnChg>
      </pc:sldChg>
      <pc:sldChg chg="del ord">
        <pc:chgData name="Xuzhaoyuan" userId="92dacafb-b293-4395-ae6b-ab8c0207f0fc" providerId="ADAL" clId="{5A728405-9D4E-4A58-A40C-3C93B24876A4}" dt="2022-07-29T08:56:37.472" v="3961" actId="47"/>
        <pc:sldMkLst>
          <pc:docMk/>
          <pc:sldMk cId="4249634570" sldId="1143"/>
        </pc:sldMkLst>
      </pc:sldChg>
      <pc:sldChg chg="modSp mod ord">
        <pc:chgData name="Xuzhaoyuan" userId="92dacafb-b293-4395-ae6b-ab8c0207f0fc" providerId="ADAL" clId="{5A728405-9D4E-4A58-A40C-3C93B24876A4}" dt="2022-07-29T08:32:17.794" v="3887"/>
        <pc:sldMkLst>
          <pc:docMk/>
          <pc:sldMk cId="238316356" sldId="1153"/>
        </pc:sldMkLst>
        <pc:spChg chg="mod">
          <ac:chgData name="Xuzhaoyuan" userId="92dacafb-b293-4395-ae6b-ab8c0207f0fc" providerId="ADAL" clId="{5A728405-9D4E-4A58-A40C-3C93B24876A4}" dt="2022-07-29T08:32:15.694" v="3885" actId="20577"/>
          <ac:spMkLst>
            <pc:docMk/>
            <pc:sldMk cId="238316356" sldId="1153"/>
            <ac:spMk id="4" creationId="{65D00C4A-DAE2-4146-894E-3C84C23D9733}"/>
          </ac:spMkLst>
        </pc:spChg>
      </pc:sldChg>
      <pc:sldChg chg="del">
        <pc:chgData name="Xuzhaoyuan" userId="92dacafb-b293-4395-ae6b-ab8c0207f0fc" providerId="ADAL" clId="{5A728405-9D4E-4A58-A40C-3C93B24876A4}" dt="2022-07-29T08:33:38.120" v="3901" actId="47"/>
        <pc:sldMkLst>
          <pc:docMk/>
          <pc:sldMk cId="1344053994" sldId="1155"/>
        </pc:sldMkLst>
      </pc:sldChg>
      <pc:sldChg chg="del">
        <pc:chgData name="Xuzhaoyuan" userId="92dacafb-b293-4395-ae6b-ab8c0207f0fc" providerId="ADAL" clId="{5A728405-9D4E-4A58-A40C-3C93B24876A4}" dt="2022-07-29T08:33:37.191" v="3900" actId="47"/>
        <pc:sldMkLst>
          <pc:docMk/>
          <pc:sldMk cId="2633587490" sldId="1157"/>
        </pc:sldMkLst>
      </pc:sldChg>
      <pc:sldChg chg="addSp delSp modSp mod modNotesTx">
        <pc:chgData name="Xuzhaoyuan" userId="92dacafb-b293-4395-ae6b-ab8c0207f0fc" providerId="ADAL" clId="{5A728405-9D4E-4A58-A40C-3C93B24876A4}" dt="2022-07-30T06:31:23.837" v="4096" actId="1076"/>
        <pc:sldMkLst>
          <pc:docMk/>
          <pc:sldMk cId="31983767" sldId="1158"/>
        </pc:sldMkLst>
        <pc:spChg chg="del mod">
          <ac:chgData name="Xuzhaoyuan" userId="92dacafb-b293-4395-ae6b-ab8c0207f0fc" providerId="ADAL" clId="{5A728405-9D4E-4A58-A40C-3C93B24876A4}" dt="2022-07-29T08:32:09.994" v="3875" actId="478"/>
          <ac:spMkLst>
            <pc:docMk/>
            <pc:sldMk cId="31983767" sldId="1158"/>
            <ac:spMk id="3" creationId="{B8258F42-6DED-4CAD-8683-5E343A573096}"/>
          </ac:spMkLst>
        </pc:spChg>
        <pc:spChg chg="mod">
          <ac:chgData name="Xuzhaoyuan" userId="92dacafb-b293-4395-ae6b-ab8c0207f0fc" providerId="ADAL" clId="{5A728405-9D4E-4A58-A40C-3C93B24876A4}" dt="2022-07-29T08:32:44.184" v="3896" actId="20577"/>
          <ac:spMkLst>
            <pc:docMk/>
            <pc:sldMk cId="31983767" sldId="1158"/>
            <ac:spMk id="4" creationId="{65D00C4A-DAE2-4146-894E-3C84C23D9733}"/>
          </ac:spMkLst>
        </pc:spChg>
        <pc:spChg chg="add mod">
          <ac:chgData name="Xuzhaoyuan" userId="92dacafb-b293-4395-ae6b-ab8c0207f0fc" providerId="ADAL" clId="{5A728405-9D4E-4A58-A40C-3C93B24876A4}" dt="2022-07-30T06:31:23.837" v="4096" actId="1076"/>
          <ac:spMkLst>
            <pc:docMk/>
            <pc:sldMk cId="31983767" sldId="1158"/>
            <ac:spMk id="5" creationId="{A1D24CE5-DF11-6824-E98D-AA7DD857C091}"/>
          </ac:spMkLst>
        </pc:spChg>
        <pc:spChg chg="del">
          <ac:chgData name="Xuzhaoyuan" userId="92dacafb-b293-4395-ae6b-ab8c0207f0fc" providerId="ADAL" clId="{5A728405-9D4E-4A58-A40C-3C93B24876A4}" dt="2022-07-29T08:32:09.994" v="3875" actId="478"/>
          <ac:spMkLst>
            <pc:docMk/>
            <pc:sldMk cId="31983767" sldId="1158"/>
            <ac:spMk id="6" creationId="{C2119405-6E0A-4E0C-FB4E-0499957929CD}"/>
          </ac:spMkLst>
        </pc:spChg>
      </pc:sldChg>
      <pc:sldChg chg="del">
        <pc:chgData name="Xuzhaoyuan" userId="92dacafb-b293-4395-ae6b-ab8c0207f0fc" providerId="ADAL" clId="{5A728405-9D4E-4A58-A40C-3C93B24876A4}" dt="2022-07-29T08:36:31.775" v="3902" actId="47"/>
        <pc:sldMkLst>
          <pc:docMk/>
          <pc:sldMk cId="129241245" sldId="1162"/>
        </pc:sldMkLst>
      </pc:sldChg>
      <pc:sldChg chg="del">
        <pc:chgData name="Xuzhaoyuan" userId="92dacafb-b293-4395-ae6b-ab8c0207f0fc" providerId="ADAL" clId="{5A728405-9D4E-4A58-A40C-3C93B24876A4}" dt="2022-07-29T08:33:36.854" v="3899" actId="47"/>
        <pc:sldMkLst>
          <pc:docMk/>
          <pc:sldMk cId="3716235257" sldId="1163"/>
        </pc:sldMkLst>
      </pc:sldChg>
      <pc:sldChg chg="del">
        <pc:chgData name="Xuzhaoyuan" userId="92dacafb-b293-4395-ae6b-ab8c0207f0fc" providerId="ADAL" clId="{5A728405-9D4E-4A58-A40C-3C93B24876A4}" dt="2022-07-29T08:33:36.611" v="3898" actId="47"/>
        <pc:sldMkLst>
          <pc:docMk/>
          <pc:sldMk cId="2091857" sldId="1165"/>
        </pc:sldMkLst>
      </pc:sldChg>
      <pc:sldChg chg="addSp delSp modSp add mod">
        <pc:chgData name="Xuzhaoyuan" userId="92dacafb-b293-4395-ae6b-ab8c0207f0fc" providerId="ADAL" clId="{5A728405-9D4E-4A58-A40C-3C93B24876A4}" dt="2022-08-01T08:17:22.701" v="6279" actId="14100"/>
        <pc:sldMkLst>
          <pc:docMk/>
          <pc:sldMk cId="477351149" sldId="1166"/>
        </pc:sldMkLst>
        <pc:spChg chg="add mod">
          <ac:chgData name="Xuzhaoyuan" userId="92dacafb-b293-4395-ae6b-ab8c0207f0fc" providerId="ADAL" clId="{5A728405-9D4E-4A58-A40C-3C93B24876A4}" dt="2022-08-01T08:16:51.909" v="6267" actId="1076"/>
          <ac:spMkLst>
            <pc:docMk/>
            <pc:sldMk cId="477351149" sldId="1166"/>
            <ac:spMk id="2" creationId="{61DF56A2-EDDD-9058-E632-55A93D3E24D5}"/>
          </ac:spMkLst>
        </pc:spChg>
        <pc:spChg chg="del">
          <ac:chgData name="Xuzhaoyuan" userId="92dacafb-b293-4395-ae6b-ab8c0207f0fc" providerId="ADAL" clId="{5A728405-9D4E-4A58-A40C-3C93B24876A4}" dt="2022-07-29T08:15:55.727" v="3526" actId="478"/>
          <ac:spMkLst>
            <pc:docMk/>
            <pc:sldMk cId="477351149" sldId="1166"/>
            <ac:spMk id="5" creationId="{B2B992BB-090F-45DB-AE73-6A304FC84EE1}"/>
          </ac:spMkLst>
        </pc:spChg>
        <pc:spChg chg="mod">
          <ac:chgData name="Xuzhaoyuan" userId="92dacafb-b293-4395-ae6b-ab8c0207f0fc" providerId="ADAL" clId="{5A728405-9D4E-4A58-A40C-3C93B24876A4}" dt="2022-08-01T08:12:11.293" v="6175" actId="1076"/>
          <ac:spMkLst>
            <pc:docMk/>
            <pc:sldMk cId="477351149" sldId="1166"/>
            <ac:spMk id="6" creationId="{A8EB5CF7-7F31-F0C9-DAFF-0D9C18DE17B1}"/>
          </ac:spMkLst>
        </pc:spChg>
        <pc:spChg chg="mod">
          <ac:chgData name="Xuzhaoyuan" userId="92dacafb-b293-4395-ae6b-ab8c0207f0fc" providerId="ADAL" clId="{5A728405-9D4E-4A58-A40C-3C93B24876A4}" dt="2022-07-29T08:22:25.948" v="3605" actId="1076"/>
          <ac:spMkLst>
            <pc:docMk/>
            <pc:sldMk cId="477351149" sldId="1166"/>
            <ac:spMk id="7" creationId="{60116331-89F2-2D51-DFE4-8F38ABF8353E}"/>
          </ac:spMkLst>
        </pc:spChg>
        <pc:spChg chg="del mod or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0" creationId="{9EA229E6-177B-1FE5-3EFB-BA6374FDC268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1" creationId="{BFCFF44B-9A97-7A85-CC7D-41974185AAA6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2" creationId="{04F26489-0D43-1631-A705-FEBC021543D3}"/>
          </ac:spMkLst>
        </pc:spChg>
        <pc:spChg chg="del">
          <ac:chgData name="Xuzhaoyuan" userId="92dacafb-b293-4395-ae6b-ab8c0207f0fc" providerId="ADAL" clId="{5A728405-9D4E-4A58-A40C-3C93B24876A4}" dt="2022-07-29T08:15:55.727" v="3526" actId="478"/>
          <ac:spMkLst>
            <pc:docMk/>
            <pc:sldMk cId="477351149" sldId="1166"/>
            <ac:spMk id="13" creationId="{B31B3D98-95D7-699A-EEF8-6B22AA76F4BF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4" creationId="{4AFADBF4-D5CF-58E1-9B86-1AADDFF2CF5D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5" creationId="{41947AC1-EB16-86C8-76BF-AA60D6E9C5D2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8" creationId="{90A12D23-A50C-9225-6F6E-893195585DD0}"/>
          </ac:spMkLst>
        </pc:spChg>
        <pc:spChg chg="del mod or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19" creationId="{65AF9778-CBFF-BEC0-DCC9-2B1BB959801C}"/>
          </ac:spMkLst>
        </pc:spChg>
        <pc:spChg chg="del mod or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2" creationId="{64A9303C-26F7-824D-3C38-3BB01D2973D5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3" creationId="{27B21D01-9E93-8ED2-5950-A62DBC5E6182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4" creationId="{7EA79091-5624-BC60-9E41-ACDC440F20FC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5" creationId="{C551DDFB-4760-D5A9-6680-1305044C3719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6" creationId="{831F71CA-DB2F-03E1-94AF-E3FF9A997DFF}"/>
          </ac:spMkLst>
        </pc:spChg>
        <pc:spChg chg="del mod or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7" creationId="{98B7FAF4-DD1F-A947-F342-238413F89AFC}"/>
          </ac:spMkLst>
        </pc:spChg>
        <pc:spChg chg="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28" creationId="{E5FA3573-6C92-C582-C43B-9D823A4A4EAB}"/>
          </ac:spMkLst>
        </pc:spChg>
        <pc:spChg chg="add 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31" creationId="{28EC64CD-E81A-8B7B-41D7-CE3C1E9A4989}"/>
          </ac:spMkLst>
        </pc:spChg>
        <pc:spChg chg="add 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32" creationId="{DAE99084-90B2-6DB4-A27B-864E23CAF7C4}"/>
          </ac:spMkLst>
        </pc:spChg>
        <pc:spChg chg="add 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33" creationId="{23ABB4A8-0242-89DE-FCE3-DDDF7F238C52}"/>
          </ac:spMkLst>
        </pc:spChg>
        <pc:spChg chg="add del mod">
          <ac:chgData name="Xuzhaoyuan" userId="92dacafb-b293-4395-ae6b-ab8c0207f0fc" providerId="ADAL" clId="{5A728405-9D4E-4A58-A40C-3C93B24876A4}" dt="2022-08-01T08:15:49.544" v="6176" actId="478"/>
          <ac:spMkLst>
            <pc:docMk/>
            <pc:sldMk cId="477351149" sldId="1166"/>
            <ac:spMk id="34" creationId="{3EDF2977-4BF2-ACF9-D384-65912F5DA539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35" creationId="{1712997A-B69D-AE74-9E3B-420AB2FE9BA9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36" creationId="{432CE217-0072-7069-581B-D4AD583C685F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37" creationId="{B96976C0-036A-CD13-4AF9-40D4BAAB16F2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38" creationId="{21A2D4C3-56DA-5441-D50E-DD10EA1161F4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41" creationId="{430DA29D-239A-70FF-57E8-33AA5F69D9FA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42" creationId="{E58C6A8C-FD9B-BF04-E41B-7CAF843450BC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43" creationId="{03E81E70-7986-18DC-1FA3-13DBF5DD759D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44" creationId="{5F125BD5-DAC6-B676-FE99-2D09EA30A753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47" creationId="{E137C676-1DF3-EEE3-7E0E-4ADB9C0FD3C7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0" creationId="{12A5EEAD-B5B0-614A-72FC-73DA742FC268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1" creationId="{A66BE730-7014-6058-7AC8-004947E1A4E0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2" creationId="{940D2E4E-2C3B-C167-6FAB-9F7C64B91A99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3" creationId="{89996E62-E6C8-BA23-66B7-BB1324849511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4" creationId="{518A9B51-5829-1569-5A9E-36CB972E3860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7" creationId="{CD482699-9B0C-EC26-8816-84F50EDE22CF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8" creationId="{68EF72DA-E0F0-EEFA-BD3E-C94C8A081A0A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59" creationId="{CAB42275-1714-89F4-C099-95C5F826E072}"/>
          </ac:spMkLst>
        </pc:spChg>
        <pc:spChg chg="add mod">
          <ac:chgData name="Xuzhaoyuan" userId="92dacafb-b293-4395-ae6b-ab8c0207f0fc" providerId="ADAL" clId="{5A728405-9D4E-4A58-A40C-3C93B24876A4}" dt="2022-08-01T08:15:56.059" v="6178" actId="1076"/>
          <ac:spMkLst>
            <pc:docMk/>
            <pc:sldMk cId="477351149" sldId="1166"/>
            <ac:spMk id="60" creationId="{A8DE941C-6B0A-3E46-32E7-4A841F8E6A26}"/>
          </ac:spMkLst>
        </pc:sp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8" creationId="{0462AFC7-7C7B-C1E8-3431-BCC444662EA1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9" creationId="{39E980F3-A168-5385-6C7B-CF6650F04B8F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16" creationId="{05346791-513D-BBF2-E030-D5F29308B918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17" creationId="{6C6FE0E4-2EB6-A2BD-98C5-A5857E782052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20" creationId="{F45AECFC-B0CB-BD0C-6BCF-05A4E75A5069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21" creationId="{C9E75D51-3A77-577F-BE4A-55CB3CB5177C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29" creationId="{30B62A2C-B68B-44E9-5BA6-93A4D1148FC7}"/>
          </ac:cxnSpMkLst>
        </pc:cxnChg>
        <pc:cxnChg chg="del mod">
          <ac:chgData name="Xuzhaoyuan" userId="92dacafb-b293-4395-ae6b-ab8c0207f0fc" providerId="ADAL" clId="{5A728405-9D4E-4A58-A40C-3C93B24876A4}" dt="2022-08-01T08:15:49.544" v="6176" actId="478"/>
          <ac:cxnSpMkLst>
            <pc:docMk/>
            <pc:sldMk cId="477351149" sldId="1166"/>
            <ac:cxnSpMk id="30" creationId="{9A537162-CB8A-D577-2195-F970EB87AC86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39" creationId="{6407BC78-ECE5-0843-88A9-EC2905030A60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40" creationId="{1B67EEC5-31BA-DCE7-4F65-E96B6379B7CE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45" creationId="{38279DFF-6892-397D-DC00-71F6BB1F8346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46" creationId="{9F6FB4B3-F07D-D39B-7DE4-88B3CBF0F789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48" creationId="{16E97F83-DA41-19D0-B3D9-EBB406C895AC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49" creationId="{A9C52E04-6549-C392-39FC-238D86129226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55" creationId="{D8A9751F-BB88-B81E-DCA0-446DE8B99C38}"/>
          </ac:cxnSpMkLst>
        </pc:cxnChg>
        <pc:cxnChg chg="add mod">
          <ac:chgData name="Xuzhaoyuan" userId="92dacafb-b293-4395-ae6b-ab8c0207f0fc" providerId="ADAL" clId="{5A728405-9D4E-4A58-A40C-3C93B24876A4}" dt="2022-08-01T08:15:56.059" v="6178" actId="1076"/>
          <ac:cxnSpMkLst>
            <pc:docMk/>
            <pc:sldMk cId="477351149" sldId="1166"/>
            <ac:cxnSpMk id="56" creationId="{B9A6F39F-5E2B-5818-1FDC-F27AA12B48B9}"/>
          </ac:cxnSpMkLst>
        </pc:cxnChg>
        <pc:cxnChg chg="add mod">
          <ac:chgData name="Xuzhaoyuan" userId="92dacafb-b293-4395-ae6b-ab8c0207f0fc" providerId="ADAL" clId="{5A728405-9D4E-4A58-A40C-3C93B24876A4}" dt="2022-08-01T08:17:15.274" v="6276" actId="692"/>
          <ac:cxnSpMkLst>
            <pc:docMk/>
            <pc:sldMk cId="477351149" sldId="1166"/>
            <ac:cxnSpMk id="61" creationId="{28157167-3131-990F-5F93-BB842D193117}"/>
          </ac:cxnSpMkLst>
        </pc:cxnChg>
        <pc:cxnChg chg="add mod">
          <ac:chgData name="Xuzhaoyuan" userId="92dacafb-b293-4395-ae6b-ab8c0207f0fc" providerId="ADAL" clId="{5A728405-9D4E-4A58-A40C-3C93B24876A4}" dt="2022-08-01T08:17:22.701" v="6279" actId="14100"/>
          <ac:cxnSpMkLst>
            <pc:docMk/>
            <pc:sldMk cId="477351149" sldId="1166"/>
            <ac:cxnSpMk id="62" creationId="{1D275B84-797B-E0DA-A010-AFE7F8628FDF}"/>
          </ac:cxnSpMkLst>
        </pc:cxnChg>
      </pc:sldChg>
      <pc:sldChg chg="addSp delSp modSp del mod ord">
        <pc:chgData name="Xuzhaoyuan" userId="92dacafb-b293-4395-ae6b-ab8c0207f0fc" providerId="ADAL" clId="{5A728405-9D4E-4A58-A40C-3C93B24876A4}" dt="2022-07-29T08:14:42.354" v="3519" actId="47"/>
        <pc:sldMkLst>
          <pc:docMk/>
          <pc:sldMk cId="2442636625" sldId="1166"/>
        </pc:sldMkLst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3" creationId="{B8258F42-6DED-4CAD-8683-5E343A573096}"/>
          </ac:spMkLst>
        </pc:spChg>
        <pc:spChg chg="mod">
          <ac:chgData name="Xuzhaoyuan" userId="92dacafb-b293-4395-ae6b-ab8c0207f0fc" providerId="ADAL" clId="{5A728405-9D4E-4A58-A40C-3C93B24876A4}" dt="2022-07-29T07:32:20.479" v="95" actId="20577"/>
          <ac:spMkLst>
            <pc:docMk/>
            <pc:sldMk cId="2442636625" sldId="1166"/>
            <ac:spMk id="4" creationId="{65D00C4A-DAE2-4146-894E-3C84C23D9733}"/>
          </ac:spMkLst>
        </pc:spChg>
        <pc:spChg chg="add mod">
          <ac:chgData name="Xuzhaoyuan" userId="92dacafb-b293-4395-ae6b-ab8c0207f0fc" providerId="ADAL" clId="{5A728405-9D4E-4A58-A40C-3C93B24876A4}" dt="2022-07-29T07:41:44.401" v="193" actId="692"/>
          <ac:spMkLst>
            <pc:docMk/>
            <pc:sldMk cId="2442636625" sldId="1166"/>
            <ac:spMk id="5" creationId="{80B8A709-8177-B912-2C19-52F352E6FB6A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6" creationId="{9C4DF7C3-9156-F735-A807-07F8177492FA}"/>
          </ac:spMkLst>
        </pc:spChg>
        <pc:spChg chg="add mod">
          <ac:chgData name="Xuzhaoyuan" userId="92dacafb-b293-4395-ae6b-ab8c0207f0fc" providerId="ADAL" clId="{5A728405-9D4E-4A58-A40C-3C93B24876A4}" dt="2022-07-29T08:09:54.890" v="3451" actId="692"/>
          <ac:spMkLst>
            <pc:docMk/>
            <pc:sldMk cId="2442636625" sldId="1166"/>
            <ac:spMk id="14" creationId="{4C76D9DD-BCA8-1EC5-4291-72EB449D36E5}"/>
          </ac:spMkLst>
        </pc:spChg>
        <pc:spChg chg="add mod">
          <ac:chgData name="Xuzhaoyuan" userId="92dacafb-b293-4395-ae6b-ab8c0207f0fc" providerId="ADAL" clId="{5A728405-9D4E-4A58-A40C-3C93B24876A4}" dt="2022-07-29T08:10:14.627" v="3463" actId="1076"/>
          <ac:spMkLst>
            <pc:docMk/>
            <pc:sldMk cId="2442636625" sldId="1166"/>
            <ac:spMk id="16" creationId="{5398FC23-DF6A-5238-32B8-C89CD875D338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21" creationId="{A5D48333-6208-C8E4-9DCE-9C8BE28327D8}"/>
          </ac:spMkLst>
        </pc:spChg>
        <pc:spChg chg="add del mod">
          <ac:chgData name="Xuzhaoyuan" userId="92dacafb-b293-4395-ae6b-ab8c0207f0fc" providerId="ADAL" clId="{5A728405-9D4E-4A58-A40C-3C93B24876A4}" dt="2022-07-29T08:12:56.691" v="3492" actId="478"/>
          <ac:spMkLst>
            <pc:docMk/>
            <pc:sldMk cId="2442636625" sldId="1166"/>
            <ac:spMk id="26" creationId="{7DAFBE8D-19AC-4B61-3D94-03FC31CA462C}"/>
          </ac:spMkLst>
        </pc:spChg>
        <pc:spChg chg="add del mod">
          <ac:chgData name="Xuzhaoyuan" userId="92dacafb-b293-4395-ae6b-ab8c0207f0fc" providerId="ADAL" clId="{5A728405-9D4E-4A58-A40C-3C93B24876A4}" dt="2022-07-29T08:12:56.691" v="3492" actId="478"/>
          <ac:spMkLst>
            <pc:docMk/>
            <pc:sldMk cId="2442636625" sldId="1166"/>
            <ac:spMk id="27" creationId="{DF7EA9FC-4236-3C24-BF25-304E13BF3151}"/>
          </ac:spMkLst>
        </pc:spChg>
        <pc:spChg chg="add del mod">
          <ac:chgData name="Xuzhaoyuan" userId="92dacafb-b293-4395-ae6b-ab8c0207f0fc" providerId="ADAL" clId="{5A728405-9D4E-4A58-A40C-3C93B24876A4}" dt="2022-07-29T08:12:56.691" v="3492" actId="478"/>
          <ac:spMkLst>
            <pc:docMk/>
            <pc:sldMk cId="2442636625" sldId="1166"/>
            <ac:spMk id="28" creationId="{004D36B7-CC4D-34AB-BEDD-528A3D03E5B5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29" creationId="{8078B868-7A82-03AE-06D8-5348D2216352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30" creationId="{9A292ED2-9CFA-53ED-B7C5-EFEF4400F114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31" creationId="{F520F685-2DE2-8889-4ABB-9BD9BE44E435}"/>
          </ac:spMkLst>
        </pc:spChg>
        <pc:spChg chg="add mod">
          <ac:chgData name="Xuzhaoyuan" userId="92dacafb-b293-4395-ae6b-ab8c0207f0fc" providerId="ADAL" clId="{5A728405-9D4E-4A58-A40C-3C93B24876A4}" dt="2022-07-29T07:47:48.503" v="218" actId="207"/>
          <ac:spMkLst>
            <pc:docMk/>
            <pc:sldMk cId="2442636625" sldId="1166"/>
            <ac:spMk id="32" creationId="{972407BB-710F-546D-2DB8-6F054F478364}"/>
          </ac:spMkLst>
        </pc:spChg>
        <pc:spChg chg="add del mod">
          <ac:chgData name="Xuzhaoyuan" userId="92dacafb-b293-4395-ae6b-ab8c0207f0fc" providerId="ADAL" clId="{5A728405-9D4E-4A58-A40C-3C93B24876A4}" dt="2022-07-29T08:12:56.691" v="3492" actId="478"/>
          <ac:spMkLst>
            <pc:docMk/>
            <pc:sldMk cId="2442636625" sldId="1166"/>
            <ac:spMk id="33" creationId="{BCA52746-7651-15C2-10A8-97AF6E31504A}"/>
          </ac:spMkLst>
        </pc:spChg>
        <pc:spChg chg="add mod">
          <ac:chgData name="Xuzhaoyuan" userId="92dacafb-b293-4395-ae6b-ab8c0207f0fc" providerId="ADAL" clId="{5A728405-9D4E-4A58-A40C-3C93B24876A4}" dt="2022-07-29T08:09:45.260" v="3445" actId="1076"/>
          <ac:spMkLst>
            <pc:docMk/>
            <pc:sldMk cId="2442636625" sldId="1166"/>
            <ac:spMk id="37" creationId="{F5806E76-A6F4-862C-8E33-6A066D55D467}"/>
          </ac:spMkLst>
        </pc:spChg>
        <pc:spChg chg="add del mod">
          <ac:chgData name="Xuzhaoyuan" userId="92dacafb-b293-4395-ae6b-ab8c0207f0fc" providerId="ADAL" clId="{5A728405-9D4E-4A58-A40C-3C93B24876A4}" dt="2022-07-29T08:12:56.691" v="3492" actId="478"/>
          <ac:spMkLst>
            <pc:docMk/>
            <pc:sldMk cId="2442636625" sldId="1166"/>
            <ac:spMk id="38" creationId="{75947F32-8406-651A-2BF8-DCAD5EF7E0FF}"/>
          </ac:spMkLst>
        </pc:spChg>
        <pc:spChg chg="add mod">
          <ac:chgData name="Xuzhaoyuan" userId="92dacafb-b293-4395-ae6b-ab8c0207f0fc" providerId="ADAL" clId="{5A728405-9D4E-4A58-A40C-3C93B24876A4}" dt="2022-07-29T07:47:56.692" v="220" actId="207"/>
          <ac:spMkLst>
            <pc:docMk/>
            <pc:sldMk cId="2442636625" sldId="1166"/>
            <ac:spMk id="39" creationId="{53EB372A-E8DD-0648-F26A-59CF76DCD450}"/>
          </ac:spMkLst>
        </pc:spChg>
        <pc:spChg chg="add mod">
          <ac:chgData name="Xuzhaoyuan" userId="92dacafb-b293-4395-ae6b-ab8c0207f0fc" providerId="ADAL" clId="{5A728405-9D4E-4A58-A40C-3C93B24876A4}" dt="2022-07-29T07:41:18.477" v="184" actId="207"/>
          <ac:spMkLst>
            <pc:docMk/>
            <pc:sldMk cId="2442636625" sldId="1166"/>
            <ac:spMk id="40" creationId="{3CD00BF4-72AE-D69B-077E-ED619B0AD21D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45" creationId="{100D3047-AF88-E75B-7FFC-58E6EE23F86C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47" creationId="{3FAF44FA-B44E-CCDF-3D8A-B0E673E92868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48" creationId="{03567058-1F17-6E6F-3068-4486A59E881A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0" creationId="{93FC0415-83F9-968F-15D3-3FA1117C3740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1" creationId="{419C623D-064B-9B3B-FD5D-1CD0DED635B0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2" creationId="{0420C183-04FD-FCF1-3734-C660A3EDC981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3" creationId="{EDE74B59-F415-709B-C7F0-9581112CEA90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6" creationId="{CBA7163F-FEC2-6B83-7F17-31EDA616AA15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57" creationId="{C31DF881-DFF5-65A9-B69C-15E90BD69129}"/>
          </ac:spMkLst>
        </pc:spChg>
        <pc:spChg chg="add mod">
          <ac:chgData name="Xuzhaoyuan" userId="92dacafb-b293-4395-ae6b-ab8c0207f0fc" providerId="ADAL" clId="{5A728405-9D4E-4A58-A40C-3C93B24876A4}" dt="2022-07-29T08:13:16.356" v="3493" actId="1076"/>
          <ac:spMkLst>
            <pc:docMk/>
            <pc:sldMk cId="2442636625" sldId="1166"/>
            <ac:spMk id="60" creationId="{85EB0AF9-8757-3FFE-8A4B-488AAE0CE178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77" creationId="{F7F4E3EF-1502-47FD-F119-7B9622DEDF1F}"/>
          </ac:spMkLst>
        </pc:spChg>
        <pc:spChg chg="del">
          <ac:chgData name="Xuzhaoyuan" userId="92dacafb-b293-4395-ae6b-ab8c0207f0fc" providerId="ADAL" clId="{5A728405-9D4E-4A58-A40C-3C93B24876A4}" dt="2022-07-29T07:32:17.645" v="94" actId="478"/>
          <ac:spMkLst>
            <pc:docMk/>
            <pc:sldMk cId="2442636625" sldId="1166"/>
            <ac:spMk id="81" creationId="{0B0A51DC-28C2-3AD7-0B35-99EC1E370344}"/>
          </ac:spMkLst>
        </pc:spChg>
        <pc:picChg chg="del">
          <ac:chgData name="Xuzhaoyuan" userId="92dacafb-b293-4395-ae6b-ab8c0207f0fc" providerId="ADAL" clId="{5A728405-9D4E-4A58-A40C-3C93B24876A4}" dt="2022-07-29T07:32:17.645" v="94" actId="478"/>
          <ac:picMkLst>
            <pc:docMk/>
            <pc:sldMk cId="2442636625" sldId="1166"/>
            <ac:picMk id="7" creationId="{1254F8F9-6E99-5B3C-529D-CBFE1833D4F9}"/>
          </ac:picMkLst>
        </pc:picChg>
        <pc:picChg chg="del">
          <ac:chgData name="Xuzhaoyuan" userId="92dacafb-b293-4395-ae6b-ab8c0207f0fc" providerId="ADAL" clId="{5A728405-9D4E-4A58-A40C-3C93B24876A4}" dt="2022-07-29T07:32:17.645" v="94" actId="478"/>
          <ac:picMkLst>
            <pc:docMk/>
            <pc:sldMk cId="2442636625" sldId="1166"/>
            <ac:picMk id="10" creationId="{B9D14333-C6C8-D8F8-BAD0-BF31B7986D1A}"/>
          </ac:picMkLst>
        </pc:picChg>
        <pc:picChg chg="del">
          <ac:chgData name="Xuzhaoyuan" userId="92dacafb-b293-4395-ae6b-ab8c0207f0fc" providerId="ADAL" clId="{5A728405-9D4E-4A58-A40C-3C93B24876A4}" dt="2022-07-29T07:32:17.645" v="94" actId="478"/>
          <ac:picMkLst>
            <pc:docMk/>
            <pc:sldMk cId="2442636625" sldId="1166"/>
            <ac:picMk id="22" creationId="{D43B7936-A643-7A75-C99D-AF84555E9775}"/>
          </ac:picMkLst>
        </pc:picChg>
        <pc:cxnChg chg="add mod">
          <ac:chgData name="Xuzhaoyuan" userId="92dacafb-b293-4395-ae6b-ab8c0207f0fc" providerId="ADAL" clId="{5A728405-9D4E-4A58-A40C-3C93B24876A4}" dt="2022-07-29T08:10:01.065" v="3456" actId="692"/>
          <ac:cxnSpMkLst>
            <pc:docMk/>
            <pc:sldMk cId="2442636625" sldId="1166"/>
            <ac:cxnSpMk id="11" creationId="{DD333EB3-0DD6-5834-F3A1-6F7B2A2C0FF2}"/>
          </ac:cxnSpMkLst>
        </pc:cxnChg>
        <pc:cxnChg chg="add mod">
          <ac:chgData name="Xuzhaoyuan" userId="92dacafb-b293-4395-ae6b-ab8c0207f0fc" providerId="ADAL" clId="{5A728405-9D4E-4A58-A40C-3C93B24876A4}" dt="2022-07-29T07:41:24.095" v="186" actId="692"/>
          <ac:cxnSpMkLst>
            <pc:docMk/>
            <pc:sldMk cId="2442636625" sldId="1166"/>
            <ac:cxnSpMk id="23" creationId="{5684453F-BE63-D107-7B83-D90606CB0268}"/>
          </ac:cxnSpMkLst>
        </pc:cxnChg>
        <pc:cxnChg chg="add mod">
          <ac:chgData name="Xuzhaoyuan" userId="92dacafb-b293-4395-ae6b-ab8c0207f0fc" providerId="ADAL" clId="{5A728405-9D4E-4A58-A40C-3C93B24876A4}" dt="2022-07-29T07:41:24.095" v="186" actId="692"/>
          <ac:cxnSpMkLst>
            <pc:docMk/>
            <pc:sldMk cId="2442636625" sldId="1166"/>
            <ac:cxnSpMk id="24" creationId="{BF30E615-C2AA-B942-0A7B-65EBB02DC3D0}"/>
          </ac:cxnSpMkLst>
        </pc:cxnChg>
        <pc:cxnChg chg="del">
          <ac:chgData name="Xuzhaoyuan" userId="92dacafb-b293-4395-ae6b-ab8c0207f0fc" providerId="ADAL" clId="{5A728405-9D4E-4A58-A40C-3C93B24876A4}" dt="2022-07-29T07:32:17.645" v="94" actId="478"/>
          <ac:cxnSpMkLst>
            <pc:docMk/>
            <pc:sldMk cId="2442636625" sldId="1166"/>
            <ac:cxnSpMk id="25" creationId="{2BD61E07-7469-FB46-7461-67E288356007}"/>
          </ac:cxnSpMkLst>
        </pc:cxnChg>
        <pc:cxnChg chg="add del mod">
          <ac:chgData name="Xuzhaoyuan" userId="92dacafb-b293-4395-ae6b-ab8c0207f0fc" providerId="ADAL" clId="{5A728405-9D4E-4A58-A40C-3C93B24876A4}" dt="2022-07-29T08:12:56.691" v="3492" actId="478"/>
          <ac:cxnSpMkLst>
            <pc:docMk/>
            <pc:sldMk cId="2442636625" sldId="1166"/>
            <ac:cxnSpMk id="34" creationId="{4ED4E8B4-AC0B-EDA5-FBFC-A55D66236890}"/>
          </ac:cxnSpMkLst>
        </pc:cxnChg>
        <pc:cxnChg chg="add del mod">
          <ac:chgData name="Xuzhaoyuan" userId="92dacafb-b293-4395-ae6b-ab8c0207f0fc" providerId="ADAL" clId="{5A728405-9D4E-4A58-A40C-3C93B24876A4}" dt="2022-07-29T08:12:56.691" v="3492" actId="478"/>
          <ac:cxnSpMkLst>
            <pc:docMk/>
            <pc:sldMk cId="2442636625" sldId="1166"/>
            <ac:cxnSpMk id="35" creationId="{C90C2D57-8340-6A36-7D93-D0502D40BD79}"/>
          </ac:cxnSpMkLst>
        </pc:cxnChg>
        <pc:cxnChg chg="add del mod">
          <ac:chgData name="Xuzhaoyuan" userId="92dacafb-b293-4395-ae6b-ab8c0207f0fc" providerId="ADAL" clId="{5A728405-9D4E-4A58-A40C-3C93B24876A4}" dt="2022-07-29T08:12:56.691" v="3492" actId="478"/>
          <ac:cxnSpMkLst>
            <pc:docMk/>
            <pc:sldMk cId="2442636625" sldId="1166"/>
            <ac:cxnSpMk id="36" creationId="{2713987A-9B1F-ED65-B480-24E9946FA6D5}"/>
          </ac:cxnSpMkLst>
        </pc:cxnChg>
        <pc:cxnChg chg="add mod">
          <ac:chgData name="Xuzhaoyuan" userId="92dacafb-b293-4395-ae6b-ab8c0207f0fc" providerId="ADAL" clId="{5A728405-9D4E-4A58-A40C-3C93B24876A4}" dt="2022-07-29T08:10:07.512" v="3462" actId="692"/>
          <ac:cxnSpMkLst>
            <pc:docMk/>
            <pc:sldMk cId="2442636625" sldId="1166"/>
            <ac:cxnSpMk id="41" creationId="{1ED07730-0C89-396E-1E74-0EDEF721B371}"/>
          </ac:cxnSpMkLst>
        </pc:cxnChg>
        <pc:cxnChg chg="add mod">
          <ac:chgData name="Xuzhaoyuan" userId="92dacafb-b293-4395-ae6b-ab8c0207f0fc" providerId="ADAL" clId="{5A728405-9D4E-4A58-A40C-3C93B24876A4}" dt="2022-07-29T08:13:16.356" v="3493" actId="1076"/>
          <ac:cxnSpMkLst>
            <pc:docMk/>
            <pc:sldMk cId="2442636625" sldId="1166"/>
            <ac:cxnSpMk id="46" creationId="{ED0B7F7C-E7FF-BB89-80B1-D1A0EF159321}"/>
          </ac:cxnSpMkLst>
        </pc:cxnChg>
        <pc:cxnChg chg="add mod">
          <ac:chgData name="Xuzhaoyuan" userId="92dacafb-b293-4395-ae6b-ab8c0207f0fc" providerId="ADAL" clId="{5A728405-9D4E-4A58-A40C-3C93B24876A4}" dt="2022-07-29T08:13:16.356" v="3493" actId="1076"/>
          <ac:cxnSpMkLst>
            <pc:docMk/>
            <pc:sldMk cId="2442636625" sldId="1166"/>
            <ac:cxnSpMk id="49" creationId="{D4FAD659-B8BC-6814-4AB7-0A1BEB2128EF}"/>
          </ac:cxnSpMkLst>
        </pc:cxnChg>
        <pc:cxnChg chg="add mod">
          <ac:chgData name="Xuzhaoyuan" userId="92dacafb-b293-4395-ae6b-ab8c0207f0fc" providerId="ADAL" clId="{5A728405-9D4E-4A58-A40C-3C93B24876A4}" dt="2022-07-29T08:13:16.356" v="3493" actId="1076"/>
          <ac:cxnSpMkLst>
            <pc:docMk/>
            <pc:sldMk cId="2442636625" sldId="1166"/>
            <ac:cxnSpMk id="54" creationId="{2E86BD69-5DBB-7EC8-D2A4-BC1570F46A5C}"/>
          </ac:cxnSpMkLst>
        </pc:cxnChg>
        <pc:cxnChg chg="add mod">
          <ac:chgData name="Xuzhaoyuan" userId="92dacafb-b293-4395-ae6b-ab8c0207f0fc" providerId="ADAL" clId="{5A728405-9D4E-4A58-A40C-3C93B24876A4}" dt="2022-07-29T08:13:16.356" v="3493" actId="1076"/>
          <ac:cxnSpMkLst>
            <pc:docMk/>
            <pc:sldMk cId="2442636625" sldId="1166"/>
            <ac:cxnSpMk id="55" creationId="{268EC383-C72E-3F44-1D32-67F328A33584}"/>
          </ac:cxnSpMkLst>
        </pc:cxnChg>
        <pc:cxnChg chg="del">
          <ac:chgData name="Xuzhaoyuan" userId="92dacafb-b293-4395-ae6b-ab8c0207f0fc" providerId="ADAL" clId="{5A728405-9D4E-4A58-A40C-3C93B24876A4}" dt="2022-07-29T07:32:17.645" v="94" actId="478"/>
          <ac:cxnSpMkLst>
            <pc:docMk/>
            <pc:sldMk cId="2442636625" sldId="1166"/>
            <ac:cxnSpMk id="78" creationId="{D6245A2D-9F76-38FE-241A-60CF22D64DDE}"/>
          </ac:cxnSpMkLst>
        </pc:cxnChg>
        <pc:cxnChg chg="del">
          <ac:chgData name="Xuzhaoyuan" userId="92dacafb-b293-4395-ae6b-ab8c0207f0fc" providerId="ADAL" clId="{5A728405-9D4E-4A58-A40C-3C93B24876A4}" dt="2022-07-29T07:32:17.645" v="94" actId="478"/>
          <ac:cxnSpMkLst>
            <pc:docMk/>
            <pc:sldMk cId="2442636625" sldId="1166"/>
            <ac:cxnSpMk id="79" creationId="{AC63AD8F-0B19-8560-ED9A-F233CE307FF2}"/>
          </ac:cxnSpMkLst>
        </pc:cxnChg>
        <pc:cxnChg chg="del">
          <ac:chgData name="Xuzhaoyuan" userId="92dacafb-b293-4395-ae6b-ab8c0207f0fc" providerId="ADAL" clId="{5A728405-9D4E-4A58-A40C-3C93B24876A4}" dt="2022-07-29T07:32:17.645" v="94" actId="478"/>
          <ac:cxnSpMkLst>
            <pc:docMk/>
            <pc:sldMk cId="2442636625" sldId="1166"/>
            <ac:cxnSpMk id="80" creationId="{82109C48-2D2F-0509-EB33-D8BB421DE53C}"/>
          </ac:cxnSpMkLst>
        </pc:cxnChg>
      </pc:sldChg>
      <pc:sldChg chg="modSp add mod">
        <pc:chgData name="Xuzhaoyuan" userId="92dacafb-b293-4395-ae6b-ab8c0207f0fc" providerId="ADAL" clId="{5A728405-9D4E-4A58-A40C-3C93B24876A4}" dt="2022-07-29T08:53:01.968" v="3955" actId="20577"/>
        <pc:sldMkLst>
          <pc:docMk/>
          <pc:sldMk cId="605253709" sldId="1167"/>
        </pc:sldMkLst>
        <pc:spChg chg="mod">
          <ac:chgData name="Xuzhaoyuan" userId="92dacafb-b293-4395-ae6b-ab8c0207f0fc" providerId="ADAL" clId="{5A728405-9D4E-4A58-A40C-3C93B24876A4}" dt="2022-07-29T08:53:01.968" v="3955" actId="20577"/>
          <ac:spMkLst>
            <pc:docMk/>
            <pc:sldMk cId="605253709" sldId="1167"/>
            <ac:spMk id="3" creationId="{B8258F42-6DED-4CAD-8683-5E343A573096}"/>
          </ac:spMkLst>
        </pc:spChg>
        <pc:spChg chg="mod">
          <ac:chgData name="Xuzhaoyuan" userId="92dacafb-b293-4395-ae6b-ab8c0207f0fc" providerId="ADAL" clId="{5A728405-9D4E-4A58-A40C-3C93B24876A4}" dt="2022-07-29T08:52:21.810" v="3920" actId="20577"/>
          <ac:spMkLst>
            <pc:docMk/>
            <pc:sldMk cId="605253709" sldId="1167"/>
            <ac:spMk id="4" creationId="{65D00C4A-DAE2-4146-894E-3C84C23D9733}"/>
          </ac:spMkLst>
        </pc:spChg>
      </pc:sldChg>
      <pc:sldChg chg="add del">
        <pc:chgData name="Xuzhaoyuan" userId="92dacafb-b293-4395-ae6b-ab8c0207f0fc" providerId="ADAL" clId="{5A728405-9D4E-4A58-A40C-3C93B24876A4}" dt="2022-08-01T08:11:20.247" v="6174" actId="47"/>
        <pc:sldMkLst>
          <pc:docMk/>
          <pc:sldMk cId="907320314" sldId="1168"/>
        </pc:sldMkLst>
      </pc:sldChg>
      <pc:sldChg chg="add del">
        <pc:chgData name="Xuzhaoyuan" userId="92dacafb-b293-4395-ae6b-ab8c0207f0fc" providerId="ADAL" clId="{5A728405-9D4E-4A58-A40C-3C93B24876A4}" dt="2022-08-01T08:11:15.432" v="6173" actId="47"/>
        <pc:sldMkLst>
          <pc:docMk/>
          <pc:sldMk cId="705760573" sldId="1169"/>
        </pc:sldMkLst>
      </pc:sldChg>
      <pc:sldChg chg="addSp delSp modSp add mod delAnim modAnim">
        <pc:chgData name="Xuzhaoyuan" userId="92dacafb-b293-4395-ae6b-ab8c0207f0fc" providerId="ADAL" clId="{5A728405-9D4E-4A58-A40C-3C93B24876A4}" dt="2022-08-02T09:03:09.396" v="6560" actId="478"/>
        <pc:sldMkLst>
          <pc:docMk/>
          <pc:sldMk cId="470736411" sldId="1170"/>
        </pc:sldMkLst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6" creationId="{A46F7080-B0C5-878D-491F-7ED835A469F8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7" creationId="{041688AC-E3A1-067B-3DAA-0C65B3F60BE3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8" creationId="{8C4C86C0-42B6-31C8-6B96-2885D1DDD7FE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9" creationId="{E2A3C4ED-5524-174E-8E77-28023F1F4753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0" creationId="{2C3D13EB-6BA4-41C0-332B-9F4339B89A9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1" creationId="{AEA86BC5-FC6F-18CD-DF9B-66A3F715912E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2" creationId="{BBF50295-3CE2-B1B1-3F27-CAE2ECB8D4B7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3" creationId="{03497B95-DBA0-5DA8-B659-8B37725D7447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" creationId="{9E27558B-91FB-45D1-3AAA-4C0C23C14192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" creationId="{A5272151-BCD6-320D-78D1-ABA5C3D7C5A8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6" creationId="{FDC31003-F937-BC3B-EFFE-9C112926140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7" creationId="{A2B0C28A-5BF1-F82E-2090-CB4DB6C47AEA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8" creationId="{4A2DDA0C-5C3E-DF65-44C4-6CCE1A88AEA2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9" creationId="{EFA67659-279B-4465-B77A-F5BF9E946E03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0" creationId="{13B81569-83B9-71E9-2F18-D62D833A34D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1" creationId="{8F5876F4-2B12-8B25-5A9E-9CD7BDA74F25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2" creationId="{7E52C9BF-88A1-1924-F2E1-0B16A0D4E04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3" creationId="{73B300B5-3435-BE83-3505-FFE9E1E9113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4" creationId="{A1634652-0DFE-A935-8B26-8638813D6CB5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5" creationId="{231A1748-74BA-404D-E203-70B8B86D1C3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6" creationId="{9425AA9D-24B6-6C65-1FC9-B7B7E2F284A7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7" creationId="{0585966D-52AF-CA7E-3F0A-507089475B6B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8" creationId="{D8F9EB86-A257-354B-F4EB-4B6AFA3EE04E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29" creationId="{6A4F3E7F-318F-D96B-BD24-FB75870CD24E}"/>
          </ac:spMkLst>
        </pc:spChg>
        <pc:spChg chg="add del mod">
          <ac:chgData name="Xuzhaoyuan" userId="92dacafb-b293-4395-ae6b-ab8c0207f0fc" providerId="ADAL" clId="{5A728405-9D4E-4A58-A40C-3C93B24876A4}" dt="2022-08-01T05:50:43.823" v="5680" actId="478"/>
          <ac:spMkLst>
            <pc:docMk/>
            <pc:sldMk cId="470736411" sldId="1170"/>
            <ac:spMk id="30" creationId="{AC772EC5-2376-A9C8-C148-BA928910F87D}"/>
          </ac:spMkLst>
        </pc:spChg>
        <pc:spChg chg="add del mod">
          <ac:chgData name="Xuzhaoyuan" userId="92dacafb-b293-4395-ae6b-ab8c0207f0fc" providerId="ADAL" clId="{5A728405-9D4E-4A58-A40C-3C93B24876A4}" dt="2022-08-01T05:50:43.823" v="5680" actId="478"/>
          <ac:spMkLst>
            <pc:docMk/>
            <pc:sldMk cId="470736411" sldId="1170"/>
            <ac:spMk id="31" creationId="{6E230319-2723-49D0-0A43-1A52AD777F8E}"/>
          </ac:spMkLst>
        </pc:spChg>
        <pc:spChg chg="add del mod">
          <ac:chgData name="Xuzhaoyuan" userId="92dacafb-b293-4395-ae6b-ab8c0207f0fc" providerId="ADAL" clId="{5A728405-9D4E-4A58-A40C-3C93B24876A4}" dt="2022-08-01T05:50:43.823" v="5680" actId="478"/>
          <ac:spMkLst>
            <pc:docMk/>
            <pc:sldMk cId="470736411" sldId="1170"/>
            <ac:spMk id="32" creationId="{AAC7FBD2-44B6-1F8E-C8B4-8F6B36091F46}"/>
          </ac:spMkLst>
        </pc:spChg>
        <pc:spChg chg="add mod">
          <ac:chgData name="Xuzhaoyuan" userId="92dacafb-b293-4395-ae6b-ab8c0207f0fc" providerId="ADAL" clId="{5A728405-9D4E-4A58-A40C-3C93B24876A4}" dt="2022-08-01T08:04:34.990" v="6107" actId="14100"/>
          <ac:spMkLst>
            <pc:docMk/>
            <pc:sldMk cId="470736411" sldId="1170"/>
            <ac:spMk id="33" creationId="{B7150D2D-34C1-4449-17A6-E8E9A46B1024}"/>
          </ac:spMkLst>
        </pc:spChg>
        <pc:spChg chg="add mod">
          <ac:chgData name="Xuzhaoyuan" userId="92dacafb-b293-4395-ae6b-ab8c0207f0fc" providerId="ADAL" clId="{5A728405-9D4E-4A58-A40C-3C93B24876A4}" dt="2022-08-01T07:52:35.474" v="5952" actId="207"/>
          <ac:spMkLst>
            <pc:docMk/>
            <pc:sldMk cId="470736411" sldId="1170"/>
            <ac:spMk id="34" creationId="{F49386F9-4B65-2F6E-0C37-059E9BAB7920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35" creationId="{6DBD73E8-E5CE-8884-D3CC-FBF30808D3EA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36" creationId="{DD4C2384-ED4D-8E66-AA0C-3287C7BE7786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37" creationId="{A8A85D74-5CA8-260A-CED6-25F1C038F0D1}"/>
          </ac:spMkLst>
        </pc:spChg>
        <pc:spChg chg="add mod">
          <ac:chgData name="Xuzhaoyuan" userId="92dacafb-b293-4395-ae6b-ab8c0207f0fc" providerId="ADAL" clId="{5A728405-9D4E-4A58-A40C-3C93B24876A4}" dt="2022-08-01T07:52:38.563" v="5953" actId="207"/>
          <ac:spMkLst>
            <pc:docMk/>
            <pc:sldMk cId="470736411" sldId="1170"/>
            <ac:spMk id="38" creationId="{3B2F1B6E-0673-9D56-1494-5D469E6B6D04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39" creationId="{804ED037-A31D-DEDE-1891-9C5A2CE63E30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0" creationId="{C35CB000-86B6-41A6-69D1-E5031FA64000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1" creationId="{B73B3959-17B3-5A13-CE06-529A6D16D552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2" creationId="{F5D9E8F8-352B-5D04-C94C-2D8CD7C22751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3" creationId="{43B69A02-C707-1490-FD8C-AA1647E6DFC7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4" creationId="{6F4ABFBB-5730-0A30-0B62-B825CFA3566D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5" creationId="{86EC8755-C4A5-E2C0-1115-3F50E4A09543}"/>
          </ac:spMkLst>
        </pc:spChg>
        <pc:spChg chg="add del mod">
          <ac:chgData name="Xuzhaoyuan" userId="92dacafb-b293-4395-ae6b-ab8c0207f0fc" providerId="ADAL" clId="{5A728405-9D4E-4A58-A40C-3C93B24876A4}" dt="2022-08-01T07:29:57.886" v="5870" actId="478"/>
          <ac:spMkLst>
            <pc:docMk/>
            <pc:sldMk cId="470736411" sldId="1170"/>
            <ac:spMk id="46" creationId="{8B1D9801-D715-0F66-681C-D92F28609315}"/>
          </ac:spMkLst>
        </pc:spChg>
        <pc:spChg chg="add mod">
          <ac:chgData name="Xuzhaoyuan" userId="92dacafb-b293-4395-ae6b-ab8c0207f0fc" providerId="ADAL" clId="{5A728405-9D4E-4A58-A40C-3C93B24876A4}" dt="2022-08-01T08:04:29.126" v="6102" actId="14100"/>
          <ac:spMkLst>
            <pc:docMk/>
            <pc:sldMk cId="470736411" sldId="1170"/>
            <ac:spMk id="47" creationId="{8F169959-D401-3417-E5BC-FFDA39F05969}"/>
          </ac:spMkLst>
        </pc:spChg>
        <pc:spChg chg="add mod">
          <ac:chgData name="Xuzhaoyuan" userId="92dacafb-b293-4395-ae6b-ab8c0207f0fc" providerId="ADAL" clId="{5A728405-9D4E-4A58-A40C-3C93B24876A4}" dt="2022-08-01T07:53:07.437" v="5976" actId="207"/>
          <ac:spMkLst>
            <pc:docMk/>
            <pc:sldMk cId="470736411" sldId="1170"/>
            <ac:spMk id="48" creationId="{3FD0E0FD-3623-9F9B-BCB6-421A117433F4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49" creationId="{2E860858-212A-0C5E-F7E6-C2C9180628B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50" creationId="{F4657DB9-3BF2-0E50-DB31-97A1E4281716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51" creationId="{08D4176F-DE59-BCDF-91D2-1BD07310FB81}"/>
          </ac:spMkLst>
        </pc:spChg>
        <pc:spChg chg="add mod">
          <ac:chgData name="Xuzhaoyuan" userId="92dacafb-b293-4395-ae6b-ab8c0207f0fc" providerId="ADAL" clId="{5A728405-9D4E-4A58-A40C-3C93B24876A4}" dt="2022-08-01T07:53:11.098" v="5977" actId="207"/>
          <ac:spMkLst>
            <pc:docMk/>
            <pc:sldMk cId="470736411" sldId="1170"/>
            <ac:spMk id="52" creationId="{EEB242E5-EE98-808A-9643-EFE3E4C18B3C}"/>
          </ac:spMkLst>
        </pc:spChg>
        <pc:spChg chg="add mod">
          <ac:chgData name="Xuzhaoyuan" userId="92dacafb-b293-4395-ae6b-ab8c0207f0fc" providerId="ADAL" clId="{5A728405-9D4E-4A58-A40C-3C93B24876A4}" dt="2022-08-01T07:53:13.901" v="5978" actId="207"/>
          <ac:spMkLst>
            <pc:docMk/>
            <pc:sldMk cId="470736411" sldId="1170"/>
            <ac:spMk id="53" creationId="{45799A05-B742-A258-E511-23072352F5B2}"/>
          </ac:spMkLst>
        </pc:spChg>
        <pc:spChg chg="add del mod">
          <ac:chgData name="Xuzhaoyuan" userId="92dacafb-b293-4395-ae6b-ab8c0207f0fc" providerId="ADAL" clId="{5A728405-9D4E-4A58-A40C-3C93B24876A4}" dt="2022-08-01T07:47:13.123" v="5896" actId="478"/>
          <ac:spMkLst>
            <pc:docMk/>
            <pc:sldMk cId="470736411" sldId="1170"/>
            <ac:spMk id="54" creationId="{2244A790-3A15-7819-DCED-9017D9FC57A0}"/>
          </ac:spMkLst>
        </pc:spChg>
        <pc:spChg chg="add mod">
          <ac:chgData name="Xuzhaoyuan" userId="92dacafb-b293-4395-ae6b-ab8c0207f0fc" providerId="ADAL" clId="{5A728405-9D4E-4A58-A40C-3C93B24876A4}" dt="2022-08-01T07:53:29.769" v="5987" actId="207"/>
          <ac:spMkLst>
            <pc:docMk/>
            <pc:sldMk cId="470736411" sldId="1170"/>
            <ac:spMk id="55" creationId="{32BF68D0-82E4-2A4E-2851-26B903512EAE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56" creationId="{561CA540-1215-46B0-6E2A-F63C32F7FA5C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57" creationId="{5F9CF09B-9267-CE62-6857-3B4930371B7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58" creationId="{FDA13296-DD27-7D0F-1D57-920F22EA2F26}"/>
          </ac:spMkLst>
        </pc:spChg>
        <pc:spChg chg="add mod">
          <ac:chgData name="Xuzhaoyuan" userId="92dacafb-b293-4395-ae6b-ab8c0207f0fc" providerId="ADAL" clId="{5A728405-9D4E-4A58-A40C-3C93B24876A4}" dt="2022-08-01T07:53:34.987" v="5988" actId="207"/>
          <ac:spMkLst>
            <pc:docMk/>
            <pc:sldMk cId="470736411" sldId="1170"/>
            <ac:spMk id="59" creationId="{4E770FCE-2F06-327E-50B3-D9CAA097CBAB}"/>
          </ac:spMkLst>
        </pc:spChg>
        <pc:spChg chg="add mod">
          <ac:chgData name="Xuzhaoyuan" userId="92dacafb-b293-4395-ae6b-ab8c0207f0fc" providerId="ADAL" clId="{5A728405-9D4E-4A58-A40C-3C93B24876A4}" dt="2022-08-01T07:53:34.987" v="5988" actId="207"/>
          <ac:spMkLst>
            <pc:docMk/>
            <pc:sldMk cId="470736411" sldId="1170"/>
            <ac:spMk id="60" creationId="{EAC795B9-3BCF-0B73-9756-D8FCE664A3B7}"/>
          </ac:spMkLst>
        </pc:spChg>
        <pc:spChg chg="add del mod">
          <ac:chgData name="Xuzhaoyuan" userId="92dacafb-b293-4395-ae6b-ab8c0207f0fc" providerId="ADAL" clId="{5A728405-9D4E-4A58-A40C-3C93B24876A4}" dt="2022-08-01T07:47:13.123" v="5896" actId="478"/>
          <ac:spMkLst>
            <pc:docMk/>
            <pc:sldMk cId="470736411" sldId="1170"/>
            <ac:spMk id="61" creationId="{38161208-792E-BF88-EDFD-7DDA469F7773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2" creationId="{A584BCC6-C99D-CBCC-1748-B48D4B42F0AD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3" creationId="{ED3A68AC-4D99-E62E-56FD-856AEF51E77A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4" creationId="{9F7783AE-7CED-740A-7D3E-FF309D00A66C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5" creationId="{A5293E7C-D76C-C062-FD50-5ECFAA181267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6" creationId="{019D6A96-CAF6-99C3-6D40-099E2F42F17A}"/>
          </ac:spMkLst>
        </pc:spChg>
        <pc:spChg chg="add del mod">
          <ac:chgData name="Xuzhaoyuan" userId="92dacafb-b293-4395-ae6b-ab8c0207f0fc" providerId="ADAL" clId="{5A728405-9D4E-4A58-A40C-3C93B24876A4}" dt="2022-08-01T07:51:04.530" v="5934" actId="478"/>
          <ac:spMkLst>
            <pc:docMk/>
            <pc:sldMk cId="470736411" sldId="1170"/>
            <ac:spMk id="67" creationId="{A9BA6F97-D722-C6B0-7490-773C8383CB37}"/>
          </ac:spMkLst>
        </pc:spChg>
        <pc:spChg chg="add mod">
          <ac:chgData name="Xuzhaoyuan" userId="92dacafb-b293-4395-ae6b-ab8c0207f0fc" providerId="ADAL" clId="{5A728405-9D4E-4A58-A40C-3C93B24876A4}" dt="2022-08-01T08:04:40.884" v="6112" actId="14100"/>
          <ac:spMkLst>
            <pc:docMk/>
            <pc:sldMk cId="470736411" sldId="1170"/>
            <ac:spMk id="68" creationId="{E75BA616-0826-AE24-FFB0-F2F745A4B8F6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69" creationId="{13F61702-CFD7-75A5-3D37-3E900AC25664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70" creationId="{0192B02F-1728-38FE-4E07-338F910DE9B6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71" creationId="{E4BD8028-2299-CF27-244D-8D205B53B0D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72" creationId="{78B3E434-8B3D-1002-F844-561122BB4936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73" creationId="{34DFA43A-B84F-D09D-BD1D-CEC400E9BA31}"/>
          </ac:spMkLst>
        </pc:spChg>
        <pc:spChg chg="add mod">
          <ac:chgData name="Xuzhaoyuan" userId="92dacafb-b293-4395-ae6b-ab8c0207f0fc" providerId="ADAL" clId="{5A728405-9D4E-4A58-A40C-3C93B24876A4}" dt="2022-08-01T07:52:23.412" v="5947" actId="207"/>
          <ac:spMkLst>
            <pc:docMk/>
            <pc:sldMk cId="470736411" sldId="1170"/>
            <ac:spMk id="74" creationId="{D112794C-9C5E-0A3E-9F40-06D01F362296}"/>
          </ac:spMkLst>
        </pc:spChg>
        <pc:spChg chg="add del mod">
          <ac:chgData name="Xuzhaoyuan" userId="92dacafb-b293-4395-ae6b-ab8c0207f0fc" providerId="ADAL" clId="{5A728405-9D4E-4A58-A40C-3C93B24876A4}" dt="2022-08-01T07:14:51.988" v="5770" actId="478"/>
          <ac:spMkLst>
            <pc:docMk/>
            <pc:sldMk cId="470736411" sldId="1170"/>
            <ac:spMk id="79" creationId="{B0280DB2-4485-1019-94A5-D7755285A899}"/>
          </ac:spMkLst>
        </pc:spChg>
        <pc:spChg chg="del">
          <ac:chgData name="Xuzhaoyuan" userId="92dacafb-b293-4395-ae6b-ab8c0207f0fc" providerId="ADAL" clId="{5A728405-9D4E-4A58-A40C-3C93B24876A4}" dt="2022-08-01T05:49:13.707" v="5671" actId="478"/>
          <ac:spMkLst>
            <pc:docMk/>
            <pc:sldMk cId="470736411" sldId="1170"/>
            <ac:spMk id="98" creationId="{958EAD71-EC7F-1EAC-7E1B-7B858224CEED}"/>
          </ac:spMkLst>
        </pc:spChg>
        <pc:spChg chg="del">
          <ac:chgData name="Xuzhaoyuan" userId="92dacafb-b293-4395-ae6b-ab8c0207f0fc" providerId="ADAL" clId="{5A728405-9D4E-4A58-A40C-3C93B24876A4}" dt="2022-08-01T05:49:13.707" v="5671" actId="478"/>
          <ac:spMkLst>
            <pc:docMk/>
            <pc:sldMk cId="470736411" sldId="1170"/>
            <ac:spMk id="99" creationId="{B6B6F06F-4BC0-697D-864A-C880710C0510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0" creationId="{B9F7C3E8-E92A-E042-3BF8-6B1F8C7F4E8A}"/>
          </ac:spMkLst>
        </pc:spChg>
        <pc:spChg chg="add del mod">
          <ac:chgData name="Xuzhaoyuan" userId="92dacafb-b293-4395-ae6b-ab8c0207f0fc" providerId="ADAL" clId="{5A728405-9D4E-4A58-A40C-3C93B24876A4}" dt="2022-08-02T09:03:09.396" v="6560" actId="478"/>
          <ac:spMkLst>
            <pc:docMk/>
            <pc:sldMk cId="470736411" sldId="1170"/>
            <ac:spMk id="100" creationId="{EC8982FA-1D39-9B86-B0C9-9D59BA9144EF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1" creationId="{30E40AD8-4D47-3300-1416-A398CE16BFB6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2" creationId="{4C8A9153-02C5-E149-C598-DCA3548B9B98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3" creationId="{6AA915AA-C5F4-6816-845E-B546FA5C9051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4" creationId="{B8964010-2AFC-A742-D61F-1A985AEF5CB5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5" creationId="{0B8ED85C-F8C0-6EED-9094-BF134A9B9E47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6" creationId="{497018C6-1047-A6F5-5697-594629D17E3D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7" creationId="{F86DD7F9-E7F2-7786-0D47-3FB1C2513467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8" creationId="{480F0AAB-236A-B94B-DC17-AF9ABC6B1EB4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09" creationId="{67EE6DFC-BCBD-A4D0-5B1D-6828B7F7CAFE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0" creationId="{0E62E476-BB65-DE0F-006D-72609DBC1F1B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1" creationId="{6D4EFCD1-113C-6FCD-C540-A311DAA1CC16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2" creationId="{664180AD-03B6-3A4B-0771-940DF1DD170D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3" creationId="{09B20D01-3F23-EE0B-1E68-117E022B2B1C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4" creationId="{8FF94A28-808A-A162-6611-EC7BDDD5495F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5" creationId="{849E75B6-1187-A362-3DAE-CA11E9B5553A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6" creationId="{22BA8F7C-E62A-59EC-4CBE-A8CE41D1D2EA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7" creationId="{9D97742F-FD26-B75A-6C58-B1B8784C7D73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8" creationId="{FB28B80C-BF8B-8362-6F46-D331EE8C75AC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19" creationId="{9E845468-E114-CE23-258A-03D2DB1E2697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0" creationId="{33C8E7B9-625E-FCD0-16F9-57923811FF27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1" creationId="{F7E12E8C-CC09-C8CD-3896-7038C7CB0062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2" creationId="{E432E67E-1461-3B5B-8D01-81DF823F576C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3" creationId="{01D8924B-235E-9395-5CBC-2405510211F6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4" creationId="{7BB72879-D36F-B584-FDCA-8479C2934228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5" creationId="{BF30BD10-8F50-36BE-25CA-0B1B81B32223}"/>
          </ac:spMkLst>
        </pc:spChg>
        <pc:spChg chg="add del mod">
          <ac:chgData name="Xuzhaoyuan" userId="92dacafb-b293-4395-ae6b-ab8c0207f0fc" providerId="ADAL" clId="{5A728405-9D4E-4A58-A40C-3C93B24876A4}" dt="2022-08-01T07:51:42.529" v="5941" actId="478"/>
          <ac:spMkLst>
            <pc:docMk/>
            <pc:sldMk cId="470736411" sldId="1170"/>
            <ac:spMk id="126" creationId="{91918814-FCA4-7F1B-C711-7FBA45BBCBE2}"/>
          </ac:spMkLst>
        </pc:spChg>
        <pc:spChg chg="add mod">
          <ac:chgData name="Xuzhaoyuan" userId="92dacafb-b293-4395-ae6b-ab8c0207f0fc" providerId="ADAL" clId="{5A728405-9D4E-4A58-A40C-3C93B24876A4}" dt="2022-08-01T08:04:22.926" v="6097" actId="14100"/>
          <ac:spMkLst>
            <pc:docMk/>
            <pc:sldMk cId="470736411" sldId="1170"/>
            <ac:spMk id="135" creationId="{1B774713-F491-5CA9-3ACB-F4AE7BD52FEA}"/>
          </ac:spMkLst>
        </pc:spChg>
        <pc:spChg chg="add del mod">
          <ac:chgData name="Xuzhaoyuan" userId="92dacafb-b293-4395-ae6b-ab8c0207f0fc" providerId="ADAL" clId="{5A728405-9D4E-4A58-A40C-3C93B24876A4}" dt="2022-08-01T08:04:45.940" v="6113" actId="478"/>
          <ac:spMkLst>
            <pc:docMk/>
            <pc:sldMk cId="470736411" sldId="1170"/>
            <ac:spMk id="136" creationId="{DEFF1354-1B47-7A24-8326-B529D017E022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37" creationId="{98778D57-970C-B1DA-ECA7-2EFCFCC42F59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38" creationId="{3C80AC36-8F8D-AC91-8DEF-F20110E09735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39" creationId="{5834EBB0-1847-7474-117F-E210E66E51A4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0" creationId="{1C15EAE1-FB94-EF33-82DB-F08775C3C2EA}"/>
          </ac:spMkLst>
        </pc:spChg>
        <pc:spChg chg="add mod">
          <ac:chgData name="Xuzhaoyuan" userId="92dacafb-b293-4395-ae6b-ab8c0207f0fc" providerId="ADAL" clId="{5A728405-9D4E-4A58-A40C-3C93B24876A4}" dt="2022-08-01T07:54:03.979" v="5997" actId="207"/>
          <ac:spMkLst>
            <pc:docMk/>
            <pc:sldMk cId="470736411" sldId="1170"/>
            <ac:spMk id="141" creationId="{E3AABB65-551A-9C4B-78A3-2133570DD5BA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2" creationId="{7F8A0569-2B18-E405-4C26-265D8DAF5C9C}"/>
          </ac:spMkLst>
        </pc:spChg>
        <pc:spChg chg="add del mod">
          <ac:chgData name="Xuzhaoyuan" userId="92dacafb-b293-4395-ae6b-ab8c0207f0fc" providerId="ADAL" clId="{5A728405-9D4E-4A58-A40C-3C93B24876A4}" dt="2022-08-01T08:04:45.940" v="6113" actId="478"/>
          <ac:spMkLst>
            <pc:docMk/>
            <pc:sldMk cId="470736411" sldId="1170"/>
            <ac:spMk id="143" creationId="{16BDC0BB-97A1-4E7E-EADE-AF31AAB0D38B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4" creationId="{CE58A990-DCDB-A64A-49A3-2113BA93D6DB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5" creationId="{987F26C2-D01B-2898-6857-6CBBB805F734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6" creationId="{2546AA11-036A-0DF8-59BA-6F38CD875ACC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47" creationId="{23589B5F-CB67-07EC-09AE-BBE52A7B526B}"/>
          </ac:spMkLst>
        </pc:spChg>
        <pc:spChg chg="add mod">
          <ac:chgData name="Xuzhaoyuan" userId="92dacafb-b293-4395-ae6b-ab8c0207f0fc" providerId="ADAL" clId="{5A728405-9D4E-4A58-A40C-3C93B24876A4}" dt="2022-08-01T07:54:18.639" v="6003" actId="207"/>
          <ac:spMkLst>
            <pc:docMk/>
            <pc:sldMk cId="470736411" sldId="1170"/>
            <ac:spMk id="148" creationId="{DF6E72EE-A013-311B-6E90-01DB07824B38}"/>
          </ac:spMkLst>
        </pc:spChg>
        <pc:spChg chg="add mod">
          <ac:chgData name="Xuzhaoyuan" userId="92dacafb-b293-4395-ae6b-ab8c0207f0fc" providerId="ADAL" clId="{5A728405-9D4E-4A58-A40C-3C93B24876A4}" dt="2022-08-01T07:54:14.276" v="6002" actId="207"/>
          <ac:spMkLst>
            <pc:docMk/>
            <pc:sldMk cId="470736411" sldId="1170"/>
            <ac:spMk id="149" creationId="{A7B49302-675A-3BE3-FAC2-99FF9FA9036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0" creationId="{0FC7E02F-DFF4-7ECE-F22C-6F641DC7C221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1" creationId="{4CFDC915-44C9-7DA0-03D1-857D06DCDD7C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2" creationId="{5E6AEA5D-71BD-DC95-813B-2EC4E3F313BA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3" creationId="{4537543A-105B-F015-89E4-184A1CC7DF9A}"/>
          </ac:spMkLst>
        </pc:spChg>
        <pc:spChg chg="add mod">
          <ac:chgData name="Xuzhaoyuan" userId="92dacafb-b293-4395-ae6b-ab8c0207f0fc" providerId="ADAL" clId="{5A728405-9D4E-4A58-A40C-3C93B24876A4}" dt="2022-08-01T07:54:29.749" v="6008" actId="207"/>
          <ac:spMkLst>
            <pc:docMk/>
            <pc:sldMk cId="470736411" sldId="1170"/>
            <ac:spMk id="154" creationId="{68716850-491C-1A38-9AC3-E5D484BBA198}"/>
          </ac:spMkLst>
        </pc:spChg>
        <pc:spChg chg="add mod">
          <ac:chgData name="Xuzhaoyuan" userId="92dacafb-b293-4395-ae6b-ab8c0207f0fc" providerId="ADAL" clId="{5A728405-9D4E-4A58-A40C-3C93B24876A4}" dt="2022-08-01T07:54:29.749" v="6008" actId="207"/>
          <ac:spMkLst>
            <pc:docMk/>
            <pc:sldMk cId="470736411" sldId="1170"/>
            <ac:spMk id="155" creationId="{7CE1C9B8-E72B-C090-3B21-817618FF93CE}"/>
          </ac:spMkLst>
        </pc:spChg>
        <pc:spChg chg="add del mod">
          <ac:chgData name="Xuzhaoyuan" userId="92dacafb-b293-4395-ae6b-ab8c0207f0fc" providerId="ADAL" clId="{5A728405-9D4E-4A58-A40C-3C93B24876A4}" dt="2022-08-01T08:04:45.940" v="6113" actId="478"/>
          <ac:spMkLst>
            <pc:docMk/>
            <pc:sldMk cId="470736411" sldId="1170"/>
            <ac:spMk id="156" creationId="{00905E87-2AB5-D2A1-19A5-769B983E3EF3}"/>
          </ac:spMkLst>
        </pc:spChg>
        <pc:spChg chg="add mod">
          <ac:chgData name="Xuzhaoyuan" userId="92dacafb-b293-4395-ae6b-ab8c0207f0fc" providerId="ADAL" clId="{5A728405-9D4E-4A58-A40C-3C93B24876A4}" dt="2022-08-01T07:53:54.660" v="5994" actId="207"/>
          <ac:spMkLst>
            <pc:docMk/>
            <pc:sldMk cId="470736411" sldId="1170"/>
            <ac:spMk id="157" creationId="{2D98E1D7-DE88-E0C4-1940-24E07EC61355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8" creationId="{7E58013D-2DC2-BF71-FAB8-62E648B67865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59" creationId="{86EF6588-FE08-46BF-3894-321B30A1FF1D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60" creationId="{57C48B75-2A88-31CC-4816-A6F7492C0CD0}"/>
          </ac:spMkLst>
        </pc:spChg>
        <pc:spChg chg="add mod">
          <ac:chgData name="Xuzhaoyuan" userId="92dacafb-b293-4395-ae6b-ab8c0207f0fc" providerId="ADAL" clId="{5A728405-9D4E-4A58-A40C-3C93B24876A4}" dt="2022-08-01T07:51:58.008" v="5944" actId="1076"/>
          <ac:spMkLst>
            <pc:docMk/>
            <pc:sldMk cId="470736411" sldId="1170"/>
            <ac:spMk id="161" creationId="{A0FAEF95-E3F8-9D55-D11B-21FC393BD851}"/>
          </ac:spMkLst>
        </pc:spChg>
        <pc:spChg chg="add mod">
          <ac:chgData name="Xuzhaoyuan" userId="92dacafb-b293-4395-ae6b-ab8c0207f0fc" providerId="ADAL" clId="{5A728405-9D4E-4A58-A40C-3C93B24876A4}" dt="2022-08-01T07:53:50.826" v="5993" actId="207"/>
          <ac:spMkLst>
            <pc:docMk/>
            <pc:sldMk cId="470736411" sldId="1170"/>
            <ac:spMk id="162" creationId="{2357725D-0F1D-0048-940F-51EA320E001A}"/>
          </ac:spMkLst>
        </pc:spChg>
        <pc:spChg chg="add del mod">
          <ac:chgData name="Xuzhaoyuan" userId="92dacafb-b293-4395-ae6b-ab8c0207f0fc" providerId="ADAL" clId="{5A728405-9D4E-4A58-A40C-3C93B24876A4}" dt="2022-08-01T08:04:45.940" v="6113" actId="478"/>
          <ac:spMkLst>
            <pc:docMk/>
            <pc:sldMk cId="470736411" sldId="1170"/>
            <ac:spMk id="171" creationId="{91FC276A-06D1-8CEF-1AEF-65265BE92F78}"/>
          </ac:spMkLst>
        </pc:spChg>
        <pc:spChg chg="add mod">
          <ac:chgData name="Xuzhaoyuan" userId="92dacafb-b293-4395-ae6b-ab8c0207f0fc" providerId="ADAL" clId="{5A728405-9D4E-4A58-A40C-3C93B24876A4}" dt="2022-08-01T08:07:12.531" v="6143" actId="20577"/>
          <ac:spMkLst>
            <pc:docMk/>
            <pc:sldMk cId="470736411" sldId="1170"/>
            <ac:spMk id="172" creationId="{9EC058D2-867F-F47D-2DDF-39C3A46BBDC8}"/>
          </ac:spMkLst>
        </pc:spChg>
        <pc:spChg chg="add mod">
          <ac:chgData name="Xuzhaoyuan" userId="92dacafb-b293-4395-ae6b-ab8c0207f0fc" providerId="ADAL" clId="{5A728405-9D4E-4A58-A40C-3C93B24876A4}" dt="2022-08-01T08:07:58.522" v="6157" actId="20577"/>
          <ac:spMkLst>
            <pc:docMk/>
            <pc:sldMk cId="470736411" sldId="1170"/>
            <ac:spMk id="173" creationId="{77B3E36B-182A-06E6-2AFB-93456D41B971}"/>
          </ac:spMkLst>
        </pc:spChg>
        <pc:spChg chg="add mod">
          <ac:chgData name="Xuzhaoyuan" userId="92dacafb-b293-4395-ae6b-ab8c0207f0fc" providerId="ADAL" clId="{5A728405-9D4E-4A58-A40C-3C93B24876A4}" dt="2022-08-01T08:07:07.508" v="6137" actId="20577"/>
          <ac:spMkLst>
            <pc:docMk/>
            <pc:sldMk cId="470736411" sldId="1170"/>
            <ac:spMk id="174" creationId="{CD2F91BC-EB1B-352D-DA48-2E107F3922A3}"/>
          </ac:spMkLst>
        </pc:spChg>
        <pc:spChg chg="add mod">
          <ac:chgData name="Xuzhaoyuan" userId="92dacafb-b293-4395-ae6b-ab8c0207f0fc" providerId="ADAL" clId="{5A728405-9D4E-4A58-A40C-3C93B24876A4}" dt="2022-08-01T08:10:55.462" v="6170" actId="207"/>
          <ac:spMkLst>
            <pc:docMk/>
            <pc:sldMk cId="470736411" sldId="1170"/>
            <ac:spMk id="175" creationId="{CED2F069-8882-79A8-764C-882E349AC251}"/>
          </ac:spMkLst>
        </pc:spChg>
        <pc:cxnChg chg="add del mod">
          <ac:chgData name="Xuzhaoyuan" userId="92dacafb-b293-4395-ae6b-ab8c0207f0fc" providerId="ADAL" clId="{5A728405-9D4E-4A58-A40C-3C93B24876A4}" dt="2022-08-01T07:15:47.394" v="5774" actId="478"/>
          <ac:cxnSpMkLst>
            <pc:docMk/>
            <pc:sldMk cId="470736411" sldId="1170"/>
            <ac:cxnSpMk id="75" creationId="{0F1F3443-5E40-6544-FC33-BA4CFE9F7C19}"/>
          </ac:cxnSpMkLst>
        </pc:cxnChg>
        <pc:cxnChg chg="add del mod">
          <ac:chgData name="Xuzhaoyuan" userId="92dacafb-b293-4395-ae6b-ab8c0207f0fc" providerId="ADAL" clId="{5A728405-9D4E-4A58-A40C-3C93B24876A4}" dt="2022-08-01T07:14:15.496" v="5754"/>
          <ac:cxnSpMkLst>
            <pc:docMk/>
            <pc:sldMk cId="470736411" sldId="1170"/>
            <ac:cxnSpMk id="77" creationId="{0662CAA9-D727-9654-676D-159CEDC5BA1C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78" creationId="{7ADB1631-F03C-10B3-F542-6458681627BF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81" creationId="{28F0FC4C-6E0F-10B3-A00A-20313004A806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82" creationId="{EB5F28FB-8B1E-13C6-75F7-AE58A3AFAE4B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90" creationId="{34523083-8192-601E-4E91-56850D3B134B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92" creationId="{D15ABEE5-2062-ED55-973F-F152EF434076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93" creationId="{7719450C-B319-3295-5A4C-6E3B05AF9A89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94" creationId="{78130186-F65F-F507-CCCD-185016149AB1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95" creationId="{9BA7A572-2DD1-5532-03BD-32B72DE54D09}"/>
          </ac:cxnSpMkLst>
        </pc:cxnChg>
        <pc:cxnChg chg="add del mod">
          <ac:chgData name="Xuzhaoyuan" userId="92dacafb-b293-4395-ae6b-ab8c0207f0fc" providerId="ADAL" clId="{5A728405-9D4E-4A58-A40C-3C93B24876A4}" dt="2022-08-01T07:51:04.530" v="5934" actId="478"/>
          <ac:cxnSpMkLst>
            <pc:docMk/>
            <pc:sldMk cId="470736411" sldId="1170"/>
            <ac:cxnSpMk id="96" creationId="{31A37BA7-27A7-6CA9-A961-3D9B5814343F}"/>
          </ac:cxnSpMkLst>
        </pc:cxnChg>
        <pc:cxnChg chg="add del mod">
          <ac:chgData name="Xuzhaoyuan" userId="92dacafb-b293-4395-ae6b-ab8c0207f0fc" providerId="ADAL" clId="{5A728405-9D4E-4A58-A40C-3C93B24876A4}" dt="2022-08-01T07:51:04.530" v="5934" actId="478"/>
          <ac:cxnSpMkLst>
            <pc:docMk/>
            <pc:sldMk cId="470736411" sldId="1170"/>
            <ac:cxnSpMk id="97" creationId="{13F31738-4C30-410D-A77E-827AACED6924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27" creationId="{66409C9A-99B1-59B3-2BA0-F3F81BC742D8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28" creationId="{64A267BB-323F-62F1-DF1D-424CE471D918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29" creationId="{1EF50778-9A60-0FC5-8CAE-CD203415F1ED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30" creationId="{90DC54D1-5EB4-F94B-901D-644EAE5862A3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31" creationId="{ED8ED002-D275-30BD-D769-6406B3BDC059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32" creationId="{2DBD71D5-34AF-CD3B-9866-E35F6788A9BD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33" creationId="{968A9ECA-5B78-C2FA-A42D-698ADFA70463}"/>
          </ac:cxnSpMkLst>
        </pc:cxnChg>
        <pc:cxnChg chg="add del mod">
          <ac:chgData name="Xuzhaoyuan" userId="92dacafb-b293-4395-ae6b-ab8c0207f0fc" providerId="ADAL" clId="{5A728405-9D4E-4A58-A40C-3C93B24876A4}" dt="2022-08-01T07:51:42.529" v="5941" actId="478"/>
          <ac:cxnSpMkLst>
            <pc:docMk/>
            <pc:sldMk cId="470736411" sldId="1170"/>
            <ac:cxnSpMk id="134" creationId="{143F9F11-DCBC-D377-C8F7-5C98D9203E81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3" creationId="{89FD4D33-CB95-21B4-0671-97878D4F0363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4" creationId="{541C3B79-352D-4C76-574A-FFD833B17523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5" creationId="{7748AA32-A0FA-DF0D-4C39-33678CADFFF4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6" creationId="{AE7EA002-0D19-3AFC-70A4-33DF7EB37909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7" creationId="{96051841-31E3-F861-19EC-D33F67D9D435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8" creationId="{73C1D1B7-F598-06AB-6810-07F2AE8A6BF5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69" creationId="{91DEA4D5-FDF9-51BC-CE21-A15579271A42}"/>
          </ac:cxnSpMkLst>
        </pc:cxnChg>
        <pc:cxnChg chg="add mod">
          <ac:chgData name="Xuzhaoyuan" userId="92dacafb-b293-4395-ae6b-ab8c0207f0fc" providerId="ADAL" clId="{5A728405-9D4E-4A58-A40C-3C93B24876A4}" dt="2022-08-01T07:51:58.008" v="5944" actId="1076"/>
          <ac:cxnSpMkLst>
            <pc:docMk/>
            <pc:sldMk cId="470736411" sldId="1170"/>
            <ac:cxnSpMk id="170" creationId="{052EB1F2-C8E1-6FD9-BCC6-AAE523363893}"/>
          </ac:cxnSpMkLst>
        </pc:cxnChg>
      </pc:sldChg>
      <pc:sldChg chg="addSp delSp modSp add mod ord delAnim">
        <pc:chgData name="Xuzhaoyuan" userId="92dacafb-b293-4395-ae6b-ab8c0207f0fc" providerId="ADAL" clId="{5A728405-9D4E-4A58-A40C-3C93B24876A4}" dt="2022-08-02T13:12:23.658" v="6576" actId="1076"/>
        <pc:sldMkLst>
          <pc:docMk/>
          <pc:sldMk cId="4237780625" sldId="1171"/>
        </pc:sldMkLst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6" creationId="{A46F7080-B0C5-878D-491F-7ED835A469F8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" creationId="{041688AC-E3A1-067B-3DAA-0C65B3F60BE3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8" creationId="{8C4C86C0-42B6-31C8-6B96-2885D1DDD7FE}"/>
          </ac:spMkLst>
        </pc:spChg>
        <pc:spChg chg="add del mod">
          <ac:chgData name="Xuzhaoyuan" userId="92dacafb-b293-4395-ae6b-ab8c0207f0fc" providerId="ADAL" clId="{5A728405-9D4E-4A58-A40C-3C93B24876A4}" dt="2022-08-02T03:35:14.704" v="6511" actId="478"/>
          <ac:spMkLst>
            <pc:docMk/>
            <pc:sldMk cId="4237780625" sldId="1171"/>
            <ac:spMk id="8" creationId="{DCA60EFF-1227-6351-6015-B00924EB9623}"/>
          </ac:spMkLst>
        </pc:spChg>
        <pc:spChg chg="add mod">
          <ac:chgData name="Xuzhaoyuan" userId="92dacafb-b293-4395-ae6b-ab8c0207f0fc" providerId="ADAL" clId="{5A728405-9D4E-4A58-A40C-3C93B24876A4}" dt="2022-08-02T12:12:15.606" v="6570" actId="1076"/>
          <ac:spMkLst>
            <pc:docMk/>
            <pc:sldMk cId="4237780625" sldId="1171"/>
            <ac:spMk id="9" creationId="{E1F8F02B-A167-7DA5-8CCC-82CB9FFB9D6B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9" creationId="{E2A3C4ED-5524-174E-8E77-28023F1F4753}"/>
          </ac:spMkLst>
        </pc:spChg>
        <pc:spChg chg="add mod">
          <ac:chgData name="Xuzhaoyuan" userId="92dacafb-b293-4395-ae6b-ab8c0207f0fc" providerId="ADAL" clId="{5A728405-9D4E-4A58-A40C-3C93B24876A4}" dt="2022-08-02T12:12:24.060" v="6571" actId="1076"/>
          <ac:spMkLst>
            <pc:docMk/>
            <pc:sldMk cId="4237780625" sldId="1171"/>
            <ac:spMk id="10" creationId="{2325587E-2C11-1D9A-54C9-3239ED1FCB8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0" creationId="{2C3D13EB-6BA4-41C0-332B-9F4339B89A9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1" creationId="{AEA86BC5-FC6F-18CD-DF9B-66A3F715912E}"/>
          </ac:spMkLst>
        </pc:spChg>
        <pc:spChg chg="add mod">
          <ac:chgData name="Xuzhaoyuan" userId="92dacafb-b293-4395-ae6b-ab8c0207f0fc" providerId="ADAL" clId="{5A728405-9D4E-4A58-A40C-3C93B24876A4}" dt="2022-08-02T08:57:36.186" v="6553" actId="20577"/>
          <ac:spMkLst>
            <pc:docMk/>
            <pc:sldMk cId="4237780625" sldId="1171"/>
            <ac:spMk id="11" creationId="{E032EAC9-10B4-305D-91EC-B6C6A7709335}"/>
          </ac:spMkLst>
        </pc:spChg>
        <pc:spChg chg="add mod">
          <ac:chgData name="Xuzhaoyuan" userId="92dacafb-b293-4395-ae6b-ab8c0207f0fc" providerId="ADAL" clId="{5A728405-9D4E-4A58-A40C-3C93B24876A4}" dt="2022-08-02T09:03:04.678" v="6558" actId="1076"/>
          <ac:spMkLst>
            <pc:docMk/>
            <pc:sldMk cId="4237780625" sldId="1171"/>
            <ac:spMk id="12" creationId="{48F4AB3B-7691-1F14-99B9-A01BB117477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2" creationId="{BBF50295-3CE2-B1B1-3F27-CAE2ECB8D4B7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3" creationId="{03497B95-DBA0-5DA8-B659-8B37725D7447}"/>
          </ac:spMkLst>
        </pc:spChg>
        <pc:spChg chg="add mod">
          <ac:chgData name="Xuzhaoyuan" userId="92dacafb-b293-4395-ae6b-ab8c0207f0fc" providerId="ADAL" clId="{5A728405-9D4E-4A58-A40C-3C93B24876A4}" dt="2022-08-02T09:06:42.821" v="6563" actId="1035"/>
          <ac:spMkLst>
            <pc:docMk/>
            <pc:sldMk cId="4237780625" sldId="1171"/>
            <ac:spMk id="13" creationId="{74B72BCD-0B64-1FFF-364A-7C244E33F39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" creationId="{9E27558B-91FB-45D1-3AAA-4C0C23C14192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" creationId="{A5272151-BCD6-320D-78D1-ABA5C3D7C5A8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6" creationId="{FDC31003-F937-BC3B-EFFE-9C112926140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7" creationId="{A2B0C28A-5BF1-F82E-2090-CB4DB6C47AE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8" creationId="{4A2DDA0C-5C3E-DF65-44C4-6CCE1A88AEA2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9" creationId="{EFA67659-279B-4465-B77A-F5BF9E946E03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0" creationId="{13B81569-83B9-71E9-2F18-D62D833A34D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1" creationId="{8F5876F4-2B12-8B25-5A9E-9CD7BDA74F25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2" creationId="{7E52C9BF-88A1-1924-F2E1-0B16A0D4E04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3" creationId="{73B300B5-3435-BE83-3505-FFE9E1E9113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4" creationId="{A1634652-0DFE-A935-8B26-8638813D6CB5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5" creationId="{231A1748-74BA-404D-E203-70B8B86D1C3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6" creationId="{9425AA9D-24B6-6C65-1FC9-B7B7E2F284A7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7" creationId="{0585966D-52AF-CA7E-3F0A-507089475B6B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8" creationId="{D8F9EB86-A257-354B-F4EB-4B6AFA3EE04E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29" creationId="{6A4F3E7F-318F-D96B-BD24-FB75870CD24E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3" creationId="{B7150D2D-34C1-4449-17A6-E8E9A46B102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4" creationId="{F49386F9-4B65-2F6E-0C37-059E9BAB7920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5" creationId="{6DBD73E8-E5CE-8884-D3CC-FBF30808D3E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6" creationId="{DD4C2384-ED4D-8E66-AA0C-3287C7BE778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7" creationId="{A8A85D74-5CA8-260A-CED6-25F1C038F0D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8" creationId="{3B2F1B6E-0673-9D56-1494-5D469E6B6D0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39" creationId="{804ED037-A31D-DEDE-1891-9C5A2CE63E30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47" creationId="{8F169959-D401-3417-E5BC-FFDA39F0596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48" creationId="{3FD0E0FD-3623-9F9B-BCB6-421A117433F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49" creationId="{2E860858-212A-0C5E-F7E6-C2C9180628B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0" creationId="{F4657DB9-3BF2-0E50-DB31-97A1E428171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1" creationId="{08D4176F-DE59-BCDF-91D2-1BD07310FB8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2" creationId="{EEB242E5-EE98-808A-9643-EFE3E4C18B3C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3" creationId="{45799A05-B742-A258-E511-23072352F5B2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5" creationId="{32BF68D0-82E4-2A4E-2851-26B903512EAE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6" creationId="{561CA540-1215-46B0-6E2A-F63C32F7FA5C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7" creationId="{5F9CF09B-9267-CE62-6857-3B4930371B7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8" creationId="{FDA13296-DD27-7D0F-1D57-920F22EA2F2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59" creationId="{4E770FCE-2F06-327E-50B3-D9CAA097CBAB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60" creationId="{EAC795B9-3BCF-0B73-9756-D8FCE664A3B7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68" creationId="{E75BA616-0826-AE24-FFB0-F2F745A4B8F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69" creationId="{13F61702-CFD7-75A5-3D37-3E900AC2566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0" creationId="{0192B02F-1728-38FE-4E07-338F910DE9B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1" creationId="{E4BD8028-2299-CF27-244D-8D205B53B0D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2" creationId="{78B3E434-8B3D-1002-F844-561122BB493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3" creationId="{34DFA43A-B84F-D09D-BD1D-CEC400E9BA3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74" creationId="{D112794C-9C5E-0A3E-9F40-06D01F362296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35" creationId="{1B774713-F491-5CA9-3ACB-F4AE7BD52FE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37" creationId="{98778D57-970C-B1DA-ECA7-2EFCFCC42F59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38" creationId="{3C80AC36-8F8D-AC91-8DEF-F20110E09735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39" creationId="{5834EBB0-1847-7474-117F-E210E66E51A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0" creationId="{1C15EAE1-FB94-EF33-82DB-F08775C3C2E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1" creationId="{E3AABB65-551A-9C4B-78A3-2133570DD5B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2" creationId="{7F8A0569-2B18-E405-4C26-265D8DAF5C9C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4" creationId="{CE58A990-DCDB-A64A-49A3-2113BA93D6DB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5" creationId="{987F26C2-D01B-2898-6857-6CBBB805F734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6" creationId="{2546AA11-036A-0DF8-59BA-6F38CD875ACC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7" creationId="{23589B5F-CB67-07EC-09AE-BBE52A7B526B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8" creationId="{DF6E72EE-A013-311B-6E90-01DB07824B38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49" creationId="{A7B49302-675A-3BE3-FAC2-99FF9FA9036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0" creationId="{0FC7E02F-DFF4-7ECE-F22C-6F641DC7C22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1" creationId="{4CFDC915-44C9-7DA0-03D1-857D06DCDD7C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2" creationId="{5E6AEA5D-71BD-DC95-813B-2EC4E3F313B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3" creationId="{4537543A-105B-F015-89E4-184A1CC7DF9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4" creationId="{68716850-491C-1A38-9AC3-E5D484BBA198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5" creationId="{7CE1C9B8-E72B-C090-3B21-817618FF93CE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7" creationId="{2D98E1D7-DE88-E0C4-1940-24E07EC61355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8" creationId="{7E58013D-2DC2-BF71-FAB8-62E648B67865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59" creationId="{86EF6588-FE08-46BF-3894-321B30A1FF1D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60" creationId="{57C48B75-2A88-31CC-4816-A6F7492C0CD0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61" creationId="{A0FAEF95-E3F8-9D55-D11B-21FC393BD85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62" creationId="{2357725D-0F1D-0048-940F-51EA320E001A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72" creationId="{9EC058D2-867F-F47D-2DDF-39C3A46BBDC8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73" creationId="{77B3E36B-182A-06E6-2AFB-93456D41B971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74" creationId="{CD2F91BC-EB1B-352D-DA48-2E107F3922A3}"/>
          </ac:spMkLst>
        </pc:spChg>
        <pc:spChg chg="del">
          <ac:chgData name="Xuzhaoyuan" userId="92dacafb-b293-4395-ae6b-ab8c0207f0fc" providerId="ADAL" clId="{5A728405-9D4E-4A58-A40C-3C93B24876A4}" dt="2022-08-01T08:11:08.766" v="6172" actId="478"/>
          <ac:spMkLst>
            <pc:docMk/>
            <pc:sldMk cId="4237780625" sldId="1171"/>
            <ac:spMk id="175" creationId="{CED2F069-8882-79A8-764C-882E349AC251}"/>
          </ac:spMkLst>
        </pc:spChg>
        <pc:picChg chg="add mod">
          <ac:chgData name="Xuzhaoyuan" userId="92dacafb-b293-4395-ae6b-ab8c0207f0fc" providerId="ADAL" clId="{5A728405-9D4E-4A58-A40C-3C93B24876A4}" dt="2022-08-02T12:12:13.783" v="6569" actId="1076"/>
          <ac:picMkLst>
            <pc:docMk/>
            <pc:sldMk cId="4237780625" sldId="1171"/>
            <ac:picMk id="3" creationId="{A2D51107-94C5-8DCB-35B3-E15F4956B53C}"/>
          </ac:picMkLst>
        </pc:picChg>
        <pc:picChg chg="add mod">
          <ac:chgData name="Xuzhaoyuan" userId="92dacafb-b293-4395-ae6b-ab8c0207f0fc" providerId="ADAL" clId="{5A728405-9D4E-4A58-A40C-3C93B24876A4}" dt="2022-08-02T12:12:07.086" v="6568" actId="1076"/>
          <ac:picMkLst>
            <pc:docMk/>
            <pc:sldMk cId="4237780625" sldId="1171"/>
            <ac:picMk id="7" creationId="{8091A9C7-98EE-DF7C-A7D8-5587A9C4475D}"/>
          </ac:picMkLst>
        </pc:picChg>
        <pc:picChg chg="add mod">
          <ac:chgData name="Xuzhaoyuan" userId="92dacafb-b293-4395-ae6b-ab8c0207f0fc" providerId="ADAL" clId="{5A728405-9D4E-4A58-A40C-3C93B24876A4}" dt="2022-08-02T13:12:23.658" v="6576" actId="1076"/>
          <ac:picMkLst>
            <pc:docMk/>
            <pc:sldMk cId="4237780625" sldId="1171"/>
            <ac:picMk id="15" creationId="{AC1D7E23-533B-0BBF-ACA8-1EA4F5F01E75}"/>
          </ac:picMkLst>
        </pc:pic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78" creationId="{7ADB1631-F03C-10B3-F542-6458681627BF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81" creationId="{28F0FC4C-6E0F-10B3-A00A-20313004A806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82" creationId="{EB5F28FB-8B1E-13C6-75F7-AE58A3AFAE4B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90" creationId="{34523083-8192-601E-4E91-56850D3B134B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92" creationId="{D15ABEE5-2062-ED55-973F-F152EF434076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93" creationId="{7719450C-B319-3295-5A4C-6E3B05AF9A89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94" creationId="{78130186-F65F-F507-CCCD-185016149AB1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95" creationId="{9BA7A572-2DD1-5532-03BD-32B72DE54D09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3" creationId="{89FD4D33-CB95-21B4-0671-97878D4F0363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4" creationId="{541C3B79-352D-4C76-574A-FFD833B17523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5" creationId="{7748AA32-A0FA-DF0D-4C39-33678CADFFF4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6" creationId="{AE7EA002-0D19-3AFC-70A4-33DF7EB37909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7" creationId="{96051841-31E3-F861-19EC-D33F67D9D435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8" creationId="{73C1D1B7-F598-06AB-6810-07F2AE8A6BF5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69" creationId="{91DEA4D5-FDF9-51BC-CE21-A15579271A42}"/>
          </ac:cxnSpMkLst>
        </pc:cxnChg>
        <pc:cxnChg chg="del">
          <ac:chgData name="Xuzhaoyuan" userId="92dacafb-b293-4395-ae6b-ab8c0207f0fc" providerId="ADAL" clId="{5A728405-9D4E-4A58-A40C-3C93B24876A4}" dt="2022-08-01T08:11:08.766" v="6172" actId="478"/>
          <ac:cxnSpMkLst>
            <pc:docMk/>
            <pc:sldMk cId="4237780625" sldId="1171"/>
            <ac:cxnSpMk id="170" creationId="{052EB1F2-C8E1-6FD9-BCC6-AAE523363893}"/>
          </ac:cxnSpMkLst>
        </pc:cxnChg>
      </pc:sldChg>
      <pc:sldChg chg="add ord">
        <pc:chgData name="Xuzhaoyuan" userId="92dacafb-b293-4395-ae6b-ab8c0207f0fc" providerId="ADAL" clId="{5A728405-9D4E-4A58-A40C-3C93B24876A4}" dt="2022-08-01T08:32:47.368" v="6282"/>
        <pc:sldMkLst>
          <pc:docMk/>
          <pc:sldMk cId="2583043350" sldId="1172"/>
        </pc:sldMkLst>
      </pc:sldChg>
      <pc:sldChg chg="addSp delSp modSp add mod">
        <pc:chgData name="Xuzhaoyuan" userId="92dacafb-b293-4395-ae6b-ab8c0207f0fc" providerId="ADAL" clId="{5A728405-9D4E-4A58-A40C-3C93B24876A4}" dt="2022-08-02T02:38:33.779" v="6497" actId="20577"/>
        <pc:sldMkLst>
          <pc:docMk/>
          <pc:sldMk cId="3972811787" sldId="1172"/>
        </pc:sldMkLst>
        <pc:spChg chg="add mod">
          <ac:chgData name="Xuzhaoyuan" userId="92dacafb-b293-4395-ae6b-ab8c0207f0fc" providerId="ADAL" clId="{5A728405-9D4E-4A58-A40C-3C93B24876A4}" dt="2022-08-02T02:34:11.925" v="6357" actId="1076"/>
          <ac:spMkLst>
            <pc:docMk/>
            <pc:sldMk cId="3972811787" sldId="1172"/>
            <ac:spMk id="2" creationId="{19627AF8-C447-828E-9CFA-F64C45E93200}"/>
          </ac:spMkLst>
        </pc:spChg>
        <pc:spChg chg="add mod">
          <ac:chgData name="Xuzhaoyuan" userId="92dacafb-b293-4395-ae6b-ab8c0207f0fc" providerId="ADAL" clId="{5A728405-9D4E-4A58-A40C-3C93B24876A4}" dt="2022-08-02T02:35:07.693" v="6371" actId="1076"/>
          <ac:spMkLst>
            <pc:docMk/>
            <pc:sldMk cId="3972811787" sldId="1172"/>
            <ac:spMk id="3" creationId="{52D3F4A0-609E-C47A-761D-3C8ED1DCAD38}"/>
          </ac:spMkLst>
        </pc:spChg>
        <pc:spChg chg="mod">
          <ac:chgData name="Xuzhaoyuan" userId="92dacafb-b293-4395-ae6b-ab8c0207f0fc" providerId="ADAL" clId="{5A728405-9D4E-4A58-A40C-3C93B24876A4}" dt="2022-08-02T02:33:33.945" v="6348" actId="1076"/>
          <ac:spMkLst>
            <pc:docMk/>
            <pc:sldMk cId="3972811787" sldId="1172"/>
            <ac:spMk id="5" creationId="{B2B992BB-090F-45DB-AE73-6A304FC84EE1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6" creationId="{A46F7080-B0C5-878D-491F-7ED835A469F8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7" creationId="{041688AC-E3A1-067B-3DAA-0C65B3F60BE3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8" creationId="{8C4C86C0-42B6-31C8-6B96-2885D1DDD7FE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9" creationId="{E2A3C4ED-5524-174E-8E77-28023F1F4753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0" creationId="{2C3D13EB-6BA4-41C0-332B-9F4339B89A91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1" creationId="{AEA86BC5-FC6F-18CD-DF9B-66A3F715912E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2" creationId="{BBF50295-3CE2-B1B1-3F27-CAE2ECB8D4B7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3" creationId="{03497B95-DBA0-5DA8-B659-8B37725D7447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4" creationId="{9E27558B-91FB-45D1-3AAA-4C0C23C14192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5" creationId="{A5272151-BCD6-320D-78D1-ABA5C3D7C5A8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6" creationId="{FDC31003-F937-BC3B-EFFE-9C1129261409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7" creationId="{A2B0C28A-5BF1-F82E-2090-CB4DB6C47AEA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8" creationId="{4A2DDA0C-5C3E-DF65-44C4-6CCE1A88AEA2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19" creationId="{EFA67659-279B-4465-B77A-F5BF9E946E03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0" creationId="{13B81569-83B9-71E9-2F18-D62D833A34D1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1" creationId="{8F5876F4-2B12-8B25-5A9E-9CD7BDA74F25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2" creationId="{7E52C9BF-88A1-1924-F2E1-0B16A0D4E041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3" creationId="{73B300B5-3435-BE83-3505-FFE9E1E91139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4" creationId="{A1634652-0DFE-A935-8B26-8638813D6CB5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5" creationId="{231A1748-74BA-404D-E203-70B8B86D1C39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6" creationId="{9425AA9D-24B6-6C65-1FC9-B7B7E2F284A7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7" creationId="{0585966D-52AF-CA7E-3F0A-507089475B6B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8" creationId="{D8F9EB86-A257-354B-F4EB-4B6AFA3EE04E}"/>
          </ac:spMkLst>
        </pc:spChg>
        <pc:spChg chg="mod">
          <ac:chgData name="Xuzhaoyuan" userId="92dacafb-b293-4395-ae6b-ab8c0207f0fc" providerId="ADAL" clId="{5A728405-9D4E-4A58-A40C-3C93B24876A4}" dt="2022-08-02T02:33:45.005" v="6351" actId="1076"/>
          <ac:spMkLst>
            <pc:docMk/>
            <pc:sldMk cId="3972811787" sldId="1172"/>
            <ac:spMk id="29" creationId="{6A4F3E7F-318F-D96B-BD24-FB75870CD24E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3" creationId="{B7150D2D-34C1-4449-17A6-E8E9A46B102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4" creationId="{F49386F9-4B65-2F6E-0C37-059E9BAB7920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5" creationId="{6DBD73E8-E5CE-8884-D3CC-FBF30808D3EA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6" creationId="{DD4C2384-ED4D-8E66-AA0C-3287C7BE778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7" creationId="{A8A85D74-5CA8-260A-CED6-25F1C038F0D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8" creationId="{3B2F1B6E-0673-9D56-1494-5D469E6B6D0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39" creationId="{804ED037-A31D-DEDE-1891-9C5A2CE63E30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47" creationId="{8F169959-D401-3417-E5BC-FFDA39F05969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48" creationId="{3FD0E0FD-3623-9F9B-BCB6-421A117433F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49" creationId="{2E860858-212A-0C5E-F7E6-C2C9180628B9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0" creationId="{F4657DB9-3BF2-0E50-DB31-97A1E428171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1" creationId="{08D4176F-DE59-BCDF-91D2-1BD07310FB8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2" creationId="{EEB242E5-EE98-808A-9643-EFE3E4C18B3C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3" creationId="{45799A05-B742-A258-E511-23072352F5B2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5" creationId="{32BF68D0-82E4-2A4E-2851-26B903512EAE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6" creationId="{561CA540-1215-46B0-6E2A-F63C32F7FA5C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7" creationId="{5F9CF09B-9267-CE62-6857-3B4930371B7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8" creationId="{FDA13296-DD27-7D0F-1D57-920F22EA2F2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59" creationId="{4E770FCE-2F06-327E-50B3-D9CAA097CBAB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60" creationId="{EAC795B9-3BCF-0B73-9756-D8FCE664A3B7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68" creationId="{E75BA616-0826-AE24-FFB0-F2F745A4B8F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69" creationId="{13F61702-CFD7-75A5-3D37-3E900AC2566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70" creationId="{0192B02F-1728-38FE-4E07-338F910DE9B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71" creationId="{E4BD8028-2299-CF27-244D-8D205B53B0D9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72" creationId="{78B3E434-8B3D-1002-F844-561122BB4936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73" creationId="{34DFA43A-B84F-D09D-BD1D-CEC400E9BA3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74" creationId="{D112794C-9C5E-0A3E-9F40-06D01F362296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0" creationId="{43BAB8E1-7361-76E2-EFB4-2997B58E697A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1" creationId="{0EA5EE55-F9B2-2943-A716-9F48F7846DF4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2" creationId="{54E5A331-7A8F-87B5-7F78-0728E95551C5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3" creationId="{3FE814C1-5CEE-D7C2-77B1-C1B089E4B44F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4" creationId="{675CE995-4709-DFF3-4063-3A2CDAFB6887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5" creationId="{A646BA7F-F419-7DEB-9742-2ABECB22776D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6" creationId="{E441CEFD-65B4-0F60-7A33-2B8F67C4C4E4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7" creationId="{261A4E7C-DAA7-EBE9-B250-F4C3348D7736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8" creationId="{E04EE44C-7876-82A8-DBE3-A36567AE5E09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09" creationId="{0150E60F-AE37-3047-A551-221A76879676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0" creationId="{BCAB2845-8E29-4472-A13C-CA1395232BE0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1" creationId="{FC2D8F02-DBED-61A5-6B4F-9BED230DB45F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2" creationId="{BFFC52BA-8034-B962-3AA8-D5D144526697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3" creationId="{1EDCA0CB-9355-D5B0-5369-3C01DA2CE273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4" creationId="{38D61610-47CA-38F0-F802-BC3D8F49C9CB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5" creationId="{B9040C07-DB48-C86C-1141-07E987656362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6" creationId="{9495552C-3B9D-843B-9A62-3D966295FB80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7" creationId="{D7B7379C-ED84-023E-D9B3-ABB1C7643269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8" creationId="{D6F7BAD0-51F7-FC0A-FE17-20D7F93E94F3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19" creationId="{D4BC5E94-3F2E-975C-F8CD-8217E26CF18F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20" creationId="{860F4A4A-03BB-8FFC-AFBF-3859BE7745A9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21" creationId="{218D4B31-6F99-D311-D363-F0EA5F626F30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22" creationId="{BE524857-5494-840C-83E4-954C14D30E31}"/>
          </ac:spMkLst>
        </pc:spChg>
        <pc:spChg chg="add mod">
          <ac:chgData name="Xuzhaoyuan" userId="92dacafb-b293-4395-ae6b-ab8c0207f0fc" providerId="ADAL" clId="{5A728405-9D4E-4A58-A40C-3C93B24876A4}" dt="2022-08-02T02:34:18.031" v="6358" actId="1076"/>
          <ac:spMkLst>
            <pc:docMk/>
            <pc:sldMk cId="3972811787" sldId="1172"/>
            <ac:spMk id="123" creationId="{F907002E-BF44-1FFA-4614-B4674EC347EC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4" creationId="{DBA8FDC7-A8D5-0516-5EEF-AB9FF159A2B9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5" creationId="{C4A8D752-EC7A-572C-3D01-B9DAB262A46D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6" creationId="{A4C640E6-5EE2-631E-167F-1D072237FDD8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7" creationId="{F775C256-672C-CAC9-D92F-D4CDBE0575AC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8" creationId="{180C6E45-DD01-E4E4-56FF-1DE776D313DF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29" creationId="{91E36C4A-99CA-3BA1-41B6-7769E7EE5207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0" creationId="{4E13E45F-5671-54AC-1B46-25224B606753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1" creationId="{608C6754-9FA2-B3E7-A506-4D279B4160F0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2" creationId="{0535B7BD-3E72-501A-329A-A41409E6DCB4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3" creationId="{8DAB4A5F-3676-4D72-4F3D-71831814BB82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4" creationId="{047605A5-60AC-0BB0-64D8-F619BD3E1DF3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35" creationId="{1B774713-F491-5CA9-3ACB-F4AE7BD52FEA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36" creationId="{268309A8-E4B6-C7FA-8EED-4448BB1F1639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37" creationId="{98778D57-970C-B1DA-ECA7-2EFCFCC42F59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38" creationId="{3C80AC36-8F8D-AC91-8DEF-F20110E09735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39" creationId="{5834EBB0-1847-7474-117F-E210E66E51A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0" creationId="{1C15EAE1-FB94-EF33-82DB-F08775C3C2EA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1" creationId="{E3AABB65-551A-9C4B-78A3-2133570DD5BA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2" creationId="{7F8A0569-2B18-E405-4C26-265D8DAF5C9C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43" creationId="{C405AC6F-29F1-8B71-8A64-929DF0DA6152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4" creationId="{CE58A990-DCDB-A64A-49A3-2113BA93D6DB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5" creationId="{987F26C2-D01B-2898-6857-6CBBB805F734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6" creationId="{2546AA11-036A-0DF8-59BA-6F38CD875ACC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7" creationId="{23589B5F-CB67-07EC-09AE-BBE52A7B526B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8" creationId="{DF6E72EE-A013-311B-6E90-01DB07824B38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49" creationId="{A7B49302-675A-3BE3-FAC2-99FF9FA9036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0" creationId="{0FC7E02F-DFF4-7ECE-F22C-6F641DC7C22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1" creationId="{4CFDC915-44C9-7DA0-03D1-857D06DCDD7C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2" creationId="{5E6AEA5D-71BD-DC95-813B-2EC4E3F313BA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3" creationId="{4537543A-105B-F015-89E4-184A1CC7DF9A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4" creationId="{68716850-491C-1A38-9AC3-E5D484BBA198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5" creationId="{7CE1C9B8-E72B-C090-3B21-817618FF93CE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56" creationId="{23A50C21-9EA6-3E99-AA64-37F4AB44859C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7" creationId="{2D98E1D7-DE88-E0C4-1940-24E07EC61355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8" creationId="{7E58013D-2DC2-BF71-FAB8-62E648B67865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59" creationId="{86EF6588-FE08-46BF-3894-321B30A1FF1D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60" creationId="{57C48B75-2A88-31CC-4816-A6F7492C0CD0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61" creationId="{A0FAEF95-E3F8-9D55-D11B-21FC393BD85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62" creationId="{2357725D-0F1D-0048-940F-51EA320E001A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71" creationId="{F7659870-FC45-7923-EEE3-6D3A76038BD8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72" creationId="{9EC058D2-867F-F47D-2DDF-39C3A46BBDC8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73" creationId="{77B3E36B-182A-06E6-2AFB-93456D41B971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74" creationId="{CD2F91BC-EB1B-352D-DA48-2E107F3922A3}"/>
          </ac:spMkLst>
        </pc:spChg>
        <pc:spChg chg="del">
          <ac:chgData name="Xuzhaoyuan" userId="92dacafb-b293-4395-ae6b-ab8c0207f0fc" providerId="ADAL" clId="{5A728405-9D4E-4A58-A40C-3C93B24876A4}" dt="2022-08-02T02:31:15.119" v="6317" actId="478"/>
          <ac:spMkLst>
            <pc:docMk/>
            <pc:sldMk cId="3972811787" sldId="1172"/>
            <ac:spMk id="175" creationId="{CED2F069-8882-79A8-764C-882E349AC251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76" creationId="{5516C498-A5C2-4463-0349-20E6BD0B9D21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77" creationId="{A313FD02-4F58-93D6-0865-2070EC2C3557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78" creationId="{67F33172-95CE-D2F3-80D1-B0543456C807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79" creationId="{458CEF15-B2A3-A71E-711C-6F8977CBA426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80" creationId="{5566FF31-6542-2E2F-AAAB-08EC75DF4E26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81" creationId="{741FAA78-E4F0-89B4-7E04-5E928953F150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82" creationId="{8E7966D6-D1E2-67F6-3CB8-FF49F3C2528A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83" creationId="{0E32EA6B-E2B0-AD25-BCA6-961BBEEC694E}"/>
          </ac:spMkLst>
        </pc:spChg>
        <pc:spChg chg="add mod">
          <ac:chgData name="Xuzhaoyuan" userId="92dacafb-b293-4395-ae6b-ab8c0207f0fc" providerId="ADAL" clId="{5A728405-9D4E-4A58-A40C-3C93B24876A4}" dt="2022-08-02T02:34:30.199" v="6361" actId="1076"/>
          <ac:spMkLst>
            <pc:docMk/>
            <pc:sldMk cId="3972811787" sldId="1172"/>
            <ac:spMk id="184" creationId="{06BB5D41-A14B-1681-45CD-D04108F3BCC3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85" creationId="{EA1A0A56-31B1-7199-B49A-962890F9997B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86" creationId="{83A9CB75-076A-EFBB-08B7-4F804CDC83EC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87" creationId="{8A6DCD2F-B446-4171-51C9-9B1629E79761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88" creationId="{5BBAFB24-FFB2-3A95-8E15-BCE5DF2DCD80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89" creationId="{53DDCE9E-7419-A5AB-C2CA-51819C2A77A2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0" creationId="{41C06381-7197-4C2F-6E66-D4192B898FF5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1" creationId="{02375058-192D-5C43-26F4-6DF009AF5F06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2" creationId="{5BCE5D80-0815-1432-3AF5-201F20586CC4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3" creationId="{1E6F201C-9F55-CA83-B25E-2B35D645EBA4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4" creationId="{066A8497-9C8D-5A3D-8545-94F8E6283EE0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5" creationId="{EF3B338A-55B5-5367-ABFB-3A30A0F3AA79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6" creationId="{12724DB9-92D5-C6BA-AB5C-8B6018156432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7" creationId="{D90CC84B-173F-C47D-ABD4-46AC54CCB546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8" creationId="{675BD64F-C3F5-D6E9-3468-A8BC2E0CBC6E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199" creationId="{E2657732-D8F0-2579-A99E-52064EAE2608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0" creationId="{033671C8-5160-B2DD-3E36-B1962F1A8AA4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1" creationId="{2BE1717F-581B-2FEE-7192-3E8E17353F5E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2" creationId="{48A2D5FB-2824-D1AB-529F-B5E2DF311E28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3" creationId="{17B62E60-CFF0-A049-77A2-5ECA668CE425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4" creationId="{9582C7E2-54B6-17FF-2E55-7B739A597701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5" creationId="{07D58D3F-7967-30DC-64D8-E7B16DA1D5B3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6" creationId="{5D843742-C23A-4B6E-865C-2355F2379806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7" creationId="{64D6CFFA-AFEE-91BD-AFB0-0C4B9005DA59}"/>
          </ac:spMkLst>
        </pc:spChg>
        <pc:spChg chg="add mod">
          <ac:chgData name="Xuzhaoyuan" userId="92dacafb-b293-4395-ae6b-ab8c0207f0fc" providerId="ADAL" clId="{5A728405-9D4E-4A58-A40C-3C93B24876A4}" dt="2022-08-02T02:34:38.503" v="6363" actId="1076"/>
          <ac:spMkLst>
            <pc:docMk/>
            <pc:sldMk cId="3972811787" sldId="1172"/>
            <ac:spMk id="208" creationId="{B93764E8-6159-2055-5412-08448D40D2C4}"/>
          </ac:spMkLst>
        </pc:spChg>
        <pc:spChg chg="add del mod">
          <ac:chgData name="Xuzhaoyuan" userId="92dacafb-b293-4395-ae6b-ab8c0207f0fc" providerId="ADAL" clId="{5A728405-9D4E-4A58-A40C-3C93B24876A4}" dt="2022-08-02T02:32:43.263" v="6333" actId="478"/>
          <ac:spMkLst>
            <pc:docMk/>
            <pc:sldMk cId="3972811787" sldId="1172"/>
            <ac:spMk id="209" creationId="{3CD83647-CE26-188F-D0F0-1FE220F2F6F6}"/>
          </ac:spMkLst>
        </pc:spChg>
        <pc:spChg chg="add del mod">
          <ac:chgData name="Xuzhaoyuan" userId="92dacafb-b293-4395-ae6b-ab8c0207f0fc" providerId="ADAL" clId="{5A728405-9D4E-4A58-A40C-3C93B24876A4}" dt="2022-08-02T02:34:07.616" v="6355" actId="478"/>
          <ac:spMkLst>
            <pc:docMk/>
            <pc:sldMk cId="3972811787" sldId="1172"/>
            <ac:spMk id="210" creationId="{BAE2E4E5-4BE4-8676-497B-465D9205173A}"/>
          </ac:spMkLst>
        </pc:spChg>
        <pc:spChg chg="add del mod">
          <ac:chgData name="Xuzhaoyuan" userId="92dacafb-b293-4395-ae6b-ab8c0207f0fc" providerId="ADAL" clId="{5A728405-9D4E-4A58-A40C-3C93B24876A4}" dt="2022-08-02T02:34:08.398" v="6356" actId="478"/>
          <ac:spMkLst>
            <pc:docMk/>
            <pc:sldMk cId="3972811787" sldId="1172"/>
            <ac:spMk id="211" creationId="{C36F6BAF-0B1E-8A76-8885-17B81FEB6F8E}"/>
          </ac:spMkLst>
        </pc:spChg>
        <pc:spChg chg="add mod">
          <ac:chgData name="Xuzhaoyuan" userId="92dacafb-b293-4395-ae6b-ab8c0207f0fc" providerId="ADAL" clId="{5A728405-9D4E-4A58-A40C-3C93B24876A4}" dt="2022-08-02T02:34:31.469" v="6362" actId="1076"/>
          <ac:spMkLst>
            <pc:docMk/>
            <pc:sldMk cId="3972811787" sldId="1172"/>
            <ac:spMk id="212" creationId="{616661DA-183C-FFA0-21C3-B7E45F0FD0DA}"/>
          </ac:spMkLst>
        </pc:spChg>
        <pc:spChg chg="add mod">
          <ac:chgData name="Xuzhaoyuan" userId="92dacafb-b293-4395-ae6b-ab8c0207f0fc" providerId="ADAL" clId="{5A728405-9D4E-4A58-A40C-3C93B24876A4}" dt="2022-08-02T02:34:43.102" v="6365" actId="1076"/>
          <ac:spMkLst>
            <pc:docMk/>
            <pc:sldMk cId="3972811787" sldId="1172"/>
            <ac:spMk id="213" creationId="{2AD242B5-D13A-D693-197A-AAB0D09A237E}"/>
          </ac:spMkLst>
        </pc:spChg>
        <pc:spChg chg="add mod">
          <ac:chgData name="Xuzhaoyuan" userId="92dacafb-b293-4395-ae6b-ab8c0207f0fc" providerId="ADAL" clId="{5A728405-9D4E-4A58-A40C-3C93B24876A4}" dt="2022-08-02T02:36:51.269" v="6432" actId="1076"/>
          <ac:spMkLst>
            <pc:docMk/>
            <pc:sldMk cId="3972811787" sldId="1172"/>
            <ac:spMk id="214" creationId="{58BDAC95-884F-9445-5DD4-D40B58CC9EA5}"/>
          </ac:spMkLst>
        </pc:spChg>
        <pc:spChg chg="add mod">
          <ac:chgData name="Xuzhaoyuan" userId="92dacafb-b293-4395-ae6b-ab8c0207f0fc" providerId="ADAL" clId="{5A728405-9D4E-4A58-A40C-3C93B24876A4}" dt="2022-08-02T02:36:51.269" v="6432" actId="1076"/>
          <ac:spMkLst>
            <pc:docMk/>
            <pc:sldMk cId="3972811787" sldId="1172"/>
            <ac:spMk id="215" creationId="{6D1E34F0-57A2-A7F6-AA53-DFDA31452D5D}"/>
          </ac:spMkLst>
        </pc:spChg>
        <pc:spChg chg="add mod">
          <ac:chgData name="Xuzhaoyuan" userId="92dacafb-b293-4395-ae6b-ab8c0207f0fc" providerId="ADAL" clId="{5A728405-9D4E-4A58-A40C-3C93B24876A4}" dt="2022-08-02T02:36:51.269" v="6432" actId="1076"/>
          <ac:spMkLst>
            <pc:docMk/>
            <pc:sldMk cId="3972811787" sldId="1172"/>
            <ac:spMk id="216" creationId="{EC1F31CC-4FFA-261C-5AE9-727595AE113F}"/>
          </ac:spMkLst>
        </pc:spChg>
        <pc:spChg chg="add mod">
          <ac:chgData name="Xuzhaoyuan" userId="92dacafb-b293-4395-ae6b-ab8c0207f0fc" providerId="ADAL" clId="{5A728405-9D4E-4A58-A40C-3C93B24876A4}" dt="2022-08-02T02:36:51.269" v="6432" actId="1076"/>
          <ac:spMkLst>
            <pc:docMk/>
            <pc:sldMk cId="3972811787" sldId="1172"/>
            <ac:spMk id="217" creationId="{4F23BB0E-C5E2-CDFA-8727-4FA13F98901F}"/>
          </ac:spMkLst>
        </pc:spChg>
        <pc:spChg chg="add mod">
          <ac:chgData name="Xuzhaoyuan" userId="92dacafb-b293-4395-ae6b-ab8c0207f0fc" providerId="ADAL" clId="{5A728405-9D4E-4A58-A40C-3C93B24876A4}" dt="2022-08-02T02:37:10.462" v="6446" actId="20577"/>
          <ac:spMkLst>
            <pc:docMk/>
            <pc:sldMk cId="3972811787" sldId="1172"/>
            <ac:spMk id="218" creationId="{F28AFF3A-A9E7-AB6C-D294-013E6956497B}"/>
          </ac:spMkLst>
        </pc:spChg>
        <pc:spChg chg="add mod">
          <ac:chgData name="Xuzhaoyuan" userId="92dacafb-b293-4395-ae6b-ab8c0207f0fc" providerId="ADAL" clId="{5A728405-9D4E-4A58-A40C-3C93B24876A4}" dt="2022-08-02T02:37:38.175" v="6460" actId="20577"/>
          <ac:spMkLst>
            <pc:docMk/>
            <pc:sldMk cId="3972811787" sldId="1172"/>
            <ac:spMk id="219" creationId="{90F02965-348B-A465-B244-A97CC15908D8}"/>
          </ac:spMkLst>
        </pc:spChg>
        <pc:spChg chg="add mod">
          <ac:chgData name="Xuzhaoyuan" userId="92dacafb-b293-4395-ae6b-ab8c0207f0fc" providerId="ADAL" clId="{5A728405-9D4E-4A58-A40C-3C93B24876A4}" dt="2022-08-02T02:37:57.119" v="6474" actId="20577"/>
          <ac:spMkLst>
            <pc:docMk/>
            <pc:sldMk cId="3972811787" sldId="1172"/>
            <ac:spMk id="220" creationId="{5BEA9ECA-32F7-5ADD-2379-53757C43354E}"/>
          </ac:spMkLst>
        </pc:spChg>
        <pc:spChg chg="add mod">
          <ac:chgData name="Xuzhaoyuan" userId="92dacafb-b293-4395-ae6b-ab8c0207f0fc" providerId="ADAL" clId="{5A728405-9D4E-4A58-A40C-3C93B24876A4}" dt="2022-08-02T02:38:33.779" v="6497" actId="20577"/>
          <ac:spMkLst>
            <pc:docMk/>
            <pc:sldMk cId="3972811787" sldId="1172"/>
            <ac:spMk id="221" creationId="{80116323-DA88-50F9-7585-56EC8BF37F82}"/>
          </ac:spMkLst>
        </pc:sp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78" creationId="{7ADB1631-F03C-10B3-F542-6458681627BF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81" creationId="{28F0FC4C-6E0F-10B3-A00A-20313004A806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82" creationId="{EB5F28FB-8B1E-13C6-75F7-AE58A3AFAE4B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90" creationId="{34523083-8192-601E-4E91-56850D3B134B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92" creationId="{D15ABEE5-2062-ED55-973F-F152EF434076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93" creationId="{7719450C-B319-3295-5A4C-6E3B05AF9A89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94" creationId="{78130186-F65F-F507-CCCD-185016149AB1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95" creationId="{9BA7A572-2DD1-5532-03BD-32B72DE54D09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3" creationId="{89FD4D33-CB95-21B4-0671-97878D4F0363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4" creationId="{541C3B79-352D-4C76-574A-FFD833B17523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5" creationId="{7748AA32-A0FA-DF0D-4C39-33678CADFFF4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6" creationId="{AE7EA002-0D19-3AFC-70A4-33DF7EB37909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7" creationId="{96051841-31E3-F861-19EC-D33F67D9D435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8" creationId="{73C1D1B7-F598-06AB-6810-07F2AE8A6BF5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69" creationId="{91DEA4D5-FDF9-51BC-CE21-A15579271A42}"/>
          </ac:cxnSpMkLst>
        </pc:cxnChg>
        <pc:cxnChg chg="del">
          <ac:chgData name="Xuzhaoyuan" userId="92dacafb-b293-4395-ae6b-ab8c0207f0fc" providerId="ADAL" clId="{5A728405-9D4E-4A58-A40C-3C93B24876A4}" dt="2022-08-02T02:31:15.119" v="6317" actId="478"/>
          <ac:cxnSpMkLst>
            <pc:docMk/>
            <pc:sldMk cId="3972811787" sldId="1172"/>
            <ac:cxnSpMk id="170" creationId="{052EB1F2-C8E1-6FD9-BCC6-AAE523363893}"/>
          </ac:cxnSpMkLst>
        </pc:cxnChg>
      </pc:sldChg>
    </pc:docChg>
  </pc:docChgLst>
  <pc:docChgLst>
    <pc:chgData name="Xuzhaoyuan" userId="92dacafb-b293-4395-ae6b-ab8c0207f0fc" providerId="ADAL" clId="{F1E43299-8161-4D19-AA77-60B8323CAEA4}"/>
    <pc:docChg chg="undo custSel addSld delSld modSld">
      <pc:chgData name="Xuzhaoyuan" userId="92dacafb-b293-4395-ae6b-ab8c0207f0fc" providerId="ADAL" clId="{F1E43299-8161-4D19-AA77-60B8323CAEA4}" dt="2022-07-07T08:07:02.264" v="516" actId="14100"/>
      <pc:docMkLst>
        <pc:docMk/>
      </pc:docMkLst>
      <pc:sldChg chg="addSp delSp modSp mod">
        <pc:chgData name="Xuzhaoyuan" userId="92dacafb-b293-4395-ae6b-ab8c0207f0fc" providerId="ADAL" clId="{F1E43299-8161-4D19-AA77-60B8323CAEA4}" dt="2022-07-01T06:48:27.447" v="183" actId="20577"/>
        <pc:sldMkLst>
          <pc:docMk/>
          <pc:sldMk cId="2649899629" sldId="1128"/>
        </pc:sldMkLst>
        <pc:spChg chg="add 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2" creationId="{84EDDB36-0C3D-40F1-87C8-30FC8D88D814}"/>
          </ac:spMkLst>
        </pc:spChg>
        <pc:spChg chg="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5" creationId="{B2B992BB-090F-45DB-AE73-6A304FC84EE1}"/>
          </ac:spMkLst>
        </pc:spChg>
        <pc:spChg chg="add 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6" creationId="{23C25CD9-4C7E-4E28-BA6C-7343EFA2E19E}"/>
          </ac:spMkLst>
        </pc:spChg>
        <pc:spChg chg="add mod">
          <ac:chgData name="Xuzhaoyuan" userId="92dacafb-b293-4395-ae6b-ab8c0207f0fc" providerId="ADAL" clId="{F1E43299-8161-4D19-AA77-60B8323CAEA4}" dt="2022-07-01T06:48:13.557" v="162" actId="20577"/>
          <ac:spMkLst>
            <pc:docMk/>
            <pc:sldMk cId="2649899629" sldId="1128"/>
            <ac:spMk id="7" creationId="{E35FEE0B-D750-4634-A4FA-AA6087727F84}"/>
          </ac:spMkLst>
        </pc:spChg>
        <pc:spChg chg="add mod">
          <ac:chgData name="Xuzhaoyuan" userId="92dacafb-b293-4395-ae6b-ab8c0207f0fc" providerId="ADAL" clId="{F1E43299-8161-4D19-AA77-60B8323CAEA4}" dt="2022-07-01T06:48:27.447" v="183" actId="20577"/>
          <ac:spMkLst>
            <pc:docMk/>
            <pc:sldMk cId="2649899629" sldId="1128"/>
            <ac:spMk id="8" creationId="{7AFD02AA-6090-49B8-BA51-86E3ACE5463B}"/>
          </ac:spMkLst>
        </pc:spChg>
        <pc:spChg chg="add 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9" creationId="{6BD165B3-B478-4D26-8C76-846FFFF60031}"/>
          </ac:spMkLst>
        </pc:spChg>
        <pc:spChg chg="add del mod">
          <ac:chgData name="Xuzhaoyuan" userId="92dacafb-b293-4395-ae6b-ab8c0207f0fc" providerId="ADAL" clId="{F1E43299-8161-4D19-AA77-60B8323CAEA4}" dt="2022-07-01T06:42:36.233" v="71" actId="478"/>
          <ac:spMkLst>
            <pc:docMk/>
            <pc:sldMk cId="2649899629" sldId="1128"/>
            <ac:spMk id="10" creationId="{B029F2CA-2159-4C68-BE93-B0A60B08C376}"/>
          </ac:spMkLst>
        </pc:spChg>
        <pc:spChg chg="add 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11" creationId="{5E916711-EC62-4D13-A6F2-5AA8DFCEAE5D}"/>
          </ac:spMkLst>
        </pc:spChg>
        <pc:spChg chg="add mod">
          <ac:chgData name="Xuzhaoyuan" userId="92dacafb-b293-4395-ae6b-ab8c0207f0fc" providerId="ADAL" clId="{F1E43299-8161-4D19-AA77-60B8323CAEA4}" dt="2022-07-01T06:47:43.873" v="159" actId="1076"/>
          <ac:spMkLst>
            <pc:docMk/>
            <pc:sldMk cId="2649899629" sldId="1128"/>
            <ac:spMk id="12" creationId="{075B051B-7223-4556-A537-5381E3A523A6}"/>
          </ac:spMkLst>
        </pc:spChg>
      </pc:sldChg>
      <pc:sldChg chg="addSp delSp modSp mod delAnim modAnim">
        <pc:chgData name="Xuzhaoyuan" userId="92dacafb-b293-4395-ae6b-ab8c0207f0fc" providerId="ADAL" clId="{F1E43299-8161-4D19-AA77-60B8323CAEA4}" dt="2022-07-01T06:45:04.229" v="132" actId="20577"/>
        <pc:sldMkLst>
          <pc:docMk/>
          <pc:sldMk cId="371652711" sldId="1131"/>
        </pc:sldMkLst>
        <pc:spChg chg="add mod">
          <ac:chgData name="Xuzhaoyuan" userId="92dacafb-b293-4395-ae6b-ab8c0207f0fc" providerId="ADAL" clId="{F1E43299-8161-4D19-AA77-60B8323CAEA4}" dt="2022-07-01T06:40:19.444" v="50" actId="207"/>
          <ac:spMkLst>
            <pc:docMk/>
            <pc:sldMk cId="371652711" sldId="1131"/>
            <ac:spMk id="36" creationId="{3C996A41-22A6-4E4B-BC82-1AFFF43E947D}"/>
          </ac:spMkLst>
        </pc:spChg>
        <pc:spChg chg="add del mod">
          <ac:chgData name="Xuzhaoyuan" userId="92dacafb-b293-4395-ae6b-ab8c0207f0fc" providerId="ADAL" clId="{F1E43299-8161-4D19-AA77-60B8323CAEA4}" dt="2022-07-01T06:28:36.584" v="15"/>
          <ac:spMkLst>
            <pc:docMk/>
            <pc:sldMk cId="371652711" sldId="1131"/>
            <ac:spMk id="41" creationId="{7FBC3AB5-2430-4B75-B256-422FC5D2A018}"/>
          </ac:spMkLst>
        </pc:spChg>
        <pc:spChg chg="add del mod">
          <ac:chgData name="Xuzhaoyuan" userId="92dacafb-b293-4395-ae6b-ab8c0207f0fc" providerId="ADAL" clId="{F1E43299-8161-4D19-AA77-60B8323CAEA4}" dt="2022-07-01T06:29:50.775" v="21" actId="478"/>
          <ac:spMkLst>
            <pc:docMk/>
            <pc:sldMk cId="371652711" sldId="1131"/>
            <ac:spMk id="42" creationId="{2A4773E0-015B-4496-B571-E388FFFA9DEC}"/>
          </ac:spMkLst>
        </pc:spChg>
        <pc:spChg chg="add mod">
          <ac:chgData name="Xuzhaoyuan" userId="92dacafb-b293-4395-ae6b-ab8c0207f0fc" providerId="ADAL" clId="{F1E43299-8161-4D19-AA77-60B8323CAEA4}" dt="2022-07-01T06:36:58.505" v="27" actId="1076"/>
          <ac:spMkLst>
            <pc:docMk/>
            <pc:sldMk cId="371652711" sldId="1131"/>
            <ac:spMk id="43" creationId="{992A83D2-912C-45F6-84FF-9C4C04B0D881}"/>
          </ac:spMkLst>
        </pc:spChg>
        <pc:spChg chg="add mod">
          <ac:chgData name="Xuzhaoyuan" userId="92dacafb-b293-4395-ae6b-ab8c0207f0fc" providerId="ADAL" clId="{F1E43299-8161-4D19-AA77-60B8323CAEA4}" dt="2022-07-01T06:39:19.809" v="36" actId="14100"/>
          <ac:spMkLst>
            <pc:docMk/>
            <pc:sldMk cId="371652711" sldId="1131"/>
            <ac:spMk id="45" creationId="{D6B1FD6C-4606-4446-8DFF-B94A28703443}"/>
          </ac:spMkLst>
        </pc:spChg>
        <pc:spChg chg="del mod">
          <ac:chgData name="Xuzhaoyuan" userId="92dacafb-b293-4395-ae6b-ab8c0207f0fc" providerId="ADAL" clId="{F1E43299-8161-4D19-AA77-60B8323CAEA4}" dt="2022-07-01T06:28:31.691" v="11" actId="478"/>
          <ac:spMkLst>
            <pc:docMk/>
            <pc:sldMk cId="371652711" sldId="1131"/>
            <ac:spMk id="53" creationId="{625BCF37-155C-D40C-6415-0D01F4BD1D84}"/>
          </ac:spMkLst>
        </pc:spChg>
        <pc:spChg chg="add mod">
          <ac:chgData name="Xuzhaoyuan" userId="92dacafb-b293-4395-ae6b-ab8c0207f0fc" providerId="ADAL" clId="{F1E43299-8161-4D19-AA77-60B8323CAEA4}" dt="2022-07-01T06:40:51.617" v="53" actId="1076"/>
          <ac:spMkLst>
            <pc:docMk/>
            <pc:sldMk cId="371652711" sldId="1131"/>
            <ac:spMk id="55" creationId="{02D67ADF-821A-4106-8001-FD9603EBDAF3}"/>
          </ac:spMkLst>
        </pc:spChg>
        <pc:spChg chg="mod">
          <ac:chgData name="Xuzhaoyuan" userId="92dacafb-b293-4395-ae6b-ab8c0207f0fc" providerId="ADAL" clId="{F1E43299-8161-4D19-AA77-60B8323CAEA4}" dt="2022-07-01T06:38:53.329" v="29" actId="14100"/>
          <ac:spMkLst>
            <pc:docMk/>
            <pc:sldMk cId="371652711" sldId="1131"/>
            <ac:spMk id="58" creationId="{1D4FE05D-CC05-FAE3-BBF2-8E8A263B3EA4}"/>
          </ac:spMkLst>
        </pc:spChg>
        <pc:spChg chg="del">
          <ac:chgData name="Xuzhaoyuan" userId="92dacafb-b293-4395-ae6b-ab8c0207f0fc" providerId="ADAL" clId="{F1E43299-8161-4D19-AA77-60B8323CAEA4}" dt="2022-07-01T06:40:00.148" v="49" actId="478"/>
          <ac:spMkLst>
            <pc:docMk/>
            <pc:sldMk cId="371652711" sldId="1131"/>
            <ac:spMk id="59" creationId="{6E77503E-0ADC-4A7C-843B-904A1BC7589D}"/>
          </ac:spMkLst>
        </pc:spChg>
        <pc:spChg chg="add mod">
          <ac:chgData name="Xuzhaoyuan" userId="92dacafb-b293-4395-ae6b-ab8c0207f0fc" providerId="ADAL" clId="{F1E43299-8161-4D19-AA77-60B8323CAEA4}" dt="2022-07-01T06:41:01.749" v="56" actId="20577"/>
          <ac:spMkLst>
            <pc:docMk/>
            <pc:sldMk cId="371652711" sldId="1131"/>
            <ac:spMk id="60" creationId="{021194A9-2572-4569-984A-92A0E664D553}"/>
          </ac:spMkLst>
        </pc:spChg>
        <pc:spChg chg="mod">
          <ac:chgData name="Xuzhaoyuan" userId="92dacafb-b293-4395-ae6b-ab8c0207f0fc" providerId="ADAL" clId="{F1E43299-8161-4D19-AA77-60B8323CAEA4}" dt="2022-07-01T06:39:58.193" v="48" actId="1076"/>
          <ac:spMkLst>
            <pc:docMk/>
            <pc:sldMk cId="371652711" sldId="1131"/>
            <ac:spMk id="68" creationId="{E7775897-CF44-07EC-A219-F88E8313AE48}"/>
          </ac:spMkLst>
        </pc:spChg>
        <pc:spChg chg="del mod">
          <ac:chgData name="Xuzhaoyuan" userId="92dacafb-b293-4395-ae6b-ab8c0207f0fc" providerId="ADAL" clId="{F1E43299-8161-4D19-AA77-60B8323CAEA4}" dt="2022-07-01T06:36:47.089" v="24" actId="478"/>
          <ac:spMkLst>
            <pc:docMk/>
            <pc:sldMk cId="371652711" sldId="1131"/>
            <ac:spMk id="75" creationId="{D3A90B0B-61A2-E28E-7BB4-766FE38366EE}"/>
          </ac:spMkLst>
        </pc:spChg>
        <pc:spChg chg="mod">
          <ac:chgData name="Xuzhaoyuan" userId="92dacafb-b293-4395-ae6b-ab8c0207f0fc" providerId="ADAL" clId="{F1E43299-8161-4D19-AA77-60B8323CAEA4}" dt="2022-07-01T06:45:04.229" v="132" actId="20577"/>
          <ac:spMkLst>
            <pc:docMk/>
            <pc:sldMk cId="371652711" sldId="1131"/>
            <ac:spMk id="81" creationId="{77488ADF-21F2-94D0-AEB9-941FFDC7B8AF}"/>
          </ac:spMkLst>
        </pc:spChg>
        <pc:cxnChg chg="add mod">
          <ac:chgData name="Xuzhaoyuan" userId="92dacafb-b293-4395-ae6b-ab8c0207f0fc" providerId="ADAL" clId="{F1E43299-8161-4D19-AA77-60B8323CAEA4}" dt="2022-07-01T06:39:43.313" v="43" actId="14100"/>
          <ac:cxnSpMkLst>
            <pc:docMk/>
            <pc:sldMk cId="371652711" sldId="1131"/>
            <ac:cxnSpMk id="47" creationId="{999DFE6D-9F5D-46FC-97D3-C4958910D8B1}"/>
          </ac:cxnSpMkLst>
        </pc:cxnChg>
        <pc:cxnChg chg="mod">
          <ac:chgData name="Xuzhaoyuan" userId="92dacafb-b293-4395-ae6b-ab8c0207f0fc" providerId="ADAL" clId="{F1E43299-8161-4D19-AA77-60B8323CAEA4}" dt="2022-07-01T06:28:35.320" v="14" actId="1076"/>
          <ac:cxnSpMkLst>
            <pc:docMk/>
            <pc:sldMk cId="371652711" sldId="1131"/>
            <ac:cxnSpMk id="50" creationId="{31D640A3-1A76-6564-DD08-D62FC23BA87E}"/>
          </ac:cxnSpMkLst>
        </pc:cxnChg>
        <pc:cxnChg chg="mod ord">
          <ac:chgData name="Xuzhaoyuan" userId="92dacafb-b293-4395-ae6b-ab8c0207f0fc" providerId="ADAL" clId="{F1E43299-8161-4D19-AA77-60B8323CAEA4}" dt="2022-07-01T06:39:53.489" v="47" actId="14100"/>
          <ac:cxnSpMkLst>
            <pc:docMk/>
            <pc:sldMk cId="371652711" sldId="1131"/>
            <ac:cxnSpMk id="51" creationId="{7900BE50-811B-21B9-0334-E65495662968}"/>
          </ac:cxnSpMkLst>
        </pc:cxnChg>
        <pc:cxnChg chg="mod ord">
          <ac:chgData name="Xuzhaoyuan" userId="92dacafb-b293-4395-ae6b-ab8c0207f0fc" providerId="ADAL" clId="{F1E43299-8161-4D19-AA77-60B8323CAEA4}" dt="2022-07-01T06:39:36.538" v="40" actId="14100"/>
          <ac:cxnSpMkLst>
            <pc:docMk/>
            <pc:sldMk cId="371652711" sldId="1131"/>
            <ac:cxnSpMk id="54" creationId="{EB1DAFB4-7759-5F72-A003-FA48E9465D3B}"/>
          </ac:cxnSpMkLst>
        </pc:cxnChg>
        <pc:cxnChg chg="del mod">
          <ac:chgData name="Xuzhaoyuan" userId="92dacafb-b293-4395-ae6b-ab8c0207f0fc" providerId="ADAL" clId="{F1E43299-8161-4D19-AA77-60B8323CAEA4}" dt="2022-07-01T06:40:00.148" v="49" actId="478"/>
          <ac:cxnSpMkLst>
            <pc:docMk/>
            <pc:sldMk cId="371652711" sldId="1131"/>
            <ac:cxnSpMk id="57" creationId="{41275DEA-FAE7-427F-A3C5-2E3203E260B7}"/>
          </ac:cxnSpMkLst>
        </pc:cxnChg>
      </pc:sldChg>
      <pc:sldChg chg="addSp delSp modSp add mod">
        <pc:chgData name="Xuzhaoyuan" userId="92dacafb-b293-4395-ae6b-ab8c0207f0fc" providerId="ADAL" clId="{F1E43299-8161-4D19-AA77-60B8323CAEA4}" dt="2022-07-07T08:07:02.264" v="516" actId="14100"/>
        <pc:sldMkLst>
          <pc:docMk/>
          <pc:sldMk cId="1541634845" sldId="1136"/>
        </pc:sldMkLst>
        <pc:spChg chg="add del mod">
          <ac:chgData name="Xuzhaoyuan" userId="92dacafb-b293-4395-ae6b-ab8c0207f0fc" providerId="ADAL" clId="{F1E43299-8161-4D19-AA77-60B8323CAEA4}" dt="2022-07-07T06:55:08.258" v="247" actId="478"/>
          <ac:spMkLst>
            <pc:docMk/>
            <pc:sldMk cId="1541634845" sldId="1136"/>
            <ac:spMk id="2" creationId="{16B05D87-93B1-4020-9316-C25E8732D612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2" creationId="{84EDDB36-0C3D-40F1-87C8-30FC8D88D814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3" creationId="{54C87FC6-CF27-49B6-86C9-3B5C8E589052}"/>
          </ac:spMkLst>
        </pc:spChg>
        <pc:spChg chg="mod">
          <ac:chgData name="Xuzhaoyuan" userId="92dacafb-b293-4395-ae6b-ab8c0207f0fc" providerId="ADAL" clId="{F1E43299-8161-4D19-AA77-60B8323CAEA4}" dt="2022-07-07T06:54:32.475" v="240" actId="20577"/>
          <ac:spMkLst>
            <pc:docMk/>
            <pc:sldMk cId="1541634845" sldId="1136"/>
            <ac:spMk id="4" creationId="{65D00C4A-DAE2-4146-894E-3C84C23D9733}"/>
          </ac:spMkLst>
        </pc:spChg>
        <pc:spChg chg="add del mod">
          <ac:chgData name="Xuzhaoyuan" userId="92dacafb-b293-4395-ae6b-ab8c0207f0fc" providerId="ADAL" clId="{F1E43299-8161-4D19-AA77-60B8323CAEA4}" dt="2022-07-07T06:56:09.832" v="273" actId="478"/>
          <ac:spMkLst>
            <pc:docMk/>
            <pc:sldMk cId="1541634845" sldId="1136"/>
            <ac:spMk id="5" creationId="{59D72255-BA20-4155-9F7E-B0FBC682A75C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5" creationId="{B2B992BB-090F-45DB-AE73-6A304FC84EE1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6" creationId="{23C25CD9-4C7E-4E28-BA6C-7343EFA2E19E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6" creationId="{72DB7F17-1534-47E5-8942-51CD346A93E4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7" creationId="{DF8E0BA3-D30F-4C68-A459-0B8D9A1C7B33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7" creationId="{E35FEE0B-D750-4634-A4FA-AA6087727F84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8" creationId="{0D5FF979-BB6E-41F4-8C60-28592302A7F2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8" creationId="{7AFD02AA-6090-49B8-BA51-86E3ACE5463B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9" creationId="{6BD165B3-B478-4D26-8C76-846FFFF60031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11" creationId="{5E916711-EC62-4D13-A6F2-5AA8DFCEAE5D}"/>
          </ac:spMkLst>
        </pc:spChg>
        <pc:spChg chg="del">
          <ac:chgData name="Xuzhaoyuan" userId="92dacafb-b293-4395-ae6b-ab8c0207f0fc" providerId="ADAL" clId="{F1E43299-8161-4D19-AA77-60B8323CAEA4}" dt="2022-07-01T06:56:56.054" v="213" actId="478"/>
          <ac:spMkLst>
            <pc:docMk/>
            <pc:sldMk cId="1541634845" sldId="1136"/>
            <ac:spMk id="12" creationId="{075B051B-7223-4556-A537-5381E3A523A6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22" creationId="{46D51668-8951-492C-9C62-AFFE46976DA1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23" creationId="{489265E4-0129-4A29-A85D-70297B1DEAED}"/>
          </ac:spMkLst>
        </pc:spChg>
        <pc:spChg chg="add del mod">
          <ac:chgData name="Xuzhaoyuan" userId="92dacafb-b293-4395-ae6b-ab8c0207f0fc" providerId="ADAL" clId="{F1E43299-8161-4D19-AA77-60B8323CAEA4}" dt="2022-07-07T07:00:46.985" v="413" actId="478"/>
          <ac:spMkLst>
            <pc:docMk/>
            <pc:sldMk cId="1541634845" sldId="1136"/>
            <ac:spMk id="24" creationId="{133F89B5-0365-407F-98A4-1179569FEFE7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25" creationId="{ECE9B4EA-5608-49D0-8E00-C1886A565B4F}"/>
          </ac:spMkLst>
        </pc:spChg>
        <pc:spChg chg="add mod">
          <ac:chgData name="Xuzhaoyuan" userId="92dacafb-b293-4395-ae6b-ab8c0207f0fc" providerId="ADAL" clId="{F1E43299-8161-4D19-AA77-60B8323CAEA4}" dt="2022-07-07T07:02:26.172" v="476" actId="164"/>
          <ac:spMkLst>
            <pc:docMk/>
            <pc:sldMk cId="1541634845" sldId="1136"/>
            <ac:spMk id="36" creationId="{4CBE16EE-9870-4C59-BB5C-18EE4FD6DD12}"/>
          </ac:spMkLst>
        </pc:spChg>
        <pc:spChg chg="add mod">
          <ac:chgData name="Xuzhaoyuan" userId="92dacafb-b293-4395-ae6b-ab8c0207f0fc" providerId="ADAL" clId="{F1E43299-8161-4D19-AA77-60B8323CAEA4}" dt="2022-07-07T07:22:35.465" v="497" actId="1076"/>
          <ac:spMkLst>
            <pc:docMk/>
            <pc:sldMk cId="1541634845" sldId="1136"/>
            <ac:spMk id="38" creationId="{4CC03596-2650-4A53-8CC0-AE5F767E0818}"/>
          </ac:spMkLst>
        </pc:spChg>
        <pc:spChg chg="add del mod">
          <ac:chgData name="Xuzhaoyuan" userId="92dacafb-b293-4395-ae6b-ab8c0207f0fc" providerId="ADAL" clId="{F1E43299-8161-4D19-AA77-60B8323CAEA4}" dt="2022-07-07T07:22:36.916" v="498" actId="478"/>
          <ac:spMkLst>
            <pc:docMk/>
            <pc:sldMk cId="1541634845" sldId="1136"/>
            <ac:spMk id="39" creationId="{8E86EC28-8B58-484D-ACAA-2A8D1AD50F94}"/>
          </ac:spMkLst>
        </pc:spChg>
        <pc:spChg chg="add mod">
          <ac:chgData name="Xuzhaoyuan" userId="92dacafb-b293-4395-ae6b-ab8c0207f0fc" providerId="ADAL" clId="{F1E43299-8161-4D19-AA77-60B8323CAEA4}" dt="2022-07-07T07:22:50.225" v="502" actId="692"/>
          <ac:spMkLst>
            <pc:docMk/>
            <pc:sldMk cId="1541634845" sldId="1136"/>
            <ac:spMk id="40" creationId="{33F16876-1719-4354-A517-6FF575A0073D}"/>
          </ac:spMkLst>
        </pc:spChg>
        <pc:spChg chg="add mod">
          <ac:chgData name="Xuzhaoyuan" userId="92dacafb-b293-4395-ae6b-ab8c0207f0fc" providerId="ADAL" clId="{F1E43299-8161-4D19-AA77-60B8323CAEA4}" dt="2022-07-07T08:06:43.699" v="508" actId="20577"/>
          <ac:spMkLst>
            <pc:docMk/>
            <pc:sldMk cId="1541634845" sldId="1136"/>
            <ac:spMk id="41" creationId="{00658AF7-1DA5-438E-A384-18DC0CB596F8}"/>
          </ac:spMkLst>
        </pc:spChg>
        <pc:spChg chg="add mod">
          <ac:chgData name="Xuzhaoyuan" userId="92dacafb-b293-4395-ae6b-ab8c0207f0fc" providerId="ADAL" clId="{F1E43299-8161-4D19-AA77-60B8323CAEA4}" dt="2022-07-07T08:06:51.555" v="512" actId="20577"/>
          <ac:spMkLst>
            <pc:docMk/>
            <pc:sldMk cId="1541634845" sldId="1136"/>
            <ac:spMk id="42" creationId="{0F77859D-8F00-427C-92AD-B7BA19E3AE35}"/>
          </ac:spMkLst>
        </pc:spChg>
        <pc:spChg chg="add mod">
          <ac:chgData name="Xuzhaoyuan" userId="92dacafb-b293-4395-ae6b-ab8c0207f0fc" providerId="ADAL" clId="{F1E43299-8161-4D19-AA77-60B8323CAEA4}" dt="2022-07-07T08:07:02.264" v="516" actId="14100"/>
          <ac:spMkLst>
            <pc:docMk/>
            <pc:sldMk cId="1541634845" sldId="1136"/>
            <ac:spMk id="43" creationId="{17F28FA0-F7FC-485C-ABF4-89FAF5D0EEB8}"/>
          </ac:spMkLst>
        </pc:spChg>
        <pc:grpChg chg="add mod">
          <ac:chgData name="Xuzhaoyuan" userId="92dacafb-b293-4395-ae6b-ab8c0207f0fc" providerId="ADAL" clId="{F1E43299-8161-4D19-AA77-60B8323CAEA4}" dt="2022-07-07T07:02:39.386" v="480" actId="1076"/>
          <ac:grpSpMkLst>
            <pc:docMk/>
            <pc:sldMk cId="1541634845" sldId="1136"/>
            <ac:grpSpMk id="37" creationId="{452630DB-3699-42FD-9567-411E2C2D17F5}"/>
          </ac:grpSpMkLst>
        </pc:grp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10" creationId="{FC43E414-5F4E-40F0-95B9-14EEF7470E86}"/>
          </ac:cxnSpMkLst>
        </pc:cxn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12" creationId="{EA690B32-6B00-417F-B393-CAA52279228C}"/>
          </ac:cxnSpMkLst>
        </pc:cxn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14" creationId="{4D353B31-2E9B-48D3-9235-43D65C575590}"/>
          </ac:cxnSpMkLst>
        </pc:cxn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26" creationId="{9CD880E2-EB23-41F5-BCE7-42D575D30AFF}"/>
          </ac:cxnSpMkLst>
        </pc:cxn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29" creationId="{8B2B2F3B-E667-454C-9CFD-F99EA936CA94}"/>
          </ac:cxnSpMkLst>
        </pc:cxnChg>
        <pc:cxnChg chg="add mod">
          <ac:chgData name="Xuzhaoyuan" userId="92dacafb-b293-4395-ae6b-ab8c0207f0fc" providerId="ADAL" clId="{F1E43299-8161-4D19-AA77-60B8323CAEA4}" dt="2022-07-07T07:02:26.172" v="476" actId="164"/>
          <ac:cxnSpMkLst>
            <pc:docMk/>
            <pc:sldMk cId="1541634845" sldId="1136"/>
            <ac:cxnSpMk id="32" creationId="{E60AEEA9-E2D3-4C9B-ABDA-5E77D1A8EC1A}"/>
          </ac:cxnSpMkLst>
        </pc:cxnChg>
      </pc:sldChg>
      <pc:sldChg chg="modSp add del mod">
        <pc:chgData name="Xuzhaoyuan" userId="92dacafb-b293-4395-ae6b-ab8c0207f0fc" providerId="ADAL" clId="{F1E43299-8161-4D19-AA77-60B8323CAEA4}" dt="2022-07-01T06:54:23.032" v="184" actId="47"/>
        <pc:sldMkLst>
          <pc:docMk/>
          <pc:sldMk cId="3520702298" sldId="1136"/>
        </pc:sldMkLst>
        <pc:spChg chg="mod">
          <ac:chgData name="Xuzhaoyuan" userId="92dacafb-b293-4395-ae6b-ab8c0207f0fc" providerId="ADAL" clId="{F1E43299-8161-4D19-AA77-60B8323CAEA4}" dt="2022-07-01T06:44:20.376" v="101" actId="20577"/>
          <ac:spMkLst>
            <pc:docMk/>
            <pc:sldMk cId="3520702298" sldId="1136"/>
            <ac:spMk id="4" creationId="{65D00C4A-DAE2-4146-894E-3C84C23D9733}"/>
          </ac:spMkLst>
        </pc:spChg>
      </pc:sldChg>
      <pc:sldChg chg="add">
        <pc:chgData name="Xuzhaoyuan" userId="92dacafb-b293-4395-ae6b-ab8c0207f0fc" providerId="ADAL" clId="{F1E43299-8161-4D19-AA77-60B8323CAEA4}" dt="2022-07-07T06:54:07.104" v="214"/>
        <pc:sldMkLst>
          <pc:docMk/>
          <pc:sldMk cId="1688253004" sldId="1137"/>
        </pc:sldMkLst>
      </pc:sldChg>
    </pc:docChg>
  </pc:docChgLst>
  <pc:docChgLst>
    <pc:chgData name="Xuzhaoyuan" userId="92dacafb-b293-4395-ae6b-ab8c0207f0fc" providerId="ADAL" clId="{42D4C640-E2B4-480F-B3E5-EF6A90FC37BF}"/>
    <pc:docChg chg="undo custSel addSld delSld modSld sldOrd">
      <pc:chgData name="Xuzhaoyuan" userId="92dacafb-b293-4395-ae6b-ab8c0207f0fc" providerId="ADAL" clId="{42D4C640-E2B4-480F-B3E5-EF6A90FC37BF}" dt="2022-05-11T13:10:15.497" v="9368" actId="1076"/>
      <pc:docMkLst>
        <pc:docMk/>
      </pc:docMkLst>
      <pc:sldChg chg="del ord">
        <pc:chgData name="Xuzhaoyuan" userId="92dacafb-b293-4395-ae6b-ab8c0207f0fc" providerId="ADAL" clId="{42D4C640-E2B4-480F-B3E5-EF6A90FC37BF}" dt="2022-05-11T11:59:47.626" v="8536" actId="47"/>
        <pc:sldMkLst>
          <pc:docMk/>
          <pc:sldMk cId="228469426" sldId="1015"/>
        </pc:sldMkLst>
      </pc:sldChg>
      <pc:sldChg chg="addSp delSp modSp del mod ord modNotesTx">
        <pc:chgData name="Xuzhaoyuan" userId="92dacafb-b293-4395-ae6b-ab8c0207f0fc" providerId="ADAL" clId="{42D4C640-E2B4-480F-B3E5-EF6A90FC37BF}" dt="2022-05-11T11:41:34.879" v="8402" actId="47"/>
        <pc:sldMkLst>
          <pc:docMk/>
          <pc:sldMk cId="1771942367" sldId="1102"/>
        </pc:sldMkLst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" creationId="{451CEEDF-0AE1-4215-B7B5-0FFF6E35620C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3" creationId="{28D79DBB-CAEB-445D-A41F-C94FD437B79A}"/>
          </ac:spMkLst>
        </pc:spChg>
        <pc:spChg chg="mod">
          <ac:chgData name="Xuzhaoyuan" userId="92dacafb-b293-4395-ae6b-ab8c0207f0fc" providerId="ADAL" clId="{42D4C640-E2B4-480F-B3E5-EF6A90FC37BF}" dt="2022-05-11T08:59:21.984" v="8399" actId="20577"/>
          <ac:spMkLst>
            <pc:docMk/>
            <pc:sldMk cId="1771942367" sldId="1102"/>
            <ac:spMk id="4" creationId="{65D00C4A-DAE2-4146-894E-3C84C23D9733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5" creationId="{1B1E7558-BAF0-4228-BBE0-9BC49A093D56}"/>
          </ac:spMkLst>
        </pc:spChg>
        <pc:spChg chg="add del mod">
          <ac:chgData name="Xuzhaoyuan" userId="92dacafb-b293-4395-ae6b-ab8c0207f0fc" providerId="ADAL" clId="{42D4C640-E2B4-480F-B3E5-EF6A90FC37BF}" dt="2022-04-29T13:21:33.967" v="285" actId="478"/>
          <ac:spMkLst>
            <pc:docMk/>
            <pc:sldMk cId="1771942367" sldId="1102"/>
            <ac:spMk id="6" creationId="{E7F687A7-BFD1-4399-9327-D0EA4631F08A}"/>
          </ac:spMkLst>
        </pc:spChg>
        <pc:spChg chg="add del mod">
          <ac:chgData name="Xuzhaoyuan" userId="92dacafb-b293-4395-ae6b-ab8c0207f0fc" providerId="ADAL" clId="{42D4C640-E2B4-480F-B3E5-EF6A90FC37BF}" dt="2022-04-29T13:13:50.140" v="270" actId="478"/>
          <ac:spMkLst>
            <pc:docMk/>
            <pc:sldMk cId="1771942367" sldId="1102"/>
            <ac:spMk id="7" creationId="{928D18B7-90B8-4D2A-86D5-963F24ABE107}"/>
          </ac:spMkLst>
        </pc:spChg>
        <pc:spChg chg="add del mod">
          <ac:chgData name="Xuzhaoyuan" userId="92dacafb-b293-4395-ae6b-ab8c0207f0fc" providerId="ADAL" clId="{42D4C640-E2B4-480F-B3E5-EF6A90FC37BF}" dt="2022-04-29T13:21:31.588" v="284" actId="478"/>
          <ac:spMkLst>
            <pc:docMk/>
            <pc:sldMk cId="1771942367" sldId="1102"/>
            <ac:spMk id="8" creationId="{588C0FA6-ED6B-4AB1-B5BD-1E797F1001A0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1" creationId="{D84A6A9A-B2E6-46F0-82F8-D29643466BBF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2" creationId="{3D4DA9CB-16EE-44FE-A865-5C649E1CBAF2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3" creationId="{AC251478-4EB4-4C44-990B-01F00C251A28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4" creationId="{5139FFBF-707B-430C-B490-4D1A0F98A3F6}"/>
          </ac:spMkLst>
        </pc:spChg>
        <pc:spChg chg="add del mod">
          <ac:chgData name="Xuzhaoyuan" userId="92dacafb-b293-4395-ae6b-ab8c0207f0fc" providerId="ADAL" clId="{42D4C640-E2B4-480F-B3E5-EF6A90FC37BF}" dt="2022-04-30T03:30:52.127" v="344" actId="478"/>
          <ac:spMkLst>
            <pc:docMk/>
            <pc:sldMk cId="1771942367" sldId="1102"/>
            <ac:spMk id="15" creationId="{2A1D9281-A22B-49B7-87BD-38B440BD01E5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6" creationId="{471284A0-481C-44CC-BF20-F8CD5385E4E1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7" creationId="{C69D54B5-A728-4773-87D6-D12933D75E8C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8" creationId="{8C5EB4D4-B7AD-4343-9404-D3E0EC26467D}"/>
          </ac:spMkLst>
        </pc:spChg>
        <pc:spChg chg="add del mod">
          <ac:chgData name="Xuzhaoyuan" userId="92dacafb-b293-4395-ae6b-ab8c0207f0fc" providerId="ADAL" clId="{42D4C640-E2B4-480F-B3E5-EF6A90FC37BF}" dt="2022-04-30T03:38:03.849" v="372" actId="478"/>
          <ac:spMkLst>
            <pc:docMk/>
            <pc:sldMk cId="1771942367" sldId="1102"/>
            <ac:spMk id="19" creationId="{C8815FA1-1093-496C-99A3-F88360EF8BC9}"/>
          </ac:spMkLst>
        </pc:spChg>
        <pc:spChg chg="add del mod">
          <ac:chgData name="Xuzhaoyuan" userId="92dacafb-b293-4395-ae6b-ab8c0207f0fc" providerId="ADAL" clId="{42D4C640-E2B4-480F-B3E5-EF6A90FC37BF}" dt="2022-04-30T03:38:03.849" v="372" actId="478"/>
          <ac:spMkLst>
            <pc:docMk/>
            <pc:sldMk cId="1771942367" sldId="1102"/>
            <ac:spMk id="20" creationId="{DAEDA451-6135-4605-8A93-7D39D99E5595}"/>
          </ac:spMkLst>
        </pc:spChg>
        <pc:spChg chg="add del mod">
          <ac:chgData name="Xuzhaoyuan" userId="92dacafb-b293-4395-ae6b-ab8c0207f0fc" providerId="ADAL" clId="{42D4C640-E2B4-480F-B3E5-EF6A90FC37BF}" dt="2022-04-30T03:38:03.849" v="372" actId="478"/>
          <ac:spMkLst>
            <pc:docMk/>
            <pc:sldMk cId="1771942367" sldId="1102"/>
            <ac:spMk id="21" creationId="{0DB89B44-C287-429A-942F-0D7F02C45E92}"/>
          </ac:spMkLst>
        </pc:spChg>
        <pc:spChg chg="add del mod">
          <ac:chgData name="Xuzhaoyuan" userId="92dacafb-b293-4395-ae6b-ab8c0207f0fc" providerId="ADAL" clId="{42D4C640-E2B4-480F-B3E5-EF6A90FC37BF}" dt="2022-04-30T03:38:03.849" v="372" actId="478"/>
          <ac:spMkLst>
            <pc:docMk/>
            <pc:sldMk cId="1771942367" sldId="1102"/>
            <ac:spMk id="22" creationId="{29B5289E-F6ED-4CD7-805D-E92388AF2F19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3" creationId="{D5D31744-551F-4552-9586-E0D5E97ABEF4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4" creationId="{4F01FC00-1F25-48F0-9A69-A3EFA8DD36E6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5" creationId="{6C66DFA3-043B-4E33-BEEB-863188C97894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6" creationId="{65DA9FBA-8E44-49DC-9EC4-14848CCEE5DF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7" creationId="{041C9AB3-13B8-4236-8202-AF5345B9E064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73" creationId="{46C90A32-70A7-42CF-A909-37A77134362B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84" creationId="{D0B5E2E6-6EF2-4318-8401-2A77627A2925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85" creationId="{DC2BA8B3-42D1-4FF6-A908-1D76E19AC05C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86" creationId="{056D6871-3939-4193-938F-0E5248FE7075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87" creationId="{EC7B4845-35AB-43DB-8BC7-8688AC307D93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91" creationId="{413BF4A1-92D9-4345-A5BC-755AABEE66CE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92" creationId="{6C8E3C3D-6D22-487E-A3F5-B239E43D607B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99" creationId="{62808EB2-D359-4DD2-9A0B-046C4D709227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00" creationId="{A6255652-D4D7-455F-8082-ADD264AFC681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06" creationId="{59C199B7-B41C-4DBE-8E94-CFC2AB205C76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07" creationId="{3CDD7947-50A0-4AAE-A905-F2B41CB835EE}"/>
          </ac:spMkLst>
        </pc:spChg>
        <pc:spChg chg="add del mod">
          <ac:chgData name="Xuzhaoyuan" userId="92dacafb-b293-4395-ae6b-ab8c0207f0fc" providerId="ADAL" clId="{42D4C640-E2B4-480F-B3E5-EF6A90FC37BF}" dt="2022-04-30T05:33:48.942" v="878" actId="478"/>
          <ac:spMkLst>
            <pc:docMk/>
            <pc:sldMk cId="1771942367" sldId="1102"/>
            <ac:spMk id="121" creationId="{2C645831-9ECE-4F89-A8E0-7705AA4FDD72}"/>
          </ac:spMkLst>
        </pc:spChg>
        <pc:spChg chg="add del mod">
          <ac:chgData name="Xuzhaoyuan" userId="92dacafb-b293-4395-ae6b-ab8c0207f0fc" providerId="ADAL" clId="{42D4C640-E2B4-480F-B3E5-EF6A90FC37BF}" dt="2022-04-30T10:22:48.402" v="905" actId="478"/>
          <ac:spMkLst>
            <pc:docMk/>
            <pc:sldMk cId="1771942367" sldId="1102"/>
            <ac:spMk id="123" creationId="{A5E11E96-E388-421F-B7A4-F20805B29907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25" creationId="{823FC1FC-BCB2-4409-8DFB-232EB36DA195}"/>
          </ac:spMkLst>
        </pc:spChg>
        <pc:spChg chg="add del mod topLvl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57" creationId="{8FA7E473-A5E1-48AF-8D37-E08F114D2BDF}"/>
          </ac:spMkLst>
        </pc:spChg>
        <pc:spChg chg="add del mod">
          <ac:chgData name="Xuzhaoyuan" userId="92dacafb-b293-4395-ae6b-ab8c0207f0fc" providerId="ADAL" clId="{42D4C640-E2B4-480F-B3E5-EF6A90FC37BF}" dt="2022-05-02T12:07:22.905" v="1540" actId="478"/>
          <ac:spMkLst>
            <pc:docMk/>
            <pc:sldMk cId="1771942367" sldId="1102"/>
            <ac:spMk id="158" creationId="{E0F04E22-2144-4495-8DDD-61C3567F7B61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67" creationId="{E564F2EB-76D8-4BC9-9187-13FBF0779A7C}"/>
          </ac:spMkLst>
        </pc:spChg>
        <pc:spChg chg="add del mod">
          <ac:chgData name="Xuzhaoyuan" userId="92dacafb-b293-4395-ae6b-ab8c0207f0fc" providerId="ADAL" clId="{42D4C640-E2B4-480F-B3E5-EF6A90FC37BF}" dt="2022-05-02T12:10:22.028" v="1550"/>
          <ac:spMkLst>
            <pc:docMk/>
            <pc:sldMk cId="1771942367" sldId="1102"/>
            <ac:spMk id="168" creationId="{03D1881C-879B-4461-91CF-E9EB06CE057E}"/>
          </ac:spMkLst>
        </pc:spChg>
        <pc:spChg chg="add del mod">
          <ac:chgData name="Xuzhaoyuan" userId="92dacafb-b293-4395-ae6b-ab8c0207f0fc" providerId="ADAL" clId="{42D4C640-E2B4-480F-B3E5-EF6A90FC37BF}" dt="2022-05-03T02:02:06.199" v="2997" actId="478"/>
          <ac:spMkLst>
            <pc:docMk/>
            <pc:sldMk cId="1771942367" sldId="1102"/>
            <ac:spMk id="169" creationId="{590CFC8F-CD03-44EC-AC78-F0204979A818}"/>
          </ac:spMkLst>
        </pc:spChg>
        <pc:spChg chg="add del mod or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193" creationId="{B85B8B11-3EBE-42A0-A151-EE4E9B9DAD32}"/>
          </ac:spMkLst>
        </pc:spChg>
        <pc:spChg chg="add del mod">
          <ac:chgData name="Xuzhaoyuan" userId="92dacafb-b293-4395-ae6b-ab8c0207f0fc" providerId="ADAL" clId="{42D4C640-E2B4-480F-B3E5-EF6A90FC37BF}" dt="2022-05-11T08:56:25.568" v="8384" actId="478"/>
          <ac:spMkLst>
            <pc:docMk/>
            <pc:sldMk cId="1771942367" sldId="1102"/>
            <ac:spMk id="222" creationId="{BD76E1F3-35AD-4E94-9CF2-1B464C458193}"/>
          </ac:spMkLst>
        </pc:spChg>
        <pc:grpChg chg="add del mod">
          <ac:chgData name="Xuzhaoyuan" userId="92dacafb-b293-4395-ae6b-ab8c0207f0fc" providerId="ADAL" clId="{42D4C640-E2B4-480F-B3E5-EF6A90FC37BF}" dt="2022-05-02T12:32:26.762" v="1596" actId="165"/>
          <ac:grpSpMkLst>
            <pc:docMk/>
            <pc:sldMk cId="1771942367" sldId="1102"/>
            <ac:grpSpMk id="188" creationId="{1E683EC4-7F25-46A6-BD32-9180D5029A78}"/>
          </ac:grpSpMkLst>
        </pc:grpChg>
        <pc:picChg chg="add del mod">
          <ac:chgData name="Xuzhaoyuan" userId="92dacafb-b293-4395-ae6b-ab8c0207f0fc" providerId="ADAL" clId="{42D4C640-E2B4-480F-B3E5-EF6A90FC37BF}" dt="2022-04-29T13:14:28.163" v="277" actId="478"/>
          <ac:picMkLst>
            <pc:docMk/>
            <pc:sldMk cId="1771942367" sldId="1102"/>
            <ac:picMk id="10" creationId="{E2E4248E-62F1-4538-BCFC-22BDCD84B166}"/>
          </ac:picMkLst>
        </pc:picChg>
        <pc:picChg chg="add del mod">
          <ac:chgData name="Xuzhaoyuan" userId="92dacafb-b293-4395-ae6b-ab8c0207f0fc" providerId="ADAL" clId="{42D4C640-E2B4-480F-B3E5-EF6A90FC37BF}" dt="2022-05-01T03:58:17.863" v="1046" actId="478"/>
          <ac:picMkLst>
            <pc:docMk/>
            <pc:sldMk cId="1771942367" sldId="1102"/>
            <ac:picMk id="155" creationId="{9CA42C95-0390-4383-A5FF-3E3737521F92}"/>
          </ac:picMkLst>
        </pc:picChg>
        <pc:picChg chg="add del mod ord">
          <ac:chgData name="Xuzhaoyuan" userId="92dacafb-b293-4395-ae6b-ab8c0207f0fc" providerId="ADAL" clId="{42D4C640-E2B4-480F-B3E5-EF6A90FC37BF}" dt="2022-05-01T05:18:28.768" v="1327" actId="478"/>
          <ac:picMkLst>
            <pc:docMk/>
            <pc:sldMk cId="1771942367" sldId="1102"/>
            <ac:picMk id="160" creationId="{AED5328C-F51E-436A-906B-BD1810980676}"/>
          </ac:picMkLst>
        </pc:picChg>
        <pc:picChg chg="add del mod ord">
          <ac:chgData name="Xuzhaoyuan" userId="92dacafb-b293-4395-ae6b-ab8c0207f0fc" providerId="ADAL" clId="{42D4C640-E2B4-480F-B3E5-EF6A90FC37BF}" dt="2022-05-03T01:41:55.759" v="2923" actId="478"/>
          <ac:picMkLst>
            <pc:docMk/>
            <pc:sldMk cId="1771942367" sldId="1102"/>
            <ac:picMk id="164" creationId="{99E52571-EFAB-4862-8616-3314418F43F8}"/>
          </ac:picMkLst>
        </pc:picChg>
        <pc:picChg chg="add del mod">
          <ac:chgData name="Xuzhaoyuan" userId="92dacafb-b293-4395-ae6b-ab8c0207f0fc" providerId="ADAL" clId="{42D4C640-E2B4-480F-B3E5-EF6A90FC37BF}" dt="2022-05-02T12:31:55.399" v="1589" actId="478"/>
          <ac:picMkLst>
            <pc:docMk/>
            <pc:sldMk cId="1771942367" sldId="1102"/>
            <ac:picMk id="190" creationId="{0F45A462-A6E6-4E59-9FD0-C33EDEA64990}"/>
          </ac:picMkLst>
        </pc:picChg>
        <pc:picChg chg="add del mod">
          <ac:chgData name="Xuzhaoyuan" userId="92dacafb-b293-4395-ae6b-ab8c0207f0fc" providerId="ADAL" clId="{42D4C640-E2B4-480F-B3E5-EF6A90FC37BF}" dt="2022-05-02T13:39:06.395" v="2853" actId="478"/>
          <ac:picMkLst>
            <pc:docMk/>
            <pc:sldMk cId="1771942367" sldId="1102"/>
            <ac:picMk id="192" creationId="{D09CE063-CA51-452C-921D-0FF8BBA3B13D}"/>
          </ac:picMkLst>
        </pc:picChg>
        <pc:picChg chg="add del mod ord">
          <ac:chgData name="Xuzhaoyuan" userId="92dacafb-b293-4395-ae6b-ab8c0207f0fc" providerId="ADAL" clId="{42D4C640-E2B4-480F-B3E5-EF6A90FC37BF}" dt="2022-05-03T01:55:36.003" v="2931" actId="478"/>
          <ac:picMkLst>
            <pc:docMk/>
            <pc:sldMk cId="1771942367" sldId="1102"/>
            <ac:picMk id="194" creationId="{5F78D716-6415-4C5A-B5E5-3C687876CB75}"/>
          </ac:picMkLst>
        </pc:picChg>
        <pc:picChg chg="add del mod">
          <ac:chgData name="Xuzhaoyuan" userId="92dacafb-b293-4395-ae6b-ab8c0207f0fc" providerId="ADAL" clId="{42D4C640-E2B4-480F-B3E5-EF6A90FC37BF}" dt="2022-05-02T13:42:54.821" v="2859" actId="478"/>
          <ac:picMkLst>
            <pc:docMk/>
            <pc:sldMk cId="1771942367" sldId="1102"/>
            <ac:picMk id="196" creationId="{7A6F1CDC-7CE0-47E7-8B00-4BBAA7EECD49}"/>
          </ac:picMkLst>
        </pc:picChg>
        <pc:picChg chg="add del mod">
          <ac:chgData name="Xuzhaoyuan" userId="92dacafb-b293-4395-ae6b-ab8c0207f0fc" providerId="ADAL" clId="{42D4C640-E2B4-480F-B3E5-EF6A90FC37BF}" dt="2022-05-02T13:43:10.129" v="2863" actId="478"/>
          <ac:picMkLst>
            <pc:docMk/>
            <pc:sldMk cId="1771942367" sldId="1102"/>
            <ac:picMk id="198" creationId="{BE953D68-6D55-4DBE-8E38-56649DE6A2A6}"/>
          </ac:picMkLst>
        </pc:picChg>
        <pc:picChg chg="add del mod">
          <ac:chgData name="Xuzhaoyuan" userId="92dacafb-b293-4395-ae6b-ab8c0207f0fc" providerId="ADAL" clId="{42D4C640-E2B4-480F-B3E5-EF6A90FC37BF}" dt="2022-05-02T13:43:22.277" v="2870" actId="478"/>
          <ac:picMkLst>
            <pc:docMk/>
            <pc:sldMk cId="1771942367" sldId="1102"/>
            <ac:picMk id="200" creationId="{EFC403CB-CFB6-4855-AFD9-3F402BADA5BB}"/>
          </ac:picMkLst>
        </pc:picChg>
        <pc:picChg chg="add del mod">
          <ac:chgData name="Xuzhaoyuan" userId="92dacafb-b293-4395-ae6b-ab8c0207f0fc" providerId="ADAL" clId="{42D4C640-E2B4-480F-B3E5-EF6A90FC37BF}" dt="2022-05-02T13:43:52.933" v="2877" actId="478"/>
          <ac:picMkLst>
            <pc:docMk/>
            <pc:sldMk cId="1771942367" sldId="1102"/>
            <ac:picMk id="202" creationId="{FFFFDDA5-63F0-4DDD-9B0F-5EEE111CBC98}"/>
          </ac:picMkLst>
        </pc:picChg>
        <pc:picChg chg="add del mod">
          <ac:chgData name="Xuzhaoyuan" userId="92dacafb-b293-4395-ae6b-ab8c0207f0fc" providerId="ADAL" clId="{42D4C640-E2B4-480F-B3E5-EF6A90FC37BF}" dt="2022-05-03T01:32:59.974" v="2913" actId="478"/>
          <ac:picMkLst>
            <pc:docMk/>
            <pc:sldMk cId="1771942367" sldId="1102"/>
            <ac:picMk id="204" creationId="{EED09629-2E45-43C1-9F30-8AF351A14CE4}"/>
          </ac:picMkLst>
        </pc:picChg>
        <pc:picChg chg="add del mod">
          <ac:chgData name="Xuzhaoyuan" userId="92dacafb-b293-4395-ae6b-ab8c0207f0fc" providerId="ADAL" clId="{42D4C640-E2B4-480F-B3E5-EF6A90FC37BF}" dt="2022-05-11T08:56:25.568" v="8384" actId="478"/>
          <ac:picMkLst>
            <pc:docMk/>
            <pc:sldMk cId="1771942367" sldId="1102"/>
            <ac:picMk id="208" creationId="{AF520607-0807-4716-BCC5-83DCFCF17CFD}"/>
          </ac:picMkLst>
        </pc:picChg>
        <pc:picChg chg="add del mod">
          <ac:chgData name="Xuzhaoyuan" userId="92dacafb-b293-4395-ae6b-ab8c0207f0fc" providerId="ADAL" clId="{42D4C640-E2B4-480F-B3E5-EF6A90FC37BF}" dt="2022-05-11T08:56:25.568" v="8384" actId="478"/>
          <ac:picMkLst>
            <pc:docMk/>
            <pc:sldMk cId="1771942367" sldId="1102"/>
            <ac:picMk id="210" creationId="{BB450679-E1D2-487D-ADCC-12F23D77B4CC}"/>
          </ac:picMkLst>
        </pc:picChg>
        <pc:picChg chg="add del mod">
          <ac:chgData name="Xuzhaoyuan" userId="92dacafb-b293-4395-ae6b-ab8c0207f0fc" providerId="ADAL" clId="{42D4C640-E2B4-480F-B3E5-EF6A90FC37BF}" dt="2022-05-03T01:55:49.968" v="2940" actId="478"/>
          <ac:picMkLst>
            <pc:docMk/>
            <pc:sldMk cId="1771942367" sldId="1102"/>
            <ac:picMk id="212" creationId="{E4177C85-16D6-4579-8DFE-E9A81000C83A}"/>
          </ac:picMkLst>
        </pc:picChg>
        <pc:picChg chg="add del mod">
          <ac:chgData name="Xuzhaoyuan" userId="92dacafb-b293-4395-ae6b-ab8c0207f0fc" providerId="ADAL" clId="{42D4C640-E2B4-480F-B3E5-EF6A90FC37BF}" dt="2022-05-11T08:56:25.568" v="8384" actId="478"/>
          <ac:picMkLst>
            <pc:docMk/>
            <pc:sldMk cId="1771942367" sldId="1102"/>
            <ac:picMk id="214" creationId="{FC8818B7-8EAD-49C4-9CEE-382C0057C504}"/>
          </ac:picMkLst>
        </pc:pic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29" creationId="{0F087836-2792-4EB2-BFCC-EA47688D1E0E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30" creationId="{735C6A90-6149-4A8D-A1EA-436E31686AA6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34" creationId="{92D9B8DE-BFEC-4BAB-A14E-5275BE63DE6E}"/>
          </ac:cxnSpMkLst>
        </pc:cxnChg>
        <pc:cxnChg chg="add del mod">
          <ac:chgData name="Xuzhaoyuan" userId="92dacafb-b293-4395-ae6b-ab8c0207f0fc" providerId="ADAL" clId="{42D4C640-E2B4-480F-B3E5-EF6A90FC37BF}" dt="2022-04-30T03:40:15.454" v="414" actId="478"/>
          <ac:cxnSpMkLst>
            <pc:docMk/>
            <pc:sldMk cId="1771942367" sldId="1102"/>
            <ac:cxnSpMk id="35" creationId="{8EBC48EE-ADB3-435A-AE89-F5AB3879D435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36" creationId="{9C64F4D0-F5C2-4927-8CF2-635EB1597073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39" creationId="{C26A0478-357F-4E19-B062-F2DD5F4CBC9A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42" creationId="{59D92FD6-ED94-4F82-9B17-4357D441289C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45" creationId="{8F29D09F-521C-48AA-BDA4-7D92A37B27EF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48" creationId="{DBCE96E4-EB20-4CB0-B1FD-81B60446E61D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51" creationId="{FE48497D-008F-4B4F-9A4C-AB958DEF6392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55" creationId="{D405365B-936C-4AC3-9520-41451D605FE2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57" creationId="{FBE7112E-8EF2-49D9-8854-4F4CA09F008B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63" creationId="{25EE35D6-5725-4085-A336-7C8A90737F41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74" creationId="{B4158C0A-7044-4CCA-AF07-2F8E88E0A3CD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75" creationId="{4D6ECD7F-4E84-49E0-8C77-0D205C6C68B5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76" creationId="{BB3D0A6C-C0F6-4BC7-B0E4-54EDA3C4FFFB}"/>
          </ac:cxnSpMkLst>
        </pc:cxnChg>
        <pc:cxnChg chg="add del mod topLvl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79" creationId="{4AF87320-4E22-4B43-8AA8-527256B6C876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88" creationId="{E6F2D89D-FC9B-452F-8457-44BD0DAD4D5A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93" creationId="{19B12673-1EF0-4C34-B0FC-4812D60C54B9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94" creationId="{E6DE5842-10FE-4AA8-A040-E2E25E9860EB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03" creationId="{1FF7993E-8AA7-4464-8FAE-398B58F8EF1B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09" creationId="{425AB399-BA38-4506-B5B9-5CD7E104DEAA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10" creationId="{D49F0371-9AA1-4827-8979-88BA9EB25C88}"/>
          </ac:cxnSpMkLst>
        </pc:cxnChg>
        <pc:cxnChg chg="add del mod">
          <ac:chgData name="Xuzhaoyuan" userId="92dacafb-b293-4395-ae6b-ab8c0207f0fc" providerId="ADAL" clId="{42D4C640-E2B4-480F-B3E5-EF6A90FC37BF}" dt="2022-05-02T12:09:34.242" v="1542" actId="478"/>
          <ac:cxnSpMkLst>
            <pc:docMk/>
            <pc:sldMk cId="1771942367" sldId="1102"/>
            <ac:cxnSpMk id="113" creationId="{C653A28E-821D-428E-98AE-ED3771D7B210}"/>
          </ac:cxnSpMkLst>
        </pc:cxnChg>
        <pc:cxnChg chg="add del mod">
          <ac:chgData name="Xuzhaoyuan" userId="92dacafb-b293-4395-ae6b-ab8c0207f0fc" providerId="ADAL" clId="{42D4C640-E2B4-480F-B3E5-EF6A90FC37BF}" dt="2022-05-03T02:02:34.110" v="3004" actId="478"/>
          <ac:cxnSpMkLst>
            <pc:docMk/>
            <pc:sldMk cId="1771942367" sldId="1102"/>
            <ac:cxnSpMk id="116" creationId="{63EDC5C3-176D-4A05-8A59-0D83137ACAFE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31" creationId="{3E598C73-E12F-4A50-A9F3-DFCB21911C91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35" creationId="{0A4AB00E-2A52-450E-8349-512D9B367EB1}"/>
          </ac:cxnSpMkLst>
        </pc:cxnChg>
        <pc:cxnChg chg="add del mod">
          <ac:chgData name="Xuzhaoyuan" userId="92dacafb-b293-4395-ae6b-ab8c0207f0fc" providerId="ADAL" clId="{42D4C640-E2B4-480F-B3E5-EF6A90FC37BF}" dt="2022-05-03T02:02:06.199" v="2997" actId="478"/>
          <ac:cxnSpMkLst>
            <pc:docMk/>
            <pc:sldMk cId="1771942367" sldId="1102"/>
            <ac:cxnSpMk id="170" creationId="{04FAA4AB-3239-47A9-9A64-B739D35F5CD3}"/>
          </ac:cxnSpMkLst>
        </pc:cxnChg>
        <pc:cxnChg chg="add del mod">
          <ac:chgData name="Xuzhaoyuan" userId="92dacafb-b293-4395-ae6b-ab8c0207f0fc" providerId="ADAL" clId="{42D4C640-E2B4-480F-B3E5-EF6A90FC37BF}" dt="2022-05-03T02:02:06.199" v="2997" actId="478"/>
          <ac:cxnSpMkLst>
            <pc:docMk/>
            <pc:sldMk cId="1771942367" sldId="1102"/>
            <ac:cxnSpMk id="171" creationId="{AB1BBFDB-7306-444C-B728-752D875DC023}"/>
          </ac:cxnSpMkLst>
        </pc:cxnChg>
        <pc:cxnChg chg="add del mod">
          <ac:chgData name="Xuzhaoyuan" userId="92dacafb-b293-4395-ae6b-ab8c0207f0fc" providerId="ADAL" clId="{42D4C640-E2B4-480F-B3E5-EF6A90FC37BF}" dt="2022-05-03T02:02:10.771" v="2999" actId="478"/>
          <ac:cxnSpMkLst>
            <pc:docMk/>
            <pc:sldMk cId="1771942367" sldId="1102"/>
            <ac:cxnSpMk id="172" creationId="{89027F12-2659-476A-984E-8FD02F8EEC38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76" creationId="{6BAD910F-83A4-452F-B15C-AA2621EB195D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179" creationId="{1E2035E5-9918-4C04-886F-1587DBD4DFCF}"/>
          </ac:cxnSpMkLst>
        </pc:cxnChg>
        <pc:cxnChg chg="add del mod">
          <ac:chgData name="Xuzhaoyuan" userId="92dacafb-b293-4395-ae6b-ab8c0207f0fc" providerId="ADAL" clId="{42D4C640-E2B4-480F-B3E5-EF6A90FC37BF}" dt="2022-05-03T02:03:06.983" v="3015" actId="478"/>
          <ac:cxnSpMkLst>
            <pc:docMk/>
            <pc:sldMk cId="1771942367" sldId="1102"/>
            <ac:cxnSpMk id="219" creationId="{6DF58277-8A8A-47C2-A9EC-3830B6E7DFDB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223" creationId="{23BCDE33-72F2-4F83-A35A-5DEECB1655FA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224" creationId="{1738CFBF-C15C-4AC2-8809-0AA827E33278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225" creationId="{CFD01D58-C4D2-438E-A7A9-EC3D6A56BE2A}"/>
          </ac:cxnSpMkLst>
        </pc:cxnChg>
        <pc:cxnChg chg="add del mod">
          <ac:chgData name="Xuzhaoyuan" userId="92dacafb-b293-4395-ae6b-ab8c0207f0fc" providerId="ADAL" clId="{42D4C640-E2B4-480F-B3E5-EF6A90FC37BF}" dt="2022-05-11T08:56:25.568" v="8384" actId="478"/>
          <ac:cxnSpMkLst>
            <pc:docMk/>
            <pc:sldMk cId="1771942367" sldId="1102"/>
            <ac:cxnSpMk id="230" creationId="{FC0C6ABE-FD0F-4196-A9F2-E82E4284F939}"/>
          </ac:cxnSpMkLst>
        </pc:cxnChg>
      </pc:sldChg>
      <pc:sldChg chg="addSp delSp modSp del mod ord modAnim">
        <pc:chgData name="Xuzhaoyuan" userId="92dacafb-b293-4395-ae6b-ab8c0207f0fc" providerId="ADAL" clId="{42D4C640-E2B4-480F-B3E5-EF6A90FC37BF}" dt="2022-05-11T12:00:23.372" v="8548" actId="47"/>
        <pc:sldMkLst>
          <pc:docMk/>
          <pc:sldMk cId="1795113716" sldId="1103"/>
        </pc:sldMkLst>
        <pc:spChg chg="add mod">
          <ac:chgData name="Xuzhaoyuan" userId="92dacafb-b293-4395-ae6b-ab8c0207f0fc" providerId="ADAL" clId="{42D4C640-E2B4-480F-B3E5-EF6A90FC37BF}" dt="2022-05-03T07:08:31.507" v="3698" actId="1076"/>
          <ac:spMkLst>
            <pc:docMk/>
            <pc:sldMk cId="1795113716" sldId="1103"/>
            <ac:spMk id="3" creationId="{F4D010E6-7EEF-492D-A986-55D1E99455FD}"/>
          </ac:spMkLst>
        </pc:spChg>
        <pc:spChg chg="mod">
          <ac:chgData name="Xuzhaoyuan" userId="92dacafb-b293-4395-ae6b-ab8c0207f0fc" providerId="ADAL" clId="{42D4C640-E2B4-480F-B3E5-EF6A90FC37BF}" dt="2022-05-03T07:01:47.103" v="3651" actId="20577"/>
          <ac:spMkLst>
            <pc:docMk/>
            <pc:sldMk cId="1795113716" sldId="1103"/>
            <ac:spMk id="4" creationId="{65D00C4A-DAE2-4146-894E-3C84C23D9733}"/>
          </ac:spMkLst>
        </pc:spChg>
        <pc:spChg chg="add mod">
          <ac:chgData name="Xuzhaoyuan" userId="92dacafb-b293-4395-ae6b-ab8c0207f0fc" providerId="ADAL" clId="{42D4C640-E2B4-480F-B3E5-EF6A90FC37BF}" dt="2022-05-03T07:08:44.843" v="3703" actId="1076"/>
          <ac:spMkLst>
            <pc:docMk/>
            <pc:sldMk cId="1795113716" sldId="1103"/>
            <ac:spMk id="6" creationId="{42D769EB-E842-416B-8CEA-3B98AA4DF03D}"/>
          </ac:spMkLst>
        </pc:spChg>
        <pc:spChg chg="add mod">
          <ac:chgData name="Xuzhaoyuan" userId="92dacafb-b293-4395-ae6b-ab8c0207f0fc" providerId="ADAL" clId="{42D4C640-E2B4-480F-B3E5-EF6A90FC37BF}" dt="2022-05-03T07:08:29.524" v="3697" actId="1076"/>
          <ac:spMkLst>
            <pc:docMk/>
            <pc:sldMk cId="1795113716" sldId="1103"/>
            <ac:spMk id="7" creationId="{96C7F0EA-188D-4185-B9CF-F90B10432D17}"/>
          </ac:spMkLst>
        </pc:spChg>
        <pc:spChg chg="add mod">
          <ac:chgData name="Xuzhaoyuan" userId="92dacafb-b293-4395-ae6b-ab8c0207f0fc" providerId="ADAL" clId="{42D4C640-E2B4-480F-B3E5-EF6A90FC37BF}" dt="2022-05-03T07:08:29.524" v="3697" actId="1076"/>
          <ac:spMkLst>
            <pc:docMk/>
            <pc:sldMk cId="1795113716" sldId="1103"/>
            <ac:spMk id="10" creationId="{5E00736D-850F-4E2B-8C7C-9D6A10D8AD86}"/>
          </ac:spMkLst>
        </pc:spChg>
        <pc:spChg chg="add mod">
          <ac:chgData name="Xuzhaoyuan" userId="92dacafb-b293-4395-ae6b-ab8c0207f0fc" providerId="ADAL" clId="{42D4C640-E2B4-480F-B3E5-EF6A90FC37BF}" dt="2022-05-03T07:08:29.524" v="3697" actId="1076"/>
          <ac:spMkLst>
            <pc:docMk/>
            <pc:sldMk cId="1795113716" sldId="1103"/>
            <ac:spMk id="11" creationId="{164E0132-C50E-43CA-8F00-8A5E33808C4E}"/>
          </ac:spMkLst>
        </pc:spChg>
        <pc:spChg chg="add mod">
          <ac:chgData name="Xuzhaoyuan" userId="92dacafb-b293-4395-ae6b-ab8c0207f0fc" providerId="ADAL" clId="{42D4C640-E2B4-480F-B3E5-EF6A90FC37BF}" dt="2022-05-03T07:08:29.524" v="3697" actId="1076"/>
          <ac:spMkLst>
            <pc:docMk/>
            <pc:sldMk cId="1795113716" sldId="1103"/>
            <ac:spMk id="13" creationId="{2285B95A-FBD4-4E8F-96DD-10D41D3EB033}"/>
          </ac:spMkLst>
        </pc:spChg>
        <pc:spChg chg="add mod">
          <ac:chgData name="Xuzhaoyuan" userId="92dacafb-b293-4395-ae6b-ab8c0207f0fc" providerId="ADAL" clId="{42D4C640-E2B4-480F-B3E5-EF6A90FC37BF}" dt="2022-05-03T07:08:29.524" v="3697" actId="1076"/>
          <ac:spMkLst>
            <pc:docMk/>
            <pc:sldMk cId="1795113716" sldId="1103"/>
            <ac:spMk id="14" creationId="{53D4AB4A-A5D9-426E-B236-9ADDCBFEFD8D}"/>
          </ac:spMkLst>
        </pc:spChg>
        <pc:spChg chg="add mod">
          <ac:chgData name="Xuzhaoyuan" userId="92dacafb-b293-4395-ae6b-ab8c0207f0fc" providerId="ADAL" clId="{42D4C640-E2B4-480F-B3E5-EF6A90FC37BF}" dt="2022-05-03T07:07:47.502" v="3686" actId="1076"/>
          <ac:spMkLst>
            <pc:docMk/>
            <pc:sldMk cId="1795113716" sldId="1103"/>
            <ac:spMk id="17" creationId="{944E3403-0C26-441D-B6BE-F8346E474B34}"/>
          </ac:spMkLst>
        </pc:spChg>
        <pc:spChg chg="add mod">
          <ac:chgData name="Xuzhaoyuan" userId="92dacafb-b293-4395-ae6b-ab8c0207f0fc" providerId="ADAL" clId="{42D4C640-E2B4-480F-B3E5-EF6A90FC37BF}" dt="2022-05-03T07:07:47.502" v="3686" actId="1076"/>
          <ac:spMkLst>
            <pc:docMk/>
            <pc:sldMk cId="1795113716" sldId="1103"/>
            <ac:spMk id="20" creationId="{6E9349A9-00FF-45DC-871A-085CEEA6CA46}"/>
          </ac:spMkLst>
        </pc:spChg>
        <pc:spChg chg="add mod">
          <ac:chgData name="Xuzhaoyuan" userId="92dacafb-b293-4395-ae6b-ab8c0207f0fc" providerId="ADAL" clId="{42D4C640-E2B4-480F-B3E5-EF6A90FC37BF}" dt="2022-05-03T07:07:47.502" v="3686" actId="1076"/>
          <ac:spMkLst>
            <pc:docMk/>
            <pc:sldMk cId="1795113716" sldId="1103"/>
            <ac:spMk id="26" creationId="{3DFB78D9-70E0-4FBB-B622-5307E61FF780}"/>
          </ac:spMkLst>
        </pc:spChg>
        <pc:spChg chg="add del mod">
          <ac:chgData name="Xuzhaoyuan" userId="92dacafb-b293-4395-ae6b-ab8c0207f0fc" providerId="ADAL" clId="{42D4C640-E2B4-480F-B3E5-EF6A90FC37BF}" dt="2022-05-03T07:04:32.362" v="3654" actId="478"/>
          <ac:spMkLst>
            <pc:docMk/>
            <pc:sldMk cId="1795113716" sldId="1103"/>
            <ac:spMk id="31" creationId="{36B0053D-F220-4474-8782-E7DD9A433768}"/>
          </ac:spMkLst>
        </pc:spChg>
        <pc:spChg chg="add mod">
          <ac:chgData name="Xuzhaoyuan" userId="92dacafb-b293-4395-ae6b-ab8c0207f0fc" providerId="ADAL" clId="{42D4C640-E2B4-480F-B3E5-EF6A90FC37BF}" dt="2022-05-03T08:34:48.650" v="4166" actId="1076"/>
          <ac:spMkLst>
            <pc:docMk/>
            <pc:sldMk cId="1795113716" sldId="1103"/>
            <ac:spMk id="65" creationId="{836394AF-AD7E-47C1-90E5-4A4854ED5DE6}"/>
          </ac:spMkLst>
        </pc:spChg>
        <pc:spChg chg="add mod">
          <ac:chgData name="Xuzhaoyuan" userId="92dacafb-b293-4395-ae6b-ab8c0207f0fc" providerId="ADAL" clId="{42D4C640-E2B4-480F-B3E5-EF6A90FC37BF}" dt="2022-05-03T08:34:51.065" v="4167" actId="1076"/>
          <ac:spMkLst>
            <pc:docMk/>
            <pc:sldMk cId="1795113716" sldId="1103"/>
            <ac:spMk id="66" creationId="{D2414982-C314-4ACA-A437-360EDB0549B5}"/>
          </ac:spMkLst>
        </pc:spChg>
        <pc:spChg chg="add del mod">
          <ac:chgData name="Xuzhaoyuan" userId="92dacafb-b293-4395-ae6b-ab8c0207f0fc" providerId="ADAL" clId="{42D4C640-E2B4-480F-B3E5-EF6A90FC37BF}" dt="2022-05-03T08:01:58.797" v="3961"/>
          <ac:spMkLst>
            <pc:docMk/>
            <pc:sldMk cId="1795113716" sldId="1103"/>
            <ac:spMk id="83" creationId="{13CB3D33-E720-405C-BA2C-0BC396C631DB}"/>
          </ac:spMkLst>
        </pc:spChg>
        <pc:spChg chg="add del mod">
          <ac:chgData name="Xuzhaoyuan" userId="92dacafb-b293-4395-ae6b-ab8c0207f0fc" providerId="ADAL" clId="{42D4C640-E2B4-480F-B3E5-EF6A90FC37BF}" dt="2022-05-03T08:28:47.043" v="4002" actId="478"/>
          <ac:spMkLst>
            <pc:docMk/>
            <pc:sldMk cId="1795113716" sldId="1103"/>
            <ac:spMk id="92" creationId="{1E10E4E0-25EF-47D9-905C-31D9E402E917}"/>
          </ac:spMkLst>
        </pc:spChg>
        <pc:spChg chg="add mod">
          <ac:chgData name="Xuzhaoyuan" userId="92dacafb-b293-4395-ae6b-ab8c0207f0fc" providerId="ADAL" clId="{42D4C640-E2B4-480F-B3E5-EF6A90FC37BF}" dt="2022-05-03T08:29:37.954" v="4016" actId="1076"/>
          <ac:spMkLst>
            <pc:docMk/>
            <pc:sldMk cId="1795113716" sldId="1103"/>
            <ac:spMk id="93" creationId="{4719A435-DD7E-4CAF-9F94-BA4D472ACD80}"/>
          </ac:spMkLst>
        </pc:spChg>
        <pc:spChg chg="add mod">
          <ac:chgData name="Xuzhaoyuan" userId="92dacafb-b293-4395-ae6b-ab8c0207f0fc" providerId="ADAL" clId="{42D4C640-E2B4-480F-B3E5-EF6A90FC37BF}" dt="2022-05-03T08:29:52.649" v="4022" actId="1076"/>
          <ac:spMkLst>
            <pc:docMk/>
            <pc:sldMk cId="1795113716" sldId="1103"/>
            <ac:spMk id="94" creationId="{02D9C8A8-1987-4F81-99B7-73206C42C26E}"/>
          </ac:spMkLst>
        </pc:spChg>
        <pc:spChg chg="add mod">
          <ac:chgData name="Xuzhaoyuan" userId="92dacafb-b293-4395-ae6b-ab8c0207f0fc" providerId="ADAL" clId="{42D4C640-E2B4-480F-B3E5-EF6A90FC37BF}" dt="2022-05-03T08:32:51.857" v="4065" actId="1076"/>
          <ac:spMkLst>
            <pc:docMk/>
            <pc:sldMk cId="1795113716" sldId="1103"/>
            <ac:spMk id="95" creationId="{C386A7CA-BA3F-49B5-9B30-09901B468A40}"/>
          </ac:spMkLst>
        </pc:spChg>
        <pc:spChg chg="add mod">
          <ac:chgData name="Xuzhaoyuan" userId="92dacafb-b293-4395-ae6b-ab8c0207f0fc" providerId="ADAL" clId="{42D4C640-E2B4-480F-B3E5-EF6A90FC37BF}" dt="2022-05-03T08:33:47.801" v="4149" actId="1076"/>
          <ac:spMkLst>
            <pc:docMk/>
            <pc:sldMk cId="1795113716" sldId="1103"/>
            <ac:spMk id="96" creationId="{C80FB9BC-B0D0-4E34-A4B5-A763A76B5F75}"/>
          </ac:spMkLst>
        </pc:spChg>
        <pc:spChg chg="add mod">
          <ac:chgData name="Xuzhaoyuan" userId="92dacafb-b293-4395-ae6b-ab8c0207f0fc" providerId="ADAL" clId="{42D4C640-E2B4-480F-B3E5-EF6A90FC37BF}" dt="2022-05-03T08:35:00.034" v="4172" actId="14100"/>
          <ac:spMkLst>
            <pc:docMk/>
            <pc:sldMk cId="1795113716" sldId="1103"/>
            <ac:spMk id="97" creationId="{C779A9CE-7B2A-4080-9CB2-364470F300C5}"/>
          </ac:spMkLst>
        </pc:spChg>
        <pc:spChg chg="add mod">
          <ac:chgData name="Xuzhaoyuan" userId="92dacafb-b293-4395-ae6b-ab8c0207f0fc" providerId="ADAL" clId="{42D4C640-E2B4-480F-B3E5-EF6A90FC37BF}" dt="2022-05-03T08:34:17.538" v="4156" actId="14100"/>
          <ac:spMkLst>
            <pc:docMk/>
            <pc:sldMk cId="1795113716" sldId="1103"/>
            <ac:spMk id="98" creationId="{F232BAE7-3108-4259-A783-F307FD942969}"/>
          </ac:spMkLst>
        </pc:spChg>
        <pc:spChg chg="add mod">
          <ac:chgData name="Xuzhaoyuan" userId="92dacafb-b293-4395-ae6b-ab8c0207f0fc" providerId="ADAL" clId="{42D4C640-E2B4-480F-B3E5-EF6A90FC37BF}" dt="2022-05-03T08:34:30.321" v="4162" actId="14100"/>
          <ac:spMkLst>
            <pc:docMk/>
            <pc:sldMk cId="1795113716" sldId="1103"/>
            <ac:spMk id="99" creationId="{058D52C9-6136-4556-A564-D7D1971F948E}"/>
          </ac:spMkLst>
        </pc:spChg>
        <pc:picChg chg="add mod">
          <ac:chgData name="Xuzhaoyuan" userId="92dacafb-b293-4395-ae6b-ab8c0207f0fc" providerId="ADAL" clId="{42D4C640-E2B4-480F-B3E5-EF6A90FC37BF}" dt="2022-05-03T08:35:14.402" v="4174" actId="1076"/>
          <ac:picMkLst>
            <pc:docMk/>
            <pc:sldMk cId="1795113716" sldId="1103"/>
            <ac:picMk id="23" creationId="{DFA5CF73-DEBA-4813-B99A-B695D8AC9B03}"/>
          </ac:picMkLst>
        </pc:picChg>
        <pc:picChg chg="add del mod">
          <ac:chgData name="Xuzhaoyuan" userId="92dacafb-b293-4395-ae6b-ab8c0207f0fc" providerId="ADAL" clId="{42D4C640-E2B4-480F-B3E5-EF6A90FC37BF}" dt="2022-05-03T07:15:38.638" v="3733" actId="478"/>
          <ac:picMkLst>
            <pc:docMk/>
            <pc:sldMk cId="1795113716" sldId="1103"/>
            <ac:picMk id="24" creationId="{2D8A0D4F-09AA-438C-9E92-48F0AB580C01}"/>
          </ac:picMkLst>
        </pc:picChg>
        <pc:picChg chg="add del mod">
          <ac:chgData name="Xuzhaoyuan" userId="92dacafb-b293-4395-ae6b-ab8c0207f0fc" providerId="ADAL" clId="{42D4C640-E2B4-480F-B3E5-EF6A90FC37BF}" dt="2022-05-03T07:06:44.252" v="3677" actId="478"/>
          <ac:picMkLst>
            <pc:docMk/>
            <pc:sldMk cId="1795113716" sldId="1103"/>
            <ac:picMk id="25" creationId="{65A721A4-EACD-4A93-9230-9B44D501C9DD}"/>
          </ac:picMkLst>
        </pc:picChg>
        <pc:picChg chg="add del mod">
          <ac:chgData name="Xuzhaoyuan" userId="92dacafb-b293-4395-ae6b-ab8c0207f0fc" providerId="ADAL" clId="{42D4C640-E2B4-480F-B3E5-EF6A90FC37BF}" dt="2022-05-03T07:16:07.250" v="3745" actId="478"/>
          <ac:picMkLst>
            <pc:docMk/>
            <pc:sldMk cId="1795113716" sldId="1103"/>
            <ac:picMk id="45" creationId="{BE4052F6-47AC-4372-9F34-CBE2D30262A6}"/>
          </ac:picMkLst>
        </pc:picChg>
        <pc:picChg chg="add del mod">
          <ac:chgData name="Xuzhaoyuan" userId="92dacafb-b293-4395-ae6b-ab8c0207f0fc" providerId="ADAL" clId="{42D4C640-E2B4-480F-B3E5-EF6A90FC37BF}" dt="2022-05-03T07:32:09.327" v="3894" actId="478"/>
          <ac:picMkLst>
            <pc:docMk/>
            <pc:sldMk cId="1795113716" sldId="1103"/>
            <ac:picMk id="46" creationId="{49EFFFF3-47CE-4AA1-88F0-D6CF22A93025}"/>
          </ac:picMkLst>
        </pc:picChg>
        <pc:picChg chg="add del mod">
          <ac:chgData name="Xuzhaoyuan" userId="92dacafb-b293-4395-ae6b-ab8c0207f0fc" providerId="ADAL" clId="{42D4C640-E2B4-480F-B3E5-EF6A90FC37BF}" dt="2022-05-03T07:32:10.026" v="3895" actId="478"/>
          <ac:picMkLst>
            <pc:docMk/>
            <pc:sldMk cId="1795113716" sldId="1103"/>
            <ac:picMk id="47" creationId="{A0335403-C447-4930-B4F5-EF053D72B29F}"/>
          </ac:picMkLst>
        </pc:picChg>
        <pc:picChg chg="add del mod">
          <ac:chgData name="Xuzhaoyuan" userId="92dacafb-b293-4395-ae6b-ab8c0207f0fc" providerId="ADAL" clId="{42D4C640-E2B4-480F-B3E5-EF6A90FC37BF}" dt="2022-05-03T07:15:52.342" v="3744" actId="478"/>
          <ac:picMkLst>
            <pc:docMk/>
            <pc:sldMk cId="1795113716" sldId="1103"/>
            <ac:picMk id="60" creationId="{13D31819-E2AF-405F-AD99-0F3AB8528249}"/>
          </ac:picMkLst>
        </pc:picChg>
        <pc:picChg chg="add del mod">
          <ac:chgData name="Xuzhaoyuan" userId="92dacafb-b293-4395-ae6b-ab8c0207f0fc" providerId="ADAL" clId="{42D4C640-E2B4-480F-B3E5-EF6A90FC37BF}" dt="2022-05-03T08:10:51.643" v="3971" actId="478"/>
          <ac:picMkLst>
            <pc:docMk/>
            <pc:sldMk cId="1795113716" sldId="1103"/>
            <ac:picMk id="62" creationId="{C72B3FFE-7285-4BA0-8F5E-EE9C5DBAE00E}"/>
          </ac:picMkLst>
        </pc:picChg>
        <pc:picChg chg="add del mod">
          <ac:chgData name="Xuzhaoyuan" userId="92dacafb-b293-4395-ae6b-ab8c0207f0fc" providerId="ADAL" clId="{42D4C640-E2B4-480F-B3E5-EF6A90FC37BF}" dt="2022-05-03T08:05:06.037" v="3967" actId="478"/>
          <ac:picMkLst>
            <pc:docMk/>
            <pc:sldMk cId="1795113716" sldId="1103"/>
            <ac:picMk id="64" creationId="{EB81323A-9CCD-4591-961E-8878E91D27DB}"/>
          </ac:picMkLst>
        </pc:picChg>
        <pc:picChg chg="add del mod">
          <ac:chgData name="Xuzhaoyuan" userId="92dacafb-b293-4395-ae6b-ab8c0207f0fc" providerId="ADAL" clId="{42D4C640-E2B4-480F-B3E5-EF6A90FC37BF}" dt="2022-05-03T07:37:42.344" v="3898" actId="478"/>
          <ac:picMkLst>
            <pc:docMk/>
            <pc:sldMk cId="1795113716" sldId="1103"/>
            <ac:picMk id="68" creationId="{9539FACF-1032-4B1C-9076-8F3A64F73E3C}"/>
          </ac:picMkLst>
        </pc:picChg>
        <pc:picChg chg="add del mod">
          <ac:chgData name="Xuzhaoyuan" userId="92dacafb-b293-4395-ae6b-ab8c0207f0fc" providerId="ADAL" clId="{42D4C640-E2B4-480F-B3E5-EF6A90FC37BF}" dt="2022-05-03T07:38:12.611" v="3906" actId="478"/>
          <ac:picMkLst>
            <pc:docMk/>
            <pc:sldMk cId="1795113716" sldId="1103"/>
            <ac:picMk id="70" creationId="{22572EA9-6476-417D-96BB-FEB4F420E9C8}"/>
          </ac:picMkLst>
        </pc:picChg>
        <pc:picChg chg="add del mod">
          <ac:chgData name="Xuzhaoyuan" userId="92dacafb-b293-4395-ae6b-ab8c0207f0fc" providerId="ADAL" clId="{42D4C640-E2B4-480F-B3E5-EF6A90FC37BF}" dt="2022-05-03T07:43:59.283" v="3914" actId="478"/>
          <ac:picMkLst>
            <pc:docMk/>
            <pc:sldMk cId="1795113716" sldId="1103"/>
            <ac:picMk id="72" creationId="{800555DB-96B4-493B-BF7F-9C65DC27BA3A}"/>
          </ac:picMkLst>
        </pc:picChg>
        <pc:picChg chg="add del mod">
          <ac:chgData name="Xuzhaoyuan" userId="92dacafb-b293-4395-ae6b-ab8c0207f0fc" providerId="ADAL" clId="{42D4C640-E2B4-480F-B3E5-EF6A90FC37BF}" dt="2022-05-03T07:46:31.186" v="3926" actId="478"/>
          <ac:picMkLst>
            <pc:docMk/>
            <pc:sldMk cId="1795113716" sldId="1103"/>
            <ac:picMk id="74" creationId="{B7549810-F726-4BB7-ABCE-27A806D0892D}"/>
          </ac:picMkLst>
        </pc:picChg>
        <pc:picChg chg="add del mod">
          <ac:chgData name="Xuzhaoyuan" userId="92dacafb-b293-4395-ae6b-ab8c0207f0fc" providerId="ADAL" clId="{42D4C640-E2B4-480F-B3E5-EF6A90FC37BF}" dt="2022-05-03T07:46:39.494" v="3933" actId="478"/>
          <ac:picMkLst>
            <pc:docMk/>
            <pc:sldMk cId="1795113716" sldId="1103"/>
            <ac:picMk id="76" creationId="{7A663100-4026-4921-853A-7FAB69C0F81E}"/>
          </ac:picMkLst>
        </pc:picChg>
        <pc:picChg chg="add del mod">
          <ac:chgData name="Xuzhaoyuan" userId="92dacafb-b293-4395-ae6b-ab8c0207f0fc" providerId="ADAL" clId="{42D4C640-E2B4-480F-B3E5-EF6A90FC37BF}" dt="2022-05-03T07:50:50.573" v="3943" actId="478"/>
          <ac:picMkLst>
            <pc:docMk/>
            <pc:sldMk cId="1795113716" sldId="1103"/>
            <ac:picMk id="78" creationId="{5BD38F3E-D9D5-4871-AF11-4DE6DF9063A7}"/>
          </ac:picMkLst>
        </pc:picChg>
        <pc:picChg chg="add mod">
          <ac:chgData name="Xuzhaoyuan" userId="92dacafb-b293-4395-ae6b-ab8c0207f0fc" providerId="ADAL" clId="{42D4C640-E2B4-480F-B3E5-EF6A90FC37BF}" dt="2022-05-03T08:02:00.601" v="3962" actId="1076"/>
          <ac:picMkLst>
            <pc:docMk/>
            <pc:sldMk cId="1795113716" sldId="1103"/>
            <ac:picMk id="80" creationId="{616CC836-14D6-4839-9697-41A722FDFF11}"/>
          </ac:picMkLst>
        </pc:picChg>
        <pc:picChg chg="add mod">
          <ac:chgData name="Xuzhaoyuan" userId="92dacafb-b293-4395-ae6b-ab8c0207f0fc" providerId="ADAL" clId="{42D4C640-E2B4-480F-B3E5-EF6A90FC37BF}" dt="2022-05-03T07:52:42.066" v="3956" actId="1076"/>
          <ac:picMkLst>
            <pc:docMk/>
            <pc:sldMk cId="1795113716" sldId="1103"/>
            <ac:picMk id="82" creationId="{51E0006E-8F5C-4943-B787-9F8ECFD9322A}"/>
          </ac:picMkLst>
        </pc:picChg>
        <pc:picChg chg="add del mod">
          <ac:chgData name="Xuzhaoyuan" userId="92dacafb-b293-4395-ae6b-ab8c0207f0fc" providerId="ADAL" clId="{42D4C640-E2B4-480F-B3E5-EF6A90FC37BF}" dt="2022-05-03T08:26:48.064" v="3986" actId="478"/>
          <ac:picMkLst>
            <pc:docMk/>
            <pc:sldMk cId="1795113716" sldId="1103"/>
            <ac:picMk id="85" creationId="{47B7D93D-BD67-4D19-A02E-80F09BCB9BB4}"/>
          </ac:picMkLst>
        </pc:picChg>
        <pc:picChg chg="add del mod">
          <ac:chgData name="Xuzhaoyuan" userId="92dacafb-b293-4395-ae6b-ab8c0207f0fc" providerId="ADAL" clId="{42D4C640-E2B4-480F-B3E5-EF6A90FC37BF}" dt="2022-05-03T08:25:41.947" v="3980" actId="478"/>
          <ac:picMkLst>
            <pc:docMk/>
            <pc:sldMk cId="1795113716" sldId="1103"/>
            <ac:picMk id="87" creationId="{DCD07B52-0CC8-44EA-BA60-6F3D89FA67D9}"/>
          </ac:picMkLst>
        </pc:picChg>
        <pc:picChg chg="add mod">
          <ac:chgData name="Xuzhaoyuan" userId="92dacafb-b293-4395-ae6b-ab8c0207f0fc" providerId="ADAL" clId="{42D4C640-E2B4-480F-B3E5-EF6A90FC37BF}" dt="2022-05-03T08:34:46.570" v="4165" actId="1076"/>
          <ac:picMkLst>
            <pc:docMk/>
            <pc:sldMk cId="1795113716" sldId="1103"/>
            <ac:picMk id="89" creationId="{5A7ACB22-E172-4D3A-9420-E1AD9A70B924}"/>
          </ac:picMkLst>
        </pc:picChg>
        <pc:picChg chg="add mod">
          <ac:chgData name="Xuzhaoyuan" userId="92dacafb-b293-4395-ae6b-ab8c0207f0fc" providerId="ADAL" clId="{42D4C640-E2B4-480F-B3E5-EF6A90FC37BF}" dt="2022-05-03T08:34:53.858" v="4169" actId="1076"/>
          <ac:picMkLst>
            <pc:docMk/>
            <pc:sldMk cId="1795113716" sldId="1103"/>
            <ac:picMk id="91" creationId="{64200C2D-05A8-4231-B7B7-FF14924A6AAF}"/>
          </ac:picMkLst>
        </pc:picChg>
        <pc:cxnChg chg="add mod">
          <ac:chgData name="Xuzhaoyuan" userId="92dacafb-b293-4395-ae6b-ab8c0207f0fc" providerId="ADAL" clId="{42D4C640-E2B4-480F-B3E5-EF6A90FC37BF}" dt="2022-05-03T07:08:31.507" v="3698" actId="1076"/>
          <ac:cxnSpMkLst>
            <pc:docMk/>
            <pc:sldMk cId="1795113716" sldId="1103"/>
            <ac:cxnSpMk id="5" creationId="{3D7D2EB7-811F-477F-9784-1EBB93D1C9F0}"/>
          </ac:cxnSpMkLst>
        </pc:cxnChg>
        <pc:cxnChg chg="add mod">
          <ac:chgData name="Xuzhaoyuan" userId="92dacafb-b293-4395-ae6b-ab8c0207f0fc" providerId="ADAL" clId="{42D4C640-E2B4-480F-B3E5-EF6A90FC37BF}" dt="2022-05-03T07:08:29.524" v="3697" actId="1076"/>
          <ac:cxnSpMkLst>
            <pc:docMk/>
            <pc:sldMk cId="1795113716" sldId="1103"/>
            <ac:cxnSpMk id="8" creationId="{BB5AE7CC-BEAD-454A-9832-E5B416BD0AB3}"/>
          </ac:cxnSpMkLst>
        </pc:cxnChg>
        <pc:cxnChg chg="add mod">
          <ac:chgData name="Xuzhaoyuan" userId="92dacafb-b293-4395-ae6b-ab8c0207f0fc" providerId="ADAL" clId="{42D4C640-E2B4-480F-B3E5-EF6A90FC37BF}" dt="2022-05-03T07:08:29.524" v="3697" actId="1076"/>
          <ac:cxnSpMkLst>
            <pc:docMk/>
            <pc:sldMk cId="1795113716" sldId="1103"/>
            <ac:cxnSpMk id="9" creationId="{A517E647-28AA-4640-9B31-12992A16EF26}"/>
          </ac:cxnSpMkLst>
        </pc:cxnChg>
        <pc:cxnChg chg="add mod">
          <ac:chgData name="Xuzhaoyuan" userId="92dacafb-b293-4395-ae6b-ab8c0207f0fc" providerId="ADAL" clId="{42D4C640-E2B4-480F-B3E5-EF6A90FC37BF}" dt="2022-05-03T07:08:31.507" v="3698" actId="1076"/>
          <ac:cxnSpMkLst>
            <pc:docMk/>
            <pc:sldMk cId="1795113716" sldId="1103"/>
            <ac:cxnSpMk id="12" creationId="{3F1F1E1D-C715-40AE-AA87-97364E5A96AF}"/>
          </ac:cxnSpMkLst>
        </pc:cxnChg>
        <pc:cxnChg chg="add mod">
          <ac:chgData name="Xuzhaoyuan" userId="92dacafb-b293-4395-ae6b-ab8c0207f0fc" providerId="ADAL" clId="{42D4C640-E2B4-480F-B3E5-EF6A90FC37BF}" dt="2022-05-03T07:08:29.524" v="3697" actId="1076"/>
          <ac:cxnSpMkLst>
            <pc:docMk/>
            <pc:sldMk cId="1795113716" sldId="1103"/>
            <ac:cxnSpMk id="15" creationId="{C353645B-7D5A-42A8-B02B-DD5453161DE2}"/>
          </ac:cxnSpMkLst>
        </pc:cxnChg>
        <pc:cxnChg chg="add mod">
          <ac:chgData name="Xuzhaoyuan" userId="92dacafb-b293-4395-ae6b-ab8c0207f0fc" providerId="ADAL" clId="{42D4C640-E2B4-480F-B3E5-EF6A90FC37BF}" dt="2022-05-03T07:08:29.524" v="3697" actId="1076"/>
          <ac:cxnSpMkLst>
            <pc:docMk/>
            <pc:sldMk cId="1795113716" sldId="1103"/>
            <ac:cxnSpMk id="16" creationId="{0C310A5F-2E37-4185-9992-4222AE9BD07A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18" creationId="{8492FAC6-7184-49AE-9CD4-DFAED69718F6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19" creationId="{924F023C-ABD6-4BE3-99D5-09D7809723EA}"/>
          </ac:cxnSpMkLst>
        </pc:cxnChg>
        <pc:cxnChg chg="add mod">
          <ac:chgData name="Xuzhaoyuan" userId="92dacafb-b293-4395-ae6b-ab8c0207f0fc" providerId="ADAL" clId="{42D4C640-E2B4-480F-B3E5-EF6A90FC37BF}" dt="2022-05-03T07:08:44.843" v="3703" actId="1076"/>
          <ac:cxnSpMkLst>
            <pc:docMk/>
            <pc:sldMk cId="1795113716" sldId="1103"/>
            <ac:cxnSpMk id="21" creationId="{6E7EE62C-0246-43B6-A53A-C6B3F2C8AF7C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22" creationId="{B748D8C0-58D7-4EB7-B361-9131574B40EB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27" creationId="{240EF7DE-9FFC-41D8-AEDB-1D00CFFA3235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28" creationId="{134BA83D-67A4-423C-9A0D-FB456C66A847}"/>
          </ac:cxnSpMkLst>
        </pc:cxnChg>
        <pc:cxnChg chg="add mod">
          <ac:chgData name="Xuzhaoyuan" userId="92dacafb-b293-4395-ae6b-ab8c0207f0fc" providerId="ADAL" clId="{42D4C640-E2B4-480F-B3E5-EF6A90FC37BF}" dt="2022-05-03T07:08:29.524" v="3697" actId="1076"/>
          <ac:cxnSpMkLst>
            <pc:docMk/>
            <pc:sldMk cId="1795113716" sldId="1103"/>
            <ac:cxnSpMk id="29" creationId="{9F838E4F-B2BC-431F-8F36-4AAEF8600827}"/>
          </ac:cxnSpMkLst>
        </pc:cxnChg>
        <pc:cxnChg chg="add mod">
          <ac:chgData name="Xuzhaoyuan" userId="92dacafb-b293-4395-ae6b-ab8c0207f0fc" providerId="ADAL" clId="{42D4C640-E2B4-480F-B3E5-EF6A90FC37BF}" dt="2022-05-03T07:07:47.502" v="3686" actId="1076"/>
          <ac:cxnSpMkLst>
            <pc:docMk/>
            <pc:sldMk cId="1795113716" sldId="1103"/>
            <ac:cxnSpMk id="30" creationId="{074D629F-7E92-419A-BCA1-9A26318CB4F5}"/>
          </ac:cxnSpMkLst>
        </pc:cxnChg>
      </pc:sldChg>
      <pc:sldChg chg="addSp delSp modSp del mod">
        <pc:chgData name="Xuzhaoyuan" userId="92dacafb-b293-4395-ae6b-ab8c0207f0fc" providerId="ADAL" clId="{42D4C640-E2B4-480F-B3E5-EF6A90FC37BF}" dt="2022-05-11T11:59:18.446" v="8532" actId="47"/>
        <pc:sldMkLst>
          <pc:docMk/>
          <pc:sldMk cId="3888088203" sldId="1104"/>
        </pc:sldMkLst>
        <pc:spChg chg="add mod">
          <ac:chgData name="Xuzhaoyuan" userId="92dacafb-b293-4395-ae6b-ab8c0207f0fc" providerId="ADAL" clId="{42D4C640-E2B4-480F-B3E5-EF6A90FC37BF}" dt="2022-05-04T12:19:04.591" v="5956" actId="1076"/>
          <ac:spMkLst>
            <pc:docMk/>
            <pc:sldMk cId="3888088203" sldId="1104"/>
            <ac:spMk id="2" creationId="{5877B824-65C4-443A-ABF0-EB8D51FE6952}"/>
          </ac:spMkLst>
        </pc:spChg>
        <pc:spChg chg="add mod">
          <ac:chgData name="Xuzhaoyuan" userId="92dacafb-b293-4395-ae6b-ab8c0207f0fc" providerId="ADAL" clId="{42D4C640-E2B4-480F-B3E5-EF6A90FC37BF}" dt="2022-05-04T12:09:46.608" v="5769" actId="1076"/>
          <ac:spMkLst>
            <pc:docMk/>
            <pc:sldMk cId="3888088203" sldId="1104"/>
            <ac:spMk id="3" creationId="{C646373C-5B2A-48CB-8A59-AE6D2C5AE426}"/>
          </ac:spMkLst>
        </pc:spChg>
        <pc:spChg chg="mod">
          <ac:chgData name="Xuzhaoyuan" userId="92dacafb-b293-4395-ae6b-ab8c0207f0fc" providerId="ADAL" clId="{42D4C640-E2B4-480F-B3E5-EF6A90FC37BF}" dt="2022-05-04T12:01:03.460" v="5529" actId="20577"/>
          <ac:spMkLst>
            <pc:docMk/>
            <pc:sldMk cId="3888088203" sldId="1104"/>
            <ac:spMk id="4" creationId="{65D00C4A-DAE2-4146-894E-3C84C23D9733}"/>
          </ac:spMkLst>
        </pc:spChg>
        <pc:spChg chg="add del mod">
          <ac:chgData name="Xuzhaoyuan" userId="92dacafb-b293-4395-ae6b-ab8c0207f0fc" providerId="ADAL" clId="{42D4C640-E2B4-480F-B3E5-EF6A90FC37BF}" dt="2022-05-04T12:09:29.925" v="5763" actId="478"/>
          <ac:spMkLst>
            <pc:docMk/>
            <pc:sldMk cId="3888088203" sldId="1104"/>
            <ac:spMk id="5" creationId="{A33CE76D-B5BE-470B-90E6-4D117DECD30C}"/>
          </ac:spMkLst>
        </pc:spChg>
        <pc:spChg chg="add del mod">
          <ac:chgData name="Xuzhaoyuan" userId="92dacafb-b293-4395-ae6b-ab8c0207f0fc" providerId="ADAL" clId="{42D4C640-E2B4-480F-B3E5-EF6A90FC37BF}" dt="2022-05-04T12:09:29.925" v="5763" actId="478"/>
          <ac:spMkLst>
            <pc:docMk/>
            <pc:sldMk cId="3888088203" sldId="1104"/>
            <ac:spMk id="6" creationId="{5A84E88C-7AFA-4896-B2EF-BDA6624C5727}"/>
          </ac:spMkLst>
        </pc:spChg>
        <pc:spChg chg="add del mod">
          <ac:chgData name="Xuzhaoyuan" userId="92dacafb-b293-4395-ae6b-ab8c0207f0fc" providerId="ADAL" clId="{42D4C640-E2B4-480F-B3E5-EF6A90FC37BF}" dt="2022-05-04T12:09:29.925" v="5763" actId="478"/>
          <ac:spMkLst>
            <pc:docMk/>
            <pc:sldMk cId="3888088203" sldId="1104"/>
            <ac:spMk id="7" creationId="{6BD468E3-1D86-41E2-8FDA-85E29FB0062F}"/>
          </ac:spMkLst>
        </pc:spChg>
        <pc:spChg chg="add del mod">
          <ac:chgData name="Xuzhaoyuan" userId="92dacafb-b293-4395-ae6b-ab8c0207f0fc" providerId="ADAL" clId="{42D4C640-E2B4-480F-B3E5-EF6A90FC37BF}" dt="2022-05-04T12:09:29.925" v="5763" actId="478"/>
          <ac:spMkLst>
            <pc:docMk/>
            <pc:sldMk cId="3888088203" sldId="1104"/>
            <ac:spMk id="8" creationId="{B133AD5B-F0C2-424F-92B2-F812B4302D6F}"/>
          </ac:spMkLst>
        </pc:spChg>
        <pc:spChg chg="add del mod">
          <ac:chgData name="Xuzhaoyuan" userId="92dacafb-b293-4395-ae6b-ab8c0207f0fc" providerId="ADAL" clId="{42D4C640-E2B4-480F-B3E5-EF6A90FC37BF}" dt="2022-05-04T12:09:29.925" v="5763" actId="478"/>
          <ac:spMkLst>
            <pc:docMk/>
            <pc:sldMk cId="3888088203" sldId="1104"/>
            <ac:spMk id="9" creationId="{99E6B483-CE0A-48F5-BE46-82D7CBF5507D}"/>
          </ac:spMkLst>
        </pc:spChg>
        <pc:spChg chg="add del mod">
          <ac:chgData name="Xuzhaoyuan" userId="92dacafb-b293-4395-ae6b-ab8c0207f0fc" providerId="ADAL" clId="{42D4C640-E2B4-480F-B3E5-EF6A90FC37BF}" dt="2022-05-04T12:02:05.755" v="5537" actId="478"/>
          <ac:spMkLst>
            <pc:docMk/>
            <pc:sldMk cId="3888088203" sldId="1104"/>
            <ac:spMk id="10" creationId="{A1EBB356-B98A-4820-90A7-381A886963C7}"/>
          </ac:spMkLst>
        </pc:spChg>
        <pc:spChg chg="add del mod">
          <ac:chgData name="Xuzhaoyuan" userId="92dacafb-b293-4395-ae6b-ab8c0207f0fc" providerId="ADAL" clId="{42D4C640-E2B4-480F-B3E5-EF6A90FC37BF}" dt="2022-05-04T12:02:05.755" v="5537" actId="478"/>
          <ac:spMkLst>
            <pc:docMk/>
            <pc:sldMk cId="3888088203" sldId="1104"/>
            <ac:spMk id="11" creationId="{9DBD9494-6670-43D6-A8F7-1EE860052168}"/>
          </ac:spMkLst>
        </pc:spChg>
        <pc:spChg chg="add del mod">
          <ac:chgData name="Xuzhaoyuan" userId="92dacafb-b293-4395-ae6b-ab8c0207f0fc" providerId="ADAL" clId="{42D4C640-E2B4-480F-B3E5-EF6A90FC37BF}" dt="2022-05-04T12:09:49.566" v="5770" actId="478"/>
          <ac:spMkLst>
            <pc:docMk/>
            <pc:sldMk cId="3888088203" sldId="1104"/>
            <ac:spMk id="12" creationId="{E6137C18-BC5A-4C0E-AD42-AD2025742839}"/>
          </ac:spMkLst>
        </pc:spChg>
        <pc:spChg chg="add del mod">
          <ac:chgData name="Xuzhaoyuan" userId="92dacafb-b293-4395-ae6b-ab8c0207f0fc" providerId="ADAL" clId="{42D4C640-E2B4-480F-B3E5-EF6A90FC37BF}" dt="2022-05-04T12:09:49.566" v="5770" actId="478"/>
          <ac:spMkLst>
            <pc:docMk/>
            <pc:sldMk cId="3888088203" sldId="1104"/>
            <ac:spMk id="13" creationId="{A5402BEF-2DB7-4B29-AC44-001F0AEA57BE}"/>
          </ac:spMkLst>
        </pc:spChg>
        <pc:spChg chg="add del mod">
          <ac:chgData name="Xuzhaoyuan" userId="92dacafb-b293-4395-ae6b-ab8c0207f0fc" providerId="ADAL" clId="{42D4C640-E2B4-480F-B3E5-EF6A90FC37BF}" dt="2022-05-04T12:09:49.566" v="5770" actId="478"/>
          <ac:spMkLst>
            <pc:docMk/>
            <pc:sldMk cId="3888088203" sldId="1104"/>
            <ac:spMk id="14" creationId="{3318C1EC-8E76-4AAE-B5A1-B0A575CEA2FF}"/>
          </ac:spMkLst>
        </pc:spChg>
        <pc:spChg chg="add del mod">
          <ac:chgData name="Xuzhaoyuan" userId="92dacafb-b293-4395-ae6b-ab8c0207f0fc" providerId="ADAL" clId="{42D4C640-E2B4-480F-B3E5-EF6A90FC37BF}" dt="2022-05-04T12:09:49.566" v="5770" actId="478"/>
          <ac:spMkLst>
            <pc:docMk/>
            <pc:sldMk cId="3888088203" sldId="1104"/>
            <ac:spMk id="15" creationId="{421C7AC3-E584-4C48-BD40-7A93F881F151}"/>
          </ac:spMkLst>
        </pc:spChg>
        <pc:spChg chg="add del mod">
          <ac:chgData name="Xuzhaoyuan" userId="92dacafb-b293-4395-ae6b-ab8c0207f0fc" providerId="ADAL" clId="{42D4C640-E2B4-480F-B3E5-EF6A90FC37BF}" dt="2022-05-04T12:09:49.566" v="5770" actId="478"/>
          <ac:spMkLst>
            <pc:docMk/>
            <pc:sldMk cId="3888088203" sldId="1104"/>
            <ac:spMk id="16" creationId="{6B835F10-3AF0-4631-8405-4018205F3C90}"/>
          </ac:spMkLst>
        </pc:spChg>
        <pc:spChg chg="add del mod">
          <ac:chgData name="Xuzhaoyuan" userId="92dacafb-b293-4395-ae6b-ab8c0207f0fc" providerId="ADAL" clId="{42D4C640-E2B4-480F-B3E5-EF6A90FC37BF}" dt="2022-05-04T12:02:05.755" v="5537" actId="478"/>
          <ac:spMkLst>
            <pc:docMk/>
            <pc:sldMk cId="3888088203" sldId="1104"/>
            <ac:spMk id="17" creationId="{702051B5-49FC-48B8-BBB5-4244C0D883C3}"/>
          </ac:spMkLst>
        </pc:spChg>
        <pc:spChg chg="add del mod">
          <ac:chgData name="Xuzhaoyuan" userId="92dacafb-b293-4395-ae6b-ab8c0207f0fc" providerId="ADAL" clId="{42D4C640-E2B4-480F-B3E5-EF6A90FC37BF}" dt="2022-05-04T12:02:05.755" v="5537" actId="478"/>
          <ac:spMkLst>
            <pc:docMk/>
            <pc:sldMk cId="3888088203" sldId="1104"/>
            <ac:spMk id="18" creationId="{90271C66-5665-45A5-9EE0-1CECD6C47D52}"/>
          </ac:spMkLst>
        </pc:spChg>
        <pc:spChg chg="add del mod">
          <ac:chgData name="Xuzhaoyuan" userId="92dacafb-b293-4395-ae6b-ab8c0207f0fc" providerId="ADAL" clId="{42D4C640-E2B4-480F-B3E5-EF6A90FC37BF}" dt="2022-05-04T12:04:29.343" v="5615" actId="478"/>
          <ac:spMkLst>
            <pc:docMk/>
            <pc:sldMk cId="3888088203" sldId="1104"/>
            <ac:spMk id="19" creationId="{69D7D8ED-00E1-48B9-91A0-ED33B095AA0C}"/>
          </ac:spMkLst>
        </pc:spChg>
        <pc:spChg chg="add mod">
          <ac:chgData name="Xuzhaoyuan" userId="92dacafb-b293-4395-ae6b-ab8c0207f0fc" providerId="ADAL" clId="{42D4C640-E2B4-480F-B3E5-EF6A90FC37BF}" dt="2022-05-04T12:09:46.608" v="5769" actId="1076"/>
          <ac:spMkLst>
            <pc:docMk/>
            <pc:sldMk cId="3888088203" sldId="1104"/>
            <ac:spMk id="20" creationId="{8DF5F8E3-6208-45CE-8A5E-3DC42FF686BF}"/>
          </ac:spMkLst>
        </pc:spChg>
        <pc:spChg chg="add mod">
          <ac:chgData name="Xuzhaoyuan" userId="92dacafb-b293-4395-ae6b-ab8c0207f0fc" providerId="ADAL" clId="{42D4C640-E2B4-480F-B3E5-EF6A90FC37BF}" dt="2022-05-04T12:09:46.608" v="5769" actId="1076"/>
          <ac:spMkLst>
            <pc:docMk/>
            <pc:sldMk cId="3888088203" sldId="1104"/>
            <ac:spMk id="21" creationId="{99EF0DF4-DCF6-4D2B-A93A-BED23E051046}"/>
          </ac:spMkLst>
        </pc:spChg>
        <pc:spChg chg="add mod">
          <ac:chgData name="Xuzhaoyuan" userId="92dacafb-b293-4395-ae6b-ab8c0207f0fc" providerId="ADAL" clId="{42D4C640-E2B4-480F-B3E5-EF6A90FC37BF}" dt="2022-05-04T12:18:17.614" v="5929" actId="1076"/>
          <ac:spMkLst>
            <pc:docMk/>
            <pc:sldMk cId="3888088203" sldId="1104"/>
            <ac:spMk id="22" creationId="{88DC5FBE-E053-4B90-96D9-DE715A9D27B9}"/>
          </ac:spMkLst>
        </pc:spChg>
        <pc:spChg chg="add mod">
          <ac:chgData name="Xuzhaoyuan" userId="92dacafb-b293-4395-ae6b-ab8c0207f0fc" providerId="ADAL" clId="{42D4C640-E2B4-480F-B3E5-EF6A90FC37BF}" dt="2022-05-04T12:18:17.614" v="5929" actId="1076"/>
          <ac:spMkLst>
            <pc:docMk/>
            <pc:sldMk cId="3888088203" sldId="1104"/>
            <ac:spMk id="23" creationId="{BBF83BF1-1228-4BE7-9139-C32326773271}"/>
          </ac:spMkLst>
        </pc:spChg>
        <pc:spChg chg="add mod">
          <ac:chgData name="Xuzhaoyuan" userId="92dacafb-b293-4395-ae6b-ab8c0207f0fc" providerId="ADAL" clId="{42D4C640-E2B4-480F-B3E5-EF6A90FC37BF}" dt="2022-05-04T12:10:40.391" v="5776" actId="1076"/>
          <ac:spMkLst>
            <pc:docMk/>
            <pc:sldMk cId="3888088203" sldId="1104"/>
            <ac:spMk id="24" creationId="{6BB3C858-9413-413C-AD1A-3DDE407A8971}"/>
          </ac:spMkLst>
        </pc:spChg>
        <pc:spChg chg="add mod">
          <ac:chgData name="Xuzhaoyuan" userId="92dacafb-b293-4395-ae6b-ab8c0207f0fc" providerId="ADAL" clId="{42D4C640-E2B4-480F-B3E5-EF6A90FC37BF}" dt="2022-05-04T12:20:33.863" v="6017" actId="1076"/>
          <ac:spMkLst>
            <pc:docMk/>
            <pc:sldMk cId="3888088203" sldId="1104"/>
            <ac:spMk id="25" creationId="{04F8FBEA-7F30-41B6-8FAB-9B13470A1D4F}"/>
          </ac:spMkLst>
        </pc:spChg>
        <pc:spChg chg="add mod">
          <ac:chgData name="Xuzhaoyuan" userId="92dacafb-b293-4395-ae6b-ab8c0207f0fc" providerId="ADAL" clId="{42D4C640-E2B4-480F-B3E5-EF6A90FC37BF}" dt="2022-05-04T12:20:44.280" v="6026" actId="1076"/>
          <ac:spMkLst>
            <pc:docMk/>
            <pc:sldMk cId="3888088203" sldId="1104"/>
            <ac:spMk id="26" creationId="{62653D69-B866-44DF-AA7B-DD025E527390}"/>
          </ac:spMkLst>
        </pc:spChg>
        <pc:spChg chg="add mod">
          <ac:chgData name="Xuzhaoyuan" userId="92dacafb-b293-4395-ae6b-ab8c0207f0fc" providerId="ADAL" clId="{42D4C640-E2B4-480F-B3E5-EF6A90FC37BF}" dt="2022-05-04T12:18:17.614" v="5929" actId="1076"/>
          <ac:spMkLst>
            <pc:docMk/>
            <pc:sldMk cId="3888088203" sldId="1104"/>
            <ac:spMk id="27" creationId="{D6704776-E874-4573-8092-F477553F0971}"/>
          </ac:spMkLst>
        </pc:spChg>
        <pc:spChg chg="add mod">
          <ac:chgData name="Xuzhaoyuan" userId="92dacafb-b293-4395-ae6b-ab8c0207f0fc" providerId="ADAL" clId="{42D4C640-E2B4-480F-B3E5-EF6A90FC37BF}" dt="2022-05-04T12:18:17.614" v="5929" actId="1076"/>
          <ac:spMkLst>
            <pc:docMk/>
            <pc:sldMk cId="3888088203" sldId="1104"/>
            <ac:spMk id="28" creationId="{96282994-6E14-4EBA-8DA3-2808E9707F1A}"/>
          </ac:spMkLst>
        </pc:spChg>
        <pc:spChg chg="add mod">
          <ac:chgData name="Xuzhaoyuan" userId="92dacafb-b293-4395-ae6b-ab8c0207f0fc" providerId="ADAL" clId="{42D4C640-E2B4-480F-B3E5-EF6A90FC37BF}" dt="2022-05-04T12:18:32.718" v="5938" actId="1076"/>
          <ac:spMkLst>
            <pc:docMk/>
            <pc:sldMk cId="3888088203" sldId="1104"/>
            <ac:spMk id="29" creationId="{75816708-9DB1-4318-9B81-4F4A67527532}"/>
          </ac:spMkLst>
        </pc:spChg>
        <pc:spChg chg="add mod">
          <ac:chgData name="Xuzhaoyuan" userId="92dacafb-b293-4395-ae6b-ab8c0207f0fc" providerId="ADAL" clId="{42D4C640-E2B4-480F-B3E5-EF6A90FC37BF}" dt="2022-05-04T12:19:07.678" v="5957" actId="1076"/>
          <ac:spMkLst>
            <pc:docMk/>
            <pc:sldMk cId="3888088203" sldId="1104"/>
            <ac:spMk id="30" creationId="{57D42DC5-8315-4713-846E-B5EDC7D9E9C0}"/>
          </ac:spMkLst>
        </pc:spChg>
        <pc:spChg chg="add mod">
          <ac:chgData name="Xuzhaoyuan" userId="92dacafb-b293-4395-ae6b-ab8c0207f0fc" providerId="ADAL" clId="{42D4C640-E2B4-480F-B3E5-EF6A90FC37BF}" dt="2022-05-04T12:20:01.350" v="6002" actId="1076"/>
          <ac:spMkLst>
            <pc:docMk/>
            <pc:sldMk cId="3888088203" sldId="1104"/>
            <ac:spMk id="31" creationId="{705FD2DE-4174-4E7F-A8A8-D4D72594D1DE}"/>
          </ac:spMkLst>
        </pc:spChg>
        <pc:spChg chg="add mod">
          <ac:chgData name="Xuzhaoyuan" userId="92dacafb-b293-4395-ae6b-ab8c0207f0fc" providerId="ADAL" clId="{42D4C640-E2B4-480F-B3E5-EF6A90FC37BF}" dt="2022-05-04T12:20:26.336" v="6011" actId="1076"/>
          <ac:spMkLst>
            <pc:docMk/>
            <pc:sldMk cId="3888088203" sldId="1104"/>
            <ac:spMk id="32" creationId="{3D2FBFF3-4E59-42BB-96F3-CC5CAC357CF7}"/>
          </ac:spMkLst>
        </pc:spChg>
        <pc:spChg chg="add del mod">
          <ac:chgData name="Xuzhaoyuan" userId="92dacafb-b293-4395-ae6b-ab8c0207f0fc" providerId="ADAL" clId="{42D4C640-E2B4-480F-B3E5-EF6A90FC37BF}" dt="2022-05-04T12:19:25.431" v="5967" actId="478"/>
          <ac:spMkLst>
            <pc:docMk/>
            <pc:sldMk cId="3888088203" sldId="1104"/>
            <ac:spMk id="33" creationId="{05C7C4F1-F0D0-4934-9576-1547A3D63B72}"/>
          </ac:spMkLst>
        </pc:spChg>
        <pc:spChg chg="add mod">
          <ac:chgData name="Xuzhaoyuan" userId="92dacafb-b293-4395-ae6b-ab8c0207f0fc" providerId="ADAL" clId="{42D4C640-E2B4-480F-B3E5-EF6A90FC37BF}" dt="2022-05-04T12:20:01.350" v="6002" actId="1076"/>
          <ac:spMkLst>
            <pc:docMk/>
            <pc:sldMk cId="3888088203" sldId="1104"/>
            <ac:spMk id="34" creationId="{40E501CC-6A44-410E-AFC6-B17AE3EBE9F6}"/>
          </ac:spMkLst>
        </pc:spChg>
        <pc:spChg chg="add mod">
          <ac:chgData name="Xuzhaoyuan" userId="92dacafb-b293-4395-ae6b-ab8c0207f0fc" providerId="ADAL" clId="{42D4C640-E2B4-480F-B3E5-EF6A90FC37BF}" dt="2022-05-04T12:20:01.350" v="6002" actId="1076"/>
          <ac:spMkLst>
            <pc:docMk/>
            <pc:sldMk cId="3888088203" sldId="1104"/>
            <ac:spMk id="35" creationId="{8F1E4CD2-6A3C-4C38-8751-93083C57734D}"/>
          </ac:spMkLst>
        </pc:spChg>
        <pc:spChg chg="add mod">
          <ac:chgData name="Xuzhaoyuan" userId="92dacafb-b293-4395-ae6b-ab8c0207f0fc" providerId="ADAL" clId="{42D4C640-E2B4-480F-B3E5-EF6A90FC37BF}" dt="2022-05-04T12:20:01.350" v="6002" actId="1076"/>
          <ac:spMkLst>
            <pc:docMk/>
            <pc:sldMk cId="3888088203" sldId="1104"/>
            <ac:spMk id="36" creationId="{23323433-3541-43AC-882F-73E058240000}"/>
          </ac:spMkLst>
        </pc:spChg>
      </pc:sldChg>
      <pc:sldChg chg="addSp delSp modSp mod ord">
        <pc:chgData name="Xuzhaoyuan" userId="92dacafb-b293-4395-ae6b-ab8c0207f0fc" providerId="ADAL" clId="{42D4C640-E2B4-480F-B3E5-EF6A90FC37BF}" dt="2022-05-11T13:08:25.577" v="9339" actId="1076"/>
        <pc:sldMkLst>
          <pc:docMk/>
          <pc:sldMk cId="3770318101" sldId="1105"/>
        </pc:sldMkLst>
        <pc:spChg chg="add mod">
          <ac:chgData name="Xuzhaoyuan" userId="92dacafb-b293-4395-ae6b-ab8c0207f0fc" providerId="ADAL" clId="{42D4C640-E2B4-480F-B3E5-EF6A90FC37BF}" dt="2022-05-11T13:08:25.577" v="9339" actId="1076"/>
          <ac:spMkLst>
            <pc:docMk/>
            <pc:sldMk cId="3770318101" sldId="1105"/>
            <ac:spMk id="2" creationId="{ED62AF4C-759F-4618-BE26-D7DBC9C77DFF}"/>
          </ac:spMkLst>
        </pc:spChg>
        <pc:spChg chg="mod">
          <ac:chgData name="Xuzhaoyuan" userId="92dacafb-b293-4395-ae6b-ab8c0207f0fc" providerId="ADAL" clId="{42D4C640-E2B4-480F-B3E5-EF6A90FC37BF}" dt="2022-05-11T08:03:03.719" v="8216" actId="20577"/>
          <ac:spMkLst>
            <pc:docMk/>
            <pc:sldMk cId="3770318101" sldId="1105"/>
            <ac:spMk id="4" creationId="{65D00C4A-DAE2-4146-894E-3C84C23D9733}"/>
          </ac:spMkLst>
        </pc:spChg>
        <pc:spChg chg="add mod">
          <ac:chgData name="Xuzhaoyuan" userId="92dacafb-b293-4395-ae6b-ab8c0207f0fc" providerId="ADAL" clId="{42D4C640-E2B4-480F-B3E5-EF6A90FC37BF}" dt="2022-05-11T13:08:11.293" v="9331" actId="20577"/>
          <ac:spMkLst>
            <pc:docMk/>
            <pc:sldMk cId="3770318101" sldId="1105"/>
            <ac:spMk id="6" creationId="{389E64BD-A85E-43EE-8010-722D390BC749}"/>
          </ac:spMkLst>
        </pc:spChg>
        <pc:spChg chg="add mod">
          <ac:chgData name="Xuzhaoyuan" userId="92dacafb-b293-4395-ae6b-ab8c0207f0fc" providerId="ADAL" clId="{42D4C640-E2B4-480F-B3E5-EF6A90FC37BF}" dt="2022-05-11T13:08:14.746" v="9334" actId="20577"/>
          <ac:spMkLst>
            <pc:docMk/>
            <pc:sldMk cId="3770318101" sldId="1105"/>
            <ac:spMk id="7" creationId="{F4CCE7BE-6EB7-4E40-9797-2A0A830595D0}"/>
          </ac:spMkLst>
        </pc:spChg>
        <pc:spChg chg="add mod">
          <ac:chgData name="Xuzhaoyuan" userId="92dacafb-b293-4395-ae6b-ab8c0207f0fc" providerId="ADAL" clId="{42D4C640-E2B4-480F-B3E5-EF6A90FC37BF}" dt="2022-05-11T13:08:17.857" v="9335" actId="14100"/>
          <ac:spMkLst>
            <pc:docMk/>
            <pc:sldMk cId="3770318101" sldId="1105"/>
            <ac:spMk id="8" creationId="{A7B10D82-A561-448A-9B78-F4711659E461}"/>
          </ac:spMkLst>
        </pc:spChg>
        <pc:spChg chg="add mod">
          <ac:chgData name="Xuzhaoyuan" userId="92dacafb-b293-4395-ae6b-ab8c0207f0fc" providerId="ADAL" clId="{42D4C640-E2B4-480F-B3E5-EF6A90FC37BF}" dt="2022-05-11T13:07:50.289" v="9322" actId="14100"/>
          <ac:spMkLst>
            <pc:docMk/>
            <pc:sldMk cId="3770318101" sldId="1105"/>
            <ac:spMk id="15" creationId="{6CA28C15-BBF7-4FFA-8ABA-8D2FF1641DBB}"/>
          </ac:spMkLst>
        </pc:spChg>
        <pc:spChg chg="add mod">
          <ac:chgData name="Xuzhaoyuan" userId="92dacafb-b293-4395-ae6b-ab8c0207f0fc" providerId="ADAL" clId="{42D4C640-E2B4-480F-B3E5-EF6A90FC37BF}" dt="2022-05-04T12:48:06.878" v="6172" actId="1076"/>
          <ac:spMkLst>
            <pc:docMk/>
            <pc:sldMk cId="3770318101" sldId="1105"/>
            <ac:spMk id="16" creationId="{92F769C8-C5D6-4A36-AC59-6726D0C32054}"/>
          </ac:spMkLst>
        </pc:spChg>
        <pc:spChg chg="add mod">
          <ac:chgData name="Xuzhaoyuan" userId="92dacafb-b293-4395-ae6b-ab8c0207f0fc" providerId="ADAL" clId="{42D4C640-E2B4-480F-B3E5-EF6A90FC37BF}" dt="2022-05-04T12:48:06.878" v="6172" actId="1076"/>
          <ac:spMkLst>
            <pc:docMk/>
            <pc:sldMk cId="3770318101" sldId="1105"/>
            <ac:spMk id="17" creationId="{D6CF3438-BEE6-4361-866E-8792234F7DCC}"/>
          </ac:spMkLst>
        </pc:spChg>
        <pc:spChg chg="add del mod">
          <ac:chgData name="Xuzhaoyuan" userId="92dacafb-b293-4395-ae6b-ab8c0207f0fc" providerId="ADAL" clId="{42D4C640-E2B4-480F-B3E5-EF6A90FC37BF}" dt="2022-05-11T08:04:35.493" v="8220" actId="478"/>
          <ac:spMkLst>
            <pc:docMk/>
            <pc:sldMk cId="3770318101" sldId="1105"/>
            <ac:spMk id="18" creationId="{38423372-32A8-4457-AECA-F07B3CE32957}"/>
          </ac:spMkLst>
        </pc:spChg>
        <pc:spChg chg="add del mod">
          <ac:chgData name="Xuzhaoyuan" userId="92dacafb-b293-4395-ae6b-ab8c0207f0fc" providerId="ADAL" clId="{42D4C640-E2B4-480F-B3E5-EF6A90FC37BF}" dt="2022-05-11T13:08:23.436" v="9338" actId="478"/>
          <ac:spMkLst>
            <pc:docMk/>
            <pc:sldMk cId="3770318101" sldId="1105"/>
            <ac:spMk id="18" creationId="{3F44BE71-344E-4101-B89A-55FB24E6119D}"/>
          </ac:spMkLst>
        </pc:spChg>
        <pc:spChg chg="add del mod">
          <ac:chgData name="Xuzhaoyuan" userId="92dacafb-b293-4395-ae6b-ab8c0207f0fc" providerId="ADAL" clId="{42D4C640-E2B4-480F-B3E5-EF6A90FC37BF}" dt="2022-05-11T13:08:23.436" v="9338" actId="478"/>
          <ac:spMkLst>
            <pc:docMk/>
            <pc:sldMk cId="3770318101" sldId="1105"/>
            <ac:spMk id="19" creationId="{C01EDC9D-BF74-4EC1-B01D-023D74AEEF97}"/>
          </ac:spMkLst>
        </pc:spChg>
        <pc:spChg chg="add del mod">
          <ac:chgData name="Xuzhaoyuan" userId="92dacafb-b293-4395-ae6b-ab8c0207f0fc" providerId="ADAL" clId="{42D4C640-E2B4-480F-B3E5-EF6A90FC37BF}" dt="2022-05-04T12:49:47.762" v="6262"/>
          <ac:spMkLst>
            <pc:docMk/>
            <pc:sldMk cId="3770318101" sldId="1105"/>
            <ac:spMk id="19" creationId="{E105FF48-DCCA-44F4-8E1F-3FA5C01C6453}"/>
          </ac:spMkLst>
        </pc:spChg>
        <pc:spChg chg="add del mod">
          <ac:chgData name="Xuzhaoyuan" userId="92dacafb-b293-4395-ae6b-ab8c0207f0fc" providerId="ADAL" clId="{42D4C640-E2B4-480F-B3E5-EF6A90FC37BF}" dt="2022-05-04T12:49:47.762" v="6262"/>
          <ac:spMkLst>
            <pc:docMk/>
            <pc:sldMk cId="3770318101" sldId="1105"/>
            <ac:spMk id="20" creationId="{BBB6DA7A-05F3-4B02-B568-BB1A3F6F3AFE}"/>
          </ac:spMkLst>
        </pc:spChg>
        <pc:spChg chg="add mod">
          <ac:chgData name="Xuzhaoyuan" userId="92dacafb-b293-4395-ae6b-ab8c0207f0fc" providerId="ADAL" clId="{42D4C640-E2B4-480F-B3E5-EF6A90FC37BF}" dt="2022-05-11T13:07:34.624" v="9298" actId="1076"/>
          <ac:spMkLst>
            <pc:docMk/>
            <pc:sldMk cId="3770318101" sldId="1105"/>
            <ac:spMk id="21" creationId="{619D9587-8BA4-4641-9528-03BEC6468DB3}"/>
          </ac:spMkLst>
        </pc:spChg>
        <pc:spChg chg="add mod">
          <ac:chgData name="Xuzhaoyuan" userId="92dacafb-b293-4395-ae6b-ab8c0207f0fc" providerId="ADAL" clId="{42D4C640-E2B4-480F-B3E5-EF6A90FC37BF}" dt="2022-05-11T13:07:47.817" v="9321" actId="1076"/>
          <ac:spMkLst>
            <pc:docMk/>
            <pc:sldMk cId="3770318101" sldId="1105"/>
            <ac:spMk id="22" creationId="{1C54AB65-D257-44AC-B7C6-D9425AD34CAC}"/>
          </ac:spMkLst>
        </pc:spChg>
        <pc:picChg chg="add mod">
          <ac:chgData name="Xuzhaoyuan" userId="92dacafb-b293-4395-ae6b-ab8c0207f0fc" providerId="ADAL" clId="{42D4C640-E2B4-480F-B3E5-EF6A90FC37BF}" dt="2022-05-04T12:48:06.878" v="6172" actId="1076"/>
          <ac:picMkLst>
            <pc:docMk/>
            <pc:sldMk cId="3770318101" sldId="1105"/>
            <ac:picMk id="3" creationId="{55774769-FB42-4965-9F5E-3BDFC5C17BD7}"/>
          </ac:picMkLst>
        </pc:picChg>
        <pc:picChg chg="add mod">
          <ac:chgData name="Xuzhaoyuan" userId="92dacafb-b293-4395-ae6b-ab8c0207f0fc" providerId="ADAL" clId="{42D4C640-E2B4-480F-B3E5-EF6A90FC37BF}" dt="2022-05-04T12:48:06.878" v="6172" actId="1076"/>
          <ac:picMkLst>
            <pc:docMk/>
            <pc:sldMk cId="3770318101" sldId="1105"/>
            <ac:picMk id="5" creationId="{82F1EFAC-ED48-42F4-ADD2-8C10EC02294D}"/>
          </ac:picMkLst>
        </pc:picChg>
        <pc:picChg chg="add del mod">
          <ac:chgData name="Xuzhaoyuan" userId="92dacafb-b293-4395-ae6b-ab8c0207f0fc" providerId="ADAL" clId="{42D4C640-E2B4-480F-B3E5-EF6A90FC37BF}" dt="2022-05-04T12:44:38.860" v="6127" actId="478"/>
          <ac:picMkLst>
            <pc:docMk/>
            <pc:sldMk cId="3770318101" sldId="1105"/>
            <ac:picMk id="10" creationId="{FA889124-2EAA-4186-AC33-EF347F5EB982}"/>
          </ac:picMkLst>
        </pc:picChg>
        <pc:picChg chg="add mod">
          <ac:chgData name="Xuzhaoyuan" userId="92dacafb-b293-4395-ae6b-ab8c0207f0fc" providerId="ADAL" clId="{42D4C640-E2B4-480F-B3E5-EF6A90FC37BF}" dt="2022-05-04T12:48:06.878" v="6172" actId="1076"/>
          <ac:picMkLst>
            <pc:docMk/>
            <pc:sldMk cId="3770318101" sldId="1105"/>
            <ac:picMk id="12" creationId="{4BD8A70C-E983-4FFC-9FE6-DE379E079C0E}"/>
          </ac:picMkLst>
        </pc:picChg>
        <pc:picChg chg="add mod">
          <ac:chgData name="Xuzhaoyuan" userId="92dacafb-b293-4395-ae6b-ab8c0207f0fc" providerId="ADAL" clId="{42D4C640-E2B4-480F-B3E5-EF6A90FC37BF}" dt="2022-05-04T12:48:06.878" v="6172" actId="1076"/>
          <ac:picMkLst>
            <pc:docMk/>
            <pc:sldMk cId="3770318101" sldId="1105"/>
            <ac:picMk id="14" creationId="{5F0C24FC-5523-409B-A6E2-8A7E802E3C8D}"/>
          </ac:picMkLst>
        </pc:picChg>
      </pc:sldChg>
      <pc:sldChg chg="del">
        <pc:chgData name="Xuzhaoyuan" userId="92dacafb-b293-4395-ae6b-ab8c0207f0fc" providerId="ADAL" clId="{42D4C640-E2B4-480F-B3E5-EF6A90FC37BF}" dt="2022-04-30T03:29:24.633" v="329" actId="47"/>
        <pc:sldMkLst>
          <pc:docMk/>
          <pc:sldMk cId="4155112598" sldId="1106"/>
        </pc:sldMkLst>
      </pc:sldChg>
      <pc:sldChg chg="addSp delSp modSp mod ord delAnim modAnim">
        <pc:chgData name="Xuzhaoyuan" userId="92dacafb-b293-4395-ae6b-ab8c0207f0fc" providerId="ADAL" clId="{42D4C640-E2B4-480F-B3E5-EF6A90FC37BF}" dt="2022-05-11T12:33:26.722" v="8948" actId="20577"/>
        <pc:sldMkLst>
          <pc:docMk/>
          <pc:sldMk cId="2174285288" sldId="1107"/>
        </pc:sldMkLst>
        <pc:spChg chg="del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2" creationId="{CD106ED0-F56E-4630-8100-1A75110241A4}"/>
          </ac:spMkLst>
        </pc:spChg>
        <pc:spChg chg="mod">
          <ac:chgData name="Xuzhaoyuan" userId="92dacafb-b293-4395-ae6b-ab8c0207f0fc" providerId="ADAL" clId="{42D4C640-E2B4-480F-B3E5-EF6A90FC37BF}" dt="2022-05-06T14:03:22.797" v="7955" actId="20577"/>
          <ac:spMkLst>
            <pc:docMk/>
            <pc:sldMk cId="2174285288" sldId="1107"/>
            <ac:spMk id="4" creationId="{65D00C4A-DAE2-4146-894E-3C84C23D9733}"/>
          </ac:spMkLst>
        </pc:spChg>
        <pc:spChg chg="add del">
          <ac:chgData name="Xuzhaoyuan" userId="92dacafb-b293-4395-ae6b-ab8c0207f0fc" providerId="ADAL" clId="{42D4C640-E2B4-480F-B3E5-EF6A90FC37BF}" dt="2022-05-11T08:19:57.633" v="8240" actId="478"/>
          <ac:spMkLst>
            <pc:docMk/>
            <pc:sldMk cId="2174285288" sldId="1107"/>
            <ac:spMk id="6" creationId="{2623A808-A93F-4C47-B4B3-F358DA634F10}"/>
          </ac:spMkLst>
        </pc:spChg>
        <pc:spChg chg="add mod">
          <ac:chgData name="Xuzhaoyuan" userId="92dacafb-b293-4395-ae6b-ab8c0207f0fc" providerId="ADAL" clId="{42D4C640-E2B4-480F-B3E5-EF6A90FC37BF}" dt="2022-05-11T12:33:13.632" v="8934" actId="14100"/>
          <ac:spMkLst>
            <pc:docMk/>
            <pc:sldMk cId="2174285288" sldId="1107"/>
            <ac:spMk id="6" creationId="{CBDDA520-891F-4294-A838-D8906FA59B47}"/>
          </ac:spMkLst>
        </pc:spChg>
        <pc:spChg chg="add mod">
          <ac:chgData name="Xuzhaoyuan" userId="92dacafb-b293-4395-ae6b-ab8c0207f0fc" providerId="ADAL" clId="{42D4C640-E2B4-480F-B3E5-EF6A90FC37BF}" dt="2022-05-11T12:32:24.168" v="8906" actId="14100"/>
          <ac:spMkLst>
            <pc:docMk/>
            <pc:sldMk cId="2174285288" sldId="1107"/>
            <ac:spMk id="7" creationId="{55594668-2F87-4866-92ED-EDB69C72B359}"/>
          </ac:spMkLst>
        </pc:spChg>
        <pc:spChg chg="add mod">
          <ac:chgData name="Xuzhaoyuan" userId="92dacafb-b293-4395-ae6b-ab8c0207f0fc" providerId="ADAL" clId="{42D4C640-E2B4-480F-B3E5-EF6A90FC37BF}" dt="2022-05-11T12:33:26.722" v="8948" actId="20577"/>
          <ac:spMkLst>
            <pc:docMk/>
            <pc:sldMk cId="2174285288" sldId="1107"/>
            <ac:spMk id="8" creationId="{F1575D3E-07BE-477D-AB56-69BCCDCA819E}"/>
          </ac:spMkLst>
        </pc:spChg>
        <pc:spChg chg="del mod">
          <ac:chgData name="Xuzhaoyuan" userId="92dacafb-b293-4395-ae6b-ab8c0207f0fc" providerId="ADAL" clId="{42D4C640-E2B4-480F-B3E5-EF6A90FC37BF}" dt="2022-05-04T09:01:42.222" v="4888" actId="478"/>
          <ac:spMkLst>
            <pc:docMk/>
            <pc:sldMk cId="2174285288" sldId="1107"/>
            <ac:spMk id="21" creationId="{A09B17F9-ABDF-4A48-8D49-98F87C5D669E}"/>
          </ac:spMkLst>
        </pc:spChg>
        <pc:spChg chg="mod topLvl">
          <ac:chgData name="Xuzhaoyuan" userId="92dacafb-b293-4395-ae6b-ab8c0207f0fc" providerId="ADAL" clId="{42D4C640-E2B4-480F-B3E5-EF6A90FC37BF}" dt="2022-04-29T06:29:58.449" v="10" actId="164"/>
          <ac:spMkLst>
            <pc:docMk/>
            <pc:sldMk cId="2174285288" sldId="1107"/>
            <ac:spMk id="23" creationId="{151C99A7-3218-4E7F-94C5-CBEF28979E80}"/>
          </ac:spMkLst>
        </pc:spChg>
        <pc:spChg chg="mod topLvl">
          <ac:chgData name="Xuzhaoyuan" userId="92dacafb-b293-4395-ae6b-ab8c0207f0fc" providerId="ADAL" clId="{42D4C640-E2B4-480F-B3E5-EF6A90FC37BF}" dt="2022-04-29T06:29:58.449" v="10" actId="164"/>
          <ac:spMkLst>
            <pc:docMk/>
            <pc:sldMk cId="2174285288" sldId="1107"/>
            <ac:spMk id="24" creationId="{61411D15-63D0-4933-B5F8-75282E8BA474}"/>
          </ac:spMkLst>
        </pc:spChg>
        <pc:spChg chg="del mod topLvl">
          <ac:chgData name="Xuzhaoyuan" userId="92dacafb-b293-4395-ae6b-ab8c0207f0fc" providerId="ADAL" clId="{42D4C640-E2B4-480F-B3E5-EF6A90FC37BF}" dt="2022-04-29T06:29:54.436" v="9" actId="478"/>
          <ac:spMkLst>
            <pc:docMk/>
            <pc:sldMk cId="2174285288" sldId="1107"/>
            <ac:spMk id="25" creationId="{B426E60C-D508-46E7-9780-6CC06CD29B7D}"/>
          </ac:spMkLst>
        </pc:spChg>
        <pc:spChg chg="add del mod">
          <ac:chgData name="Xuzhaoyuan" userId="92dacafb-b293-4395-ae6b-ab8c0207f0fc" providerId="ADAL" clId="{42D4C640-E2B4-480F-B3E5-EF6A90FC37BF}" dt="2022-05-04T09:00:54.909" v="4872" actId="478"/>
          <ac:spMkLst>
            <pc:docMk/>
            <pc:sldMk cId="2174285288" sldId="1107"/>
            <ac:spMk id="26" creationId="{2D03B508-2296-4FC6-8453-0CB17D42C39B}"/>
          </ac:spMkLst>
        </pc:spChg>
        <pc:spChg chg="mod topLvl">
          <ac:chgData name="Xuzhaoyuan" userId="92dacafb-b293-4395-ae6b-ab8c0207f0fc" providerId="ADAL" clId="{42D4C640-E2B4-480F-B3E5-EF6A90FC37BF}" dt="2022-04-29T06:31:05.415" v="24" actId="164"/>
          <ac:spMkLst>
            <pc:docMk/>
            <pc:sldMk cId="2174285288" sldId="1107"/>
            <ac:spMk id="34" creationId="{F1E14FEC-65E2-49E9-B3F7-FCF0335B47A0}"/>
          </ac:spMkLst>
        </pc:spChg>
        <pc:spChg chg="mod topLvl">
          <ac:chgData name="Xuzhaoyuan" userId="92dacafb-b293-4395-ae6b-ab8c0207f0fc" providerId="ADAL" clId="{42D4C640-E2B4-480F-B3E5-EF6A90FC37BF}" dt="2022-04-29T06:31:05.415" v="24" actId="164"/>
          <ac:spMkLst>
            <pc:docMk/>
            <pc:sldMk cId="2174285288" sldId="1107"/>
            <ac:spMk id="35" creationId="{FC149DDA-00A8-44F3-A5C8-946E86B7B25F}"/>
          </ac:spMkLst>
        </pc:spChg>
        <pc:spChg chg="mod">
          <ac:chgData name="Xuzhaoyuan" userId="92dacafb-b293-4395-ae6b-ab8c0207f0fc" providerId="ADAL" clId="{42D4C640-E2B4-480F-B3E5-EF6A90FC37BF}" dt="2022-04-29T06:31:17.949" v="29"/>
          <ac:spMkLst>
            <pc:docMk/>
            <pc:sldMk cId="2174285288" sldId="1107"/>
            <ac:spMk id="40" creationId="{4FCA070C-399A-4A4A-A169-C0D364EBFE96}"/>
          </ac:spMkLst>
        </pc:spChg>
        <pc:spChg chg="mod">
          <ac:chgData name="Xuzhaoyuan" userId="92dacafb-b293-4395-ae6b-ab8c0207f0fc" providerId="ADAL" clId="{42D4C640-E2B4-480F-B3E5-EF6A90FC37BF}" dt="2022-04-29T06:31:17.949" v="29"/>
          <ac:spMkLst>
            <pc:docMk/>
            <pc:sldMk cId="2174285288" sldId="1107"/>
            <ac:spMk id="41" creationId="{E522215A-20A6-4022-B3BB-E04BAD08A1D4}"/>
          </ac:spMkLst>
        </pc:spChg>
        <pc:spChg chg="add del mod">
          <ac:chgData name="Xuzhaoyuan" userId="92dacafb-b293-4395-ae6b-ab8c0207f0fc" providerId="ADAL" clId="{42D4C640-E2B4-480F-B3E5-EF6A90FC37BF}" dt="2022-05-04T09:01:42.222" v="4888" actId="478"/>
          <ac:spMkLst>
            <pc:docMk/>
            <pc:sldMk cId="2174285288" sldId="1107"/>
            <ac:spMk id="43" creationId="{32468EF6-7785-4F80-93A4-5CD6C1CACF91}"/>
          </ac:spMkLst>
        </pc:spChg>
        <pc:spChg chg="add del mod">
          <ac:chgData name="Xuzhaoyuan" userId="92dacafb-b293-4395-ae6b-ab8c0207f0fc" providerId="ADAL" clId="{42D4C640-E2B4-480F-B3E5-EF6A90FC37BF}" dt="2022-05-04T09:00:54.909" v="4872" actId="478"/>
          <ac:spMkLst>
            <pc:docMk/>
            <pc:sldMk cId="2174285288" sldId="1107"/>
            <ac:spMk id="44" creationId="{4B9C2FD9-0EE9-4E70-8BEA-3B67C32DB603}"/>
          </ac:spMkLst>
        </pc:spChg>
        <pc:spChg chg="add del mod">
          <ac:chgData name="Xuzhaoyuan" userId="92dacafb-b293-4395-ae6b-ab8c0207f0fc" providerId="ADAL" clId="{42D4C640-E2B4-480F-B3E5-EF6A90FC37BF}" dt="2022-05-04T09:01:42.222" v="4888" actId="478"/>
          <ac:spMkLst>
            <pc:docMk/>
            <pc:sldMk cId="2174285288" sldId="1107"/>
            <ac:spMk id="45" creationId="{F720F2AA-5C61-424C-8633-CE516E1626E6}"/>
          </ac:spMkLst>
        </pc:spChg>
        <pc:spChg chg="add del mod">
          <ac:chgData name="Xuzhaoyuan" userId="92dacafb-b293-4395-ae6b-ab8c0207f0fc" providerId="ADAL" clId="{42D4C640-E2B4-480F-B3E5-EF6A90FC37BF}" dt="2022-05-04T09:01:42.222" v="4888" actId="478"/>
          <ac:spMkLst>
            <pc:docMk/>
            <pc:sldMk cId="2174285288" sldId="1107"/>
            <ac:spMk id="46" creationId="{15BD3F9D-AD73-40FE-A95C-97C1437CB98E}"/>
          </ac:spMkLst>
        </pc:spChg>
        <pc:spChg chg="add del mod">
          <ac:chgData name="Xuzhaoyuan" userId="92dacafb-b293-4395-ae6b-ab8c0207f0fc" providerId="ADAL" clId="{42D4C640-E2B4-480F-B3E5-EF6A90FC37BF}" dt="2022-05-04T09:01:42.222" v="4888" actId="478"/>
          <ac:spMkLst>
            <pc:docMk/>
            <pc:sldMk cId="2174285288" sldId="1107"/>
            <ac:spMk id="47" creationId="{F833A368-0060-4E62-A23E-05EBCFF80099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48" creationId="{7FAF6544-B32C-43EC-8CE9-B0696DE876EC}"/>
          </ac:spMkLst>
        </pc:spChg>
        <pc:spChg chg="add del mod">
          <ac:chgData name="Xuzhaoyuan" userId="92dacafb-b293-4395-ae6b-ab8c0207f0fc" providerId="ADAL" clId="{42D4C640-E2B4-480F-B3E5-EF6A90FC37BF}" dt="2022-04-30T04:53:52.085" v="666" actId="478"/>
          <ac:spMkLst>
            <pc:docMk/>
            <pc:sldMk cId="2174285288" sldId="1107"/>
            <ac:spMk id="49" creationId="{2E25B667-FCE3-4348-9724-4D5F96684CF9}"/>
          </ac:spMkLst>
        </pc:spChg>
        <pc:spChg chg="mod">
          <ac:chgData name="Xuzhaoyuan" userId="92dacafb-b293-4395-ae6b-ab8c0207f0fc" providerId="ADAL" clId="{42D4C640-E2B4-480F-B3E5-EF6A90FC37BF}" dt="2022-04-30T04:27:20.132" v="660" actId="571"/>
          <ac:spMkLst>
            <pc:docMk/>
            <pc:sldMk cId="2174285288" sldId="1107"/>
            <ac:spMk id="51" creationId="{F32B4EB1-5104-4A61-95E5-44710E056D98}"/>
          </ac:spMkLst>
        </pc:spChg>
        <pc:spChg chg="mod">
          <ac:chgData name="Xuzhaoyuan" userId="92dacafb-b293-4395-ae6b-ab8c0207f0fc" providerId="ADAL" clId="{42D4C640-E2B4-480F-B3E5-EF6A90FC37BF}" dt="2022-04-30T04:27:20.132" v="660" actId="571"/>
          <ac:spMkLst>
            <pc:docMk/>
            <pc:sldMk cId="2174285288" sldId="1107"/>
            <ac:spMk id="52" creationId="{18B0BE07-CF16-4028-B1ED-70A8A8AB917B}"/>
          </ac:spMkLst>
        </pc:spChg>
        <pc:spChg chg="add del mod">
          <ac:chgData name="Xuzhaoyuan" userId="92dacafb-b293-4395-ae6b-ab8c0207f0fc" providerId="ADAL" clId="{42D4C640-E2B4-480F-B3E5-EF6A90FC37BF}" dt="2022-04-30T04:53:52.085" v="666" actId="478"/>
          <ac:spMkLst>
            <pc:docMk/>
            <pc:sldMk cId="2174285288" sldId="1107"/>
            <ac:spMk id="54" creationId="{6B948721-2CF7-4AF7-9C62-49774345A116}"/>
          </ac:spMkLst>
        </pc:spChg>
        <pc:spChg chg="mod">
          <ac:chgData name="Xuzhaoyuan" userId="92dacafb-b293-4395-ae6b-ab8c0207f0fc" providerId="ADAL" clId="{42D4C640-E2B4-480F-B3E5-EF6A90FC37BF}" dt="2022-05-04T09:01:47.223" v="4889"/>
          <ac:spMkLst>
            <pc:docMk/>
            <pc:sldMk cId="2174285288" sldId="1107"/>
            <ac:spMk id="56" creationId="{5EFCD708-E9CC-4B05-A4FD-06D4ED9BFFDB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67" creationId="{DE5C56F7-4831-4689-98E9-22D31C1B5F29}"/>
          </ac:spMkLst>
        </pc:spChg>
        <pc:spChg chg="mod">
          <ac:chgData name="Xuzhaoyuan" userId="92dacafb-b293-4395-ae6b-ab8c0207f0fc" providerId="ADAL" clId="{42D4C640-E2B4-480F-B3E5-EF6A90FC37BF}" dt="2022-05-04T09:01:47.223" v="4889"/>
          <ac:spMkLst>
            <pc:docMk/>
            <pc:sldMk cId="2174285288" sldId="1107"/>
            <ac:spMk id="69" creationId="{25237003-8E0E-49DE-B69B-BDA71055930B}"/>
          </ac:spMkLst>
        </pc:spChg>
        <pc:spChg chg="mod">
          <ac:chgData name="Xuzhaoyuan" userId="92dacafb-b293-4395-ae6b-ab8c0207f0fc" providerId="ADAL" clId="{42D4C640-E2B4-480F-B3E5-EF6A90FC37BF}" dt="2022-05-04T09:01:47.223" v="4889"/>
          <ac:spMkLst>
            <pc:docMk/>
            <pc:sldMk cId="2174285288" sldId="1107"/>
            <ac:spMk id="70" creationId="{1EB4301F-E9D0-4CEE-B921-2D2319987A04}"/>
          </ac:spMkLst>
        </pc:spChg>
        <pc:spChg chg="mod">
          <ac:chgData name="Xuzhaoyuan" userId="92dacafb-b293-4395-ae6b-ab8c0207f0fc" providerId="ADAL" clId="{42D4C640-E2B4-480F-B3E5-EF6A90FC37BF}" dt="2022-05-04T09:01:47.223" v="4889"/>
          <ac:spMkLst>
            <pc:docMk/>
            <pc:sldMk cId="2174285288" sldId="1107"/>
            <ac:spMk id="73" creationId="{3DE6C05A-1DA5-41E0-BD28-6CD1824B9933}"/>
          </ac:spMkLst>
        </pc:spChg>
        <pc:spChg chg="mod">
          <ac:chgData name="Xuzhaoyuan" userId="92dacafb-b293-4395-ae6b-ab8c0207f0fc" providerId="ADAL" clId="{42D4C640-E2B4-480F-B3E5-EF6A90FC37BF}" dt="2022-05-04T09:01:47.223" v="4889"/>
          <ac:spMkLst>
            <pc:docMk/>
            <pc:sldMk cId="2174285288" sldId="1107"/>
            <ac:spMk id="74" creationId="{42F2441A-7941-4EB9-AEF0-593B471CBDD5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76" creationId="{1ECE0CD3-45E5-4D1B-AF59-5C2D73AF8A3C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77" creationId="{188969CB-504D-4DBE-82EE-6CC4287A7F95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78" creationId="{790FEB65-303D-413B-BFBC-140BBE9DE957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79" creationId="{551C5672-F4AF-49C2-954E-3E33C406BE13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80" creationId="{EB1090F1-2094-4DA6-9AD4-D32939DAA420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81" creationId="{4373F0CB-DC59-4E36-814D-8F88BD866378}"/>
          </ac:spMkLst>
        </pc:spChg>
        <pc:spChg chg="add del mod">
          <ac:chgData name="Xuzhaoyuan" userId="92dacafb-b293-4395-ae6b-ab8c0207f0fc" providerId="ADAL" clId="{42D4C640-E2B4-480F-B3E5-EF6A90FC37BF}" dt="2022-05-06T14:03:30.446" v="7956" actId="478"/>
          <ac:spMkLst>
            <pc:docMk/>
            <pc:sldMk cId="2174285288" sldId="1107"/>
            <ac:spMk id="82" creationId="{81198F31-0F45-4EDC-8C4A-27D2E7F7DED0}"/>
          </ac:spMkLst>
        </pc:spChg>
        <pc:grpChg chg="del">
          <ac:chgData name="Xuzhaoyuan" userId="92dacafb-b293-4395-ae6b-ab8c0207f0fc" providerId="ADAL" clId="{42D4C640-E2B4-480F-B3E5-EF6A90FC37BF}" dt="2022-04-29T06:29:34.507" v="1" actId="165"/>
          <ac:grpSpMkLst>
            <pc:docMk/>
            <pc:sldMk cId="2174285288" sldId="1107"/>
            <ac:grpSpMk id="3" creationId="{DEF4CCB6-8A70-42C3-B11D-A3E0DCF52107}"/>
          </ac:grpSpMkLst>
        </pc:grpChg>
        <pc:grpChg chg="del">
          <ac:chgData name="Xuzhaoyuan" userId="92dacafb-b293-4395-ae6b-ab8c0207f0fc" providerId="ADAL" clId="{42D4C640-E2B4-480F-B3E5-EF6A90FC37BF}" dt="2022-04-29T06:31:01.314" v="23" actId="478"/>
          <ac:grpSpMkLst>
            <pc:docMk/>
            <pc:sldMk cId="2174285288" sldId="1107"/>
            <ac:grpSpMk id="5" creationId="{3B8C14C9-E5C7-4C06-BA2D-4AED997917B0}"/>
          </ac:grpSpMkLst>
        </pc:grpChg>
        <pc:grpChg chg="del mod">
          <ac:chgData name="Xuzhaoyuan" userId="92dacafb-b293-4395-ae6b-ab8c0207f0fc" providerId="ADAL" clId="{42D4C640-E2B4-480F-B3E5-EF6A90FC37BF}" dt="2022-05-04T09:01:42.222" v="4888" actId="478"/>
          <ac:grpSpMkLst>
            <pc:docMk/>
            <pc:sldMk cId="2174285288" sldId="1107"/>
            <ac:grpSpMk id="9" creationId="{E7808370-3465-45FB-8AF7-3D8263D15576}"/>
          </ac:grpSpMkLst>
        </pc:grpChg>
        <pc:grpChg chg="del">
          <ac:chgData name="Xuzhaoyuan" userId="92dacafb-b293-4395-ae6b-ab8c0207f0fc" providerId="ADAL" clId="{42D4C640-E2B4-480F-B3E5-EF6A90FC37BF}" dt="2022-04-29T06:30:03.144" v="12" actId="478"/>
          <ac:grpSpMkLst>
            <pc:docMk/>
            <pc:sldMk cId="2174285288" sldId="1107"/>
            <ac:grpSpMk id="27" creationId="{DB7A0069-6E25-418A-B164-DE96A9B944EA}"/>
          </ac:grpSpMkLst>
        </pc:grpChg>
        <pc:grpChg chg="add del mod">
          <ac:chgData name="Xuzhaoyuan" userId="92dacafb-b293-4395-ae6b-ab8c0207f0fc" providerId="ADAL" clId="{42D4C640-E2B4-480F-B3E5-EF6A90FC37BF}" dt="2022-05-04T09:01:42.222" v="4888" actId="478"/>
          <ac:grpSpMkLst>
            <pc:docMk/>
            <pc:sldMk cId="2174285288" sldId="1107"/>
            <ac:grpSpMk id="32" creationId="{4D68B826-9506-47D3-B9D9-60F219600A12}"/>
          </ac:grpSpMkLst>
        </pc:grpChg>
        <pc:grpChg chg="add del mod">
          <ac:chgData name="Xuzhaoyuan" userId="92dacafb-b293-4395-ae6b-ab8c0207f0fc" providerId="ADAL" clId="{42D4C640-E2B4-480F-B3E5-EF6A90FC37BF}" dt="2022-04-29T06:30:44.552" v="18" actId="165"/>
          <ac:grpSpMkLst>
            <pc:docMk/>
            <pc:sldMk cId="2174285288" sldId="1107"/>
            <ac:grpSpMk id="33" creationId="{2F4A5555-D873-4C46-BB4F-044E8824B8CE}"/>
          </ac:grpSpMkLst>
        </pc:grpChg>
        <pc:grpChg chg="add del mod">
          <ac:chgData name="Xuzhaoyuan" userId="92dacafb-b293-4395-ae6b-ab8c0207f0fc" providerId="ADAL" clId="{42D4C640-E2B4-480F-B3E5-EF6A90FC37BF}" dt="2022-05-04T09:01:42.222" v="4888" actId="478"/>
          <ac:grpSpMkLst>
            <pc:docMk/>
            <pc:sldMk cId="2174285288" sldId="1107"/>
            <ac:grpSpMk id="38" creationId="{13F20A62-3A95-4B83-AD67-7A066BE247BB}"/>
          </ac:grpSpMkLst>
        </pc:grpChg>
        <pc:grpChg chg="add del mod">
          <ac:chgData name="Xuzhaoyuan" userId="92dacafb-b293-4395-ae6b-ab8c0207f0fc" providerId="ADAL" clId="{42D4C640-E2B4-480F-B3E5-EF6A90FC37BF}" dt="2022-05-04T09:00:54.909" v="4872" actId="478"/>
          <ac:grpSpMkLst>
            <pc:docMk/>
            <pc:sldMk cId="2174285288" sldId="1107"/>
            <ac:grpSpMk id="39" creationId="{BA730428-B4FC-4603-A51D-B58C74CE7C55}"/>
          </ac:grpSpMkLst>
        </pc:grpChg>
        <pc:grpChg chg="add del mod">
          <ac:chgData name="Xuzhaoyuan" userId="92dacafb-b293-4395-ae6b-ab8c0207f0fc" providerId="ADAL" clId="{42D4C640-E2B4-480F-B3E5-EF6A90FC37BF}" dt="2022-04-30T04:53:52.085" v="666" actId="478"/>
          <ac:grpSpMkLst>
            <pc:docMk/>
            <pc:sldMk cId="2174285288" sldId="1107"/>
            <ac:grpSpMk id="50" creationId="{63667705-0EDE-4C0B-B491-77FE072CA45B}"/>
          </ac:grpSpMkLst>
        </pc:grpChg>
        <pc:grpChg chg="add del mod">
          <ac:chgData name="Xuzhaoyuan" userId="92dacafb-b293-4395-ae6b-ab8c0207f0fc" providerId="ADAL" clId="{42D4C640-E2B4-480F-B3E5-EF6A90FC37BF}" dt="2022-05-06T14:03:30.446" v="7956" actId="478"/>
          <ac:grpSpMkLst>
            <pc:docMk/>
            <pc:sldMk cId="2174285288" sldId="1107"/>
            <ac:grpSpMk id="55" creationId="{5BE3972B-5BA8-4C11-9FDD-2861EF631B1E}"/>
          </ac:grpSpMkLst>
        </pc:grpChg>
        <pc:grpChg chg="add del mod">
          <ac:chgData name="Xuzhaoyuan" userId="92dacafb-b293-4395-ae6b-ab8c0207f0fc" providerId="ADAL" clId="{42D4C640-E2B4-480F-B3E5-EF6A90FC37BF}" dt="2022-05-06T14:03:30.446" v="7956" actId="478"/>
          <ac:grpSpMkLst>
            <pc:docMk/>
            <pc:sldMk cId="2174285288" sldId="1107"/>
            <ac:grpSpMk id="68" creationId="{DF19C2A0-7863-4542-8BB2-D7D9F6BCF4EE}"/>
          </ac:grpSpMkLst>
        </pc:grpChg>
        <pc:grpChg chg="add del mod">
          <ac:chgData name="Xuzhaoyuan" userId="92dacafb-b293-4395-ae6b-ab8c0207f0fc" providerId="ADAL" clId="{42D4C640-E2B4-480F-B3E5-EF6A90FC37BF}" dt="2022-05-06T14:03:30.446" v="7956" actId="478"/>
          <ac:grpSpMkLst>
            <pc:docMk/>
            <pc:sldMk cId="2174285288" sldId="1107"/>
            <ac:grpSpMk id="72" creationId="{B4BF8DFA-9125-4FBC-AD1D-B89F11297D82}"/>
          </ac:grpSpMkLst>
        </pc:grpChg>
        <pc:picChg chg="add del mod">
          <ac:chgData name="Xuzhaoyuan" userId="92dacafb-b293-4395-ae6b-ab8c0207f0fc" providerId="ADAL" clId="{42D4C640-E2B4-480F-B3E5-EF6A90FC37BF}" dt="2022-05-11T08:19:38.319" v="8235" actId="478"/>
          <ac:picMkLst>
            <pc:docMk/>
            <pc:sldMk cId="2174285288" sldId="1107"/>
            <ac:picMk id="2" creationId="{D3960B04-E66E-4337-93F2-8DAC5CD205C9}"/>
          </ac:picMkLst>
        </pc:picChg>
        <pc:picChg chg="add del mod">
          <ac:chgData name="Xuzhaoyuan" userId="92dacafb-b293-4395-ae6b-ab8c0207f0fc" providerId="ADAL" clId="{42D4C640-E2B4-480F-B3E5-EF6A90FC37BF}" dt="2022-05-11T08:19:38.319" v="8235" actId="478"/>
          <ac:picMkLst>
            <pc:docMk/>
            <pc:sldMk cId="2174285288" sldId="1107"/>
            <ac:picMk id="3" creationId="{95360F8E-A37F-43C7-99C7-FAB0462374E8}"/>
          </ac:picMkLst>
        </pc:picChg>
        <pc:picChg chg="add mod">
          <ac:chgData name="Xuzhaoyuan" userId="92dacafb-b293-4395-ae6b-ab8c0207f0fc" providerId="ADAL" clId="{42D4C640-E2B4-480F-B3E5-EF6A90FC37BF}" dt="2022-05-11T12:32:57.125" v="8909" actId="1076"/>
          <ac:picMkLst>
            <pc:docMk/>
            <pc:sldMk cId="2174285288" sldId="1107"/>
            <ac:picMk id="5" creationId="{8419D079-5B5A-437E-9467-38DF4F8E9B52}"/>
          </ac:picMkLst>
        </pc:picChg>
        <pc:picChg chg="add mod">
          <ac:chgData name="Xuzhaoyuan" userId="92dacafb-b293-4395-ae6b-ab8c0207f0fc" providerId="ADAL" clId="{42D4C640-E2B4-480F-B3E5-EF6A90FC37BF}" dt="2022-04-29T06:29:58.449" v="10" actId="164"/>
          <ac:picMkLst>
            <pc:docMk/>
            <pc:sldMk cId="2174285288" sldId="1107"/>
            <ac:picMk id="31" creationId="{48EF624A-299A-43D7-9A6B-F6417AF0AFFA}"/>
          </ac:picMkLst>
        </pc:picChg>
        <pc:picChg chg="del mod topLvl">
          <ac:chgData name="Xuzhaoyuan" userId="92dacafb-b293-4395-ae6b-ab8c0207f0fc" providerId="ADAL" clId="{42D4C640-E2B4-480F-B3E5-EF6A90FC37BF}" dt="2022-04-29T06:30:46.749" v="19" actId="478"/>
          <ac:picMkLst>
            <pc:docMk/>
            <pc:sldMk cId="2174285288" sldId="1107"/>
            <ac:picMk id="36" creationId="{C9F1BCF1-FB18-4134-92CA-E3D151013241}"/>
          </ac:picMkLst>
        </pc:picChg>
        <pc:picChg chg="add mod">
          <ac:chgData name="Xuzhaoyuan" userId="92dacafb-b293-4395-ae6b-ab8c0207f0fc" providerId="ADAL" clId="{42D4C640-E2B4-480F-B3E5-EF6A90FC37BF}" dt="2022-04-29T06:31:05.415" v="24" actId="164"/>
          <ac:picMkLst>
            <pc:docMk/>
            <pc:sldMk cId="2174285288" sldId="1107"/>
            <ac:picMk id="37" creationId="{2B551F2F-D53D-4B59-A7E4-ABE36C97E37D}"/>
          </ac:picMkLst>
        </pc:picChg>
        <pc:picChg chg="mod">
          <ac:chgData name="Xuzhaoyuan" userId="92dacafb-b293-4395-ae6b-ab8c0207f0fc" providerId="ADAL" clId="{42D4C640-E2B4-480F-B3E5-EF6A90FC37BF}" dt="2022-04-29T06:31:17.949" v="29"/>
          <ac:picMkLst>
            <pc:docMk/>
            <pc:sldMk cId="2174285288" sldId="1107"/>
            <ac:picMk id="42" creationId="{9D5B3307-853E-4634-9716-4D80039A5472}"/>
          </ac:picMkLst>
        </pc:picChg>
        <pc:picChg chg="mod">
          <ac:chgData name="Xuzhaoyuan" userId="92dacafb-b293-4395-ae6b-ab8c0207f0fc" providerId="ADAL" clId="{42D4C640-E2B4-480F-B3E5-EF6A90FC37BF}" dt="2022-04-30T04:27:20.132" v="660" actId="571"/>
          <ac:picMkLst>
            <pc:docMk/>
            <pc:sldMk cId="2174285288" sldId="1107"/>
            <ac:picMk id="53" creationId="{218D171F-9A88-4A06-B63B-AAEE457A5290}"/>
          </ac:picMkLst>
        </pc:picChg>
        <pc:picChg chg="mod">
          <ac:chgData name="Xuzhaoyuan" userId="92dacafb-b293-4395-ae6b-ab8c0207f0fc" providerId="ADAL" clId="{42D4C640-E2B4-480F-B3E5-EF6A90FC37BF}" dt="2022-05-04T09:01:47.223" v="4889"/>
          <ac:picMkLst>
            <pc:docMk/>
            <pc:sldMk cId="2174285288" sldId="1107"/>
            <ac:picMk id="71" creationId="{BB51D4AF-3398-4260-9C8E-E657221B58C9}"/>
          </ac:picMkLst>
        </pc:picChg>
        <pc:picChg chg="mod">
          <ac:chgData name="Xuzhaoyuan" userId="92dacafb-b293-4395-ae6b-ab8c0207f0fc" providerId="ADAL" clId="{42D4C640-E2B4-480F-B3E5-EF6A90FC37BF}" dt="2022-05-04T09:01:47.223" v="4889"/>
          <ac:picMkLst>
            <pc:docMk/>
            <pc:sldMk cId="2174285288" sldId="1107"/>
            <ac:picMk id="75" creationId="{1856E900-1369-4B0E-9C7F-13D0719A46D4}"/>
          </ac:picMkLst>
        </pc:picChg>
        <pc:cxnChg chg="mod">
          <ac:chgData name="Xuzhaoyuan" userId="92dacafb-b293-4395-ae6b-ab8c0207f0fc" providerId="ADAL" clId="{42D4C640-E2B4-480F-B3E5-EF6A90FC37BF}" dt="2022-05-04T09:01:42.222" v="4888" actId="478"/>
          <ac:cxnSpMkLst>
            <pc:docMk/>
            <pc:sldMk cId="2174285288" sldId="1107"/>
            <ac:cxnSpMk id="11" creationId="{36795457-5255-4312-993E-D8ABE934A98D}"/>
          </ac:cxnSpMkLst>
        </pc:cxnChg>
        <pc:cxnChg chg="mod">
          <ac:chgData name="Xuzhaoyuan" userId="92dacafb-b293-4395-ae6b-ab8c0207f0fc" providerId="ADAL" clId="{42D4C640-E2B4-480F-B3E5-EF6A90FC37BF}" dt="2022-05-06T14:03:30.446" v="7956" actId="478"/>
          <ac:cxnSpMkLst>
            <pc:docMk/>
            <pc:sldMk cId="2174285288" sldId="1107"/>
            <ac:cxnSpMk id="57" creationId="{86C076F0-82C1-494E-8240-19169641039D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58" creationId="{8257D732-4F2B-45D6-A977-5F8E7EC464A6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59" creationId="{9731D97A-DD1D-420D-866A-8D2F664D8BB6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0" creationId="{7D66E07B-76CF-4EF7-8822-F2CC3C1C4179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1" creationId="{6D867E41-9621-4A3F-9A79-57129E59D14C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2" creationId="{C371F197-3BB2-4818-A72F-A0C791BBDBDB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3" creationId="{8803B07B-906F-423C-A21A-4B2CB370602C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4" creationId="{3EF25B7E-DCC2-4723-ACBA-78511FEA10C9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5" creationId="{6842B0E2-C725-4445-8BA7-8CE7E116309D}"/>
          </ac:cxnSpMkLst>
        </pc:cxnChg>
        <pc:cxnChg chg="mod">
          <ac:chgData name="Xuzhaoyuan" userId="92dacafb-b293-4395-ae6b-ab8c0207f0fc" providerId="ADAL" clId="{42D4C640-E2B4-480F-B3E5-EF6A90FC37BF}" dt="2022-05-04T09:01:47.223" v="4889"/>
          <ac:cxnSpMkLst>
            <pc:docMk/>
            <pc:sldMk cId="2174285288" sldId="1107"/>
            <ac:cxnSpMk id="66" creationId="{1AF62017-00C5-414E-9253-FDE760F86C25}"/>
          </ac:cxnSpMkLst>
        </pc:cxnChg>
      </pc:sldChg>
      <pc:sldChg chg="addSp delSp modSp add del mod ord">
        <pc:chgData name="Xuzhaoyuan" userId="92dacafb-b293-4395-ae6b-ab8c0207f0fc" providerId="ADAL" clId="{42D4C640-E2B4-480F-B3E5-EF6A90FC37BF}" dt="2022-05-04T03:01:50.527" v="4219" actId="47"/>
        <pc:sldMkLst>
          <pc:docMk/>
          <pc:sldMk cId="3425355771" sldId="1108"/>
        </pc:sldMkLst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" creationId="{451CEEDF-0AE1-4215-B7B5-0FFF6E35620C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3" creationId="{28D79DBB-CAEB-445D-A41F-C94FD437B79A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5" creationId="{1B1E7558-BAF0-4228-BBE0-9BC49A093D56}"/>
          </ac:spMkLst>
        </pc:spChg>
        <pc:spChg chg="add del mod">
          <ac:chgData name="Xuzhaoyuan" userId="92dacafb-b293-4395-ae6b-ab8c0207f0fc" providerId="ADAL" clId="{42D4C640-E2B4-480F-B3E5-EF6A90FC37BF}" dt="2022-05-01T05:53:22.487" v="1406" actId="478"/>
          <ac:spMkLst>
            <pc:docMk/>
            <pc:sldMk cId="3425355771" sldId="1108"/>
            <ac:spMk id="6" creationId="{7C66FE49-3277-4157-933A-5F495B3F4E67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1" creationId="{D84A6A9A-B2E6-46F0-82F8-D29643466BBF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2" creationId="{3D4DA9CB-16EE-44FE-A865-5C649E1CBAF2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3" creationId="{AC251478-4EB4-4C44-990B-01F00C251A28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4" creationId="{5139FFBF-707B-430C-B490-4D1A0F98A3F6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6" creationId="{471284A0-481C-44CC-BF20-F8CD5385E4E1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7" creationId="{C69D54B5-A728-4773-87D6-D12933D75E8C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8" creationId="{8C5EB4D4-B7AD-4343-9404-D3E0EC26467D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3" creationId="{D5D31744-551F-4552-9586-E0D5E97ABEF4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4" creationId="{4F01FC00-1F25-48F0-9A69-A3EFA8DD36E6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5" creationId="{6C66DFA3-043B-4E33-BEEB-863188C97894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6" creationId="{65DA9FBA-8E44-49DC-9EC4-14848CCEE5DF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27" creationId="{041C9AB3-13B8-4236-8202-AF5345B9E064}"/>
          </ac:spMkLst>
        </pc:spChg>
        <pc:spChg chg="add del mod">
          <ac:chgData name="Xuzhaoyuan" userId="92dacafb-b293-4395-ae6b-ab8c0207f0fc" providerId="ADAL" clId="{42D4C640-E2B4-480F-B3E5-EF6A90FC37BF}" dt="2022-05-01T05:53:22.487" v="1406" actId="478"/>
          <ac:spMkLst>
            <pc:docMk/>
            <pc:sldMk cId="3425355771" sldId="1108"/>
            <ac:spMk id="58" creationId="{41E7242B-FFAC-4E8D-A855-31F72F0F1F1B}"/>
          </ac:spMkLst>
        </pc:spChg>
        <pc:spChg chg="add del">
          <ac:chgData name="Xuzhaoyuan" userId="92dacafb-b293-4395-ae6b-ab8c0207f0fc" providerId="ADAL" clId="{42D4C640-E2B4-480F-B3E5-EF6A90FC37BF}" dt="2022-04-30T11:19:10.594" v="1001" actId="22"/>
          <ac:spMkLst>
            <pc:docMk/>
            <pc:sldMk cId="3425355771" sldId="1108"/>
            <ac:spMk id="60" creationId="{8F42440A-498F-4312-92CB-6B98B7692B4E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73" creationId="{46C90A32-70A7-42CF-A909-37A77134362B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84" creationId="{D0B5E2E6-6EF2-4318-8401-2A77627A2925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85" creationId="{DC2BA8B3-42D1-4FF6-A908-1D76E19AC05C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86" creationId="{056D6871-3939-4193-938F-0E5248FE7075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87" creationId="{EC7B4845-35AB-43DB-8BC7-8688AC307D93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91" creationId="{413BF4A1-92D9-4345-A5BC-755AABEE66CE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92" creationId="{6C8E3C3D-6D22-487E-A3F5-B239E43D607B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99" creationId="{62808EB2-D359-4DD2-9A0B-046C4D709227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00" creationId="{A6255652-D4D7-455F-8082-ADD264AFC681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06" creationId="{59C199B7-B41C-4DBE-8E94-CFC2AB205C76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07" creationId="{3CDD7947-50A0-4AAE-A905-F2B41CB835EE}"/>
          </ac:spMkLst>
        </pc:spChg>
        <pc:spChg chg="del">
          <ac:chgData name="Xuzhaoyuan" userId="92dacafb-b293-4395-ae6b-ab8c0207f0fc" providerId="ADAL" clId="{42D4C640-E2B4-480F-B3E5-EF6A90FC37BF}" dt="2022-04-30T10:37:00.743" v="918" actId="478"/>
          <ac:spMkLst>
            <pc:docMk/>
            <pc:sldMk cId="3425355771" sldId="1108"/>
            <ac:spMk id="125" creationId="{823FC1FC-BCB2-4409-8DFB-232EB36DA195}"/>
          </ac:spMkLst>
        </pc:spChg>
        <pc:picChg chg="del">
          <ac:chgData name="Xuzhaoyuan" userId="92dacafb-b293-4395-ae6b-ab8c0207f0fc" providerId="ADAL" clId="{42D4C640-E2B4-480F-B3E5-EF6A90FC37BF}" dt="2022-04-30T10:37:00.743" v="918" actId="478"/>
          <ac:picMkLst>
            <pc:docMk/>
            <pc:sldMk cId="3425355771" sldId="1108"/>
            <ac:picMk id="155" creationId="{9CA42C95-0390-4383-A5FF-3E3737521F92}"/>
          </ac:picMkLst>
        </pc:picChg>
        <pc:cxnChg chg="add mod">
          <ac:chgData name="Xuzhaoyuan" userId="92dacafb-b293-4395-ae6b-ab8c0207f0fc" providerId="ADAL" clId="{42D4C640-E2B4-480F-B3E5-EF6A90FC37BF}" dt="2022-05-01T08:58:11.912" v="1531" actId="692"/>
          <ac:cxnSpMkLst>
            <pc:docMk/>
            <pc:sldMk cId="3425355771" sldId="1108"/>
            <ac:cxnSpMk id="9" creationId="{A0F23E29-C79B-41EF-B013-A8EE93D0904F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29" creationId="{0F087836-2792-4EB2-BFCC-EA47688D1E0E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30" creationId="{735C6A90-6149-4A8D-A1EA-436E31686AA6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34" creationId="{92D9B8DE-BFEC-4BAB-A14E-5275BE63DE6E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36" creationId="{9C64F4D0-F5C2-4927-8CF2-635EB1597073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39" creationId="{C26A0478-357F-4E19-B062-F2DD5F4CBC9A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42" creationId="{59D92FD6-ED94-4F82-9B17-4357D441289C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45" creationId="{8F29D09F-521C-48AA-BDA4-7D92A37B27EF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48" creationId="{DBCE96E4-EB20-4CB0-B1FD-81B60446E61D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51" creationId="{FE48497D-008F-4B4F-9A4C-AB958DEF6392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55" creationId="{D405365B-936C-4AC3-9520-41451D605FE2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57" creationId="{FBE7112E-8EF2-49D9-8854-4F4CA09F008B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63" creationId="{25EE35D6-5725-4085-A336-7C8A90737F41}"/>
          </ac:cxnSpMkLst>
        </pc:cxnChg>
        <pc:cxnChg chg="add mod">
          <ac:chgData name="Xuzhaoyuan" userId="92dacafb-b293-4395-ae6b-ab8c0207f0fc" providerId="ADAL" clId="{42D4C640-E2B4-480F-B3E5-EF6A90FC37BF}" dt="2022-05-01T08:58:11.912" v="1531" actId="692"/>
          <ac:cxnSpMkLst>
            <pc:docMk/>
            <pc:sldMk cId="3425355771" sldId="1108"/>
            <ac:cxnSpMk id="64" creationId="{E522073E-BD3B-4360-9406-2C6D00C21AA9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74" creationId="{B4158C0A-7044-4CCA-AF07-2F8E88E0A3CD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75" creationId="{4D6ECD7F-4E84-49E0-8C77-0D205C6C68B5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76" creationId="{BB3D0A6C-C0F6-4BC7-B0E4-54EDA3C4FFFB}"/>
          </ac:cxnSpMkLst>
        </pc:cxnChg>
        <pc:cxnChg chg="del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79" creationId="{4AF87320-4E22-4B43-8AA8-527256B6C876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88" creationId="{E6F2D89D-FC9B-452F-8457-44BD0DAD4D5A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93" creationId="{19B12673-1EF0-4C34-B0FC-4812D60C54B9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94" creationId="{E6DE5842-10FE-4AA8-A040-E2E25E9860EB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03" creationId="{1FF7993E-8AA7-4464-8FAE-398B58F8EF1B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09" creationId="{425AB399-BA38-4506-B5B9-5CD7E104DEAA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10" creationId="{D49F0371-9AA1-4827-8979-88BA9EB25C88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13" creationId="{C653A28E-821D-428E-98AE-ED3771D7B210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16" creationId="{63EDC5C3-176D-4A05-8A59-0D83137ACAFE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31" creationId="{3E598C73-E12F-4A50-A9F3-DFCB21911C91}"/>
          </ac:cxnSpMkLst>
        </pc:cxnChg>
        <pc:cxnChg chg="del mod">
          <ac:chgData name="Xuzhaoyuan" userId="92dacafb-b293-4395-ae6b-ab8c0207f0fc" providerId="ADAL" clId="{42D4C640-E2B4-480F-B3E5-EF6A90FC37BF}" dt="2022-04-30T10:37:00.743" v="918" actId="478"/>
          <ac:cxnSpMkLst>
            <pc:docMk/>
            <pc:sldMk cId="3425355771" sldId="1108"/>
            <ac:cxnSpMk id="135" creationId="{0A4AB00E-2A52-450E-8349-512D9B367EB1}"/>
          </ac:cxnSpMkLst>
        </pc:cxnChg>
      </pc:sldChg>
      <pc:sldChg chg="addSp delSp modSp add del mod ord">
        <pc:chgData name="Xuzhaoyuan" userId="92dacafb-b293-4395-ae6b-ab8c0207f0fc" providerId="ADAL" clId="{42D4C640-E2B4-480F-B3E5-EF6A90FC37BF}" dt="2022-05-11T12:00:30.719" v="8549" actId="47"/>
        <pc:sldMkLst>
          <pc:docMk/>
          <pc:sldMk cId="1780565031" sldId="1109"/>
        </pc:sldMkLst>
        <pc:spChg chg="mod">
          <ac:chgData name="Xuzhaoyuan" userId="92dacafb-b293-4395-ae6b-ab8c0207f0fc" providerId="ADAL" clId="{42D4C640-E2B4-480F-B3E5-EF6A90FC37BF}" dt="2022-05-03T06:25:52.731" v="3443" actId="1076"/>
          <ac:spMkLst>
            <pc:docMk/>
            <pc:sldMk cId="1780565031" sldId="1109"/>
            <ac:spMk id="6" creationId="{7C66FE49-3277-4157-933A-5F495B3F4E67}"/>
          </ac:spMkLst>
        </pc:spChg>
        <pc:spChg chg="add del mod">
          <ac:chgData name="Xuzhaoyuan" userId="92dacafb-b293-4395-ae6b-ab8c0207f0fc" providerId="ADAL" clId="{42D4C640-E2B4-480F-B3E5-EF6A90FC37BF}" dt="2022-04-30T11:34:59.364" v="1023"/>
          <ac:spMkLst>
            <pc:docMk/>
            <pc:sldMk cId="1780565031" sldId="1109"/>
            <ac:spMk id="7" creationId="{3B304E61-69B5-4AFF-9594-55ACAC094852}"/>
          </ac:spMkLst>
        </pc:spChg>
        <pc:spChg chg="add mod topLvl">
          <ac:chgData name="Xuzhaoyuan" userId="92dacafb-b293-4395-ae6b-ab8c0207f0fc" providerId="ADAL" clId="{42D4C640-E2B4-480F-B3E5-EF6A90FC37BF}" dt="2022-05-03T06:27:39.254" v="3475" actId="1076"/>
          <ac:spMkLst>
            <pc:docMk/>
            <pc:sldMk cId="1780565031" sldId="1109"/>
            <ac:spMk id="11" creationId="{6A278064-AD21-4204-A3CC-60405BB940D7}"/>
          </ac:spMkLst>
        </pc:spChg>
        <pc:spChg chg="add del mod">
          <ac:chgData name="Xuzhaoyuan" userId="92dacafb-b293-4395-ae6b-ab8c0207f0fc" providerId="ADAL" clId="{42D4C640-E2B4-480F-B3E5-EF6A90FC37BF}" dt="2022-05-03T02:07:11.794" v="3093" actId="478"/>
          <ac:spMkLst>
            <pc:docMk/>
            <pc:sldMk cId="1780565031" sldId="1109"/>
            <ac:spMk id="27" creationId="{E27C5DEA-EEE1-41D8-90A7-E1BB9BB3A625}"/>
          </ac:spMkLst>
        </pc:spChg>
        <pc:spChg chg="add del mod">
          <ac:chgData name="Xuzhaoyuan" userId="92dacafb-b293-4395-ae6b-ab8c0207f0fc" providerId="ADAL" clId="{42D4C640-E2B4-480F-B3E5-EF6A90FC37BF}" dt="2022-05-03T02:07:11.794" v="3093" actId="478"/>
          <ac:spMkLst>
            <pc:docMk/>
            <pc:sldMk cId="1780565031" sldId="1109"/>
            <ac:spMk id="28" creationId="{388BA6CF-6C7E-47A3-8DE2-9A0D4941F804}"/>
          </ac:spMkLst>
        </pc:spChg>
        <pc:spChg chg="add del mod">
          <ac:chgData name="Xuzhaoyuan" userId="92dacafb-b293-4395-ae6b-ab8c0207f0fc" providerId="ADAL" clId="{42D4C640-E2B4-480F-B3E5-EF6A90FC37BF}" dt="2022-05-03T02:07:15.180" v="3094" actId="478"/>
          <ac:spMkLst>
            <pc:docMk/>
            <pc:sldMk cId="1780565031" sldId="1109"/>
            <ac:spMk id="29" creationId="{24228D80-5C13-473B-A800-561CF80DF87E}"/>
          </ac:spMkLst>
        </pc:spChg>
        <pc:spChg chg="add del mod">
          <ac:chgData name="Xuzhaoyuan" userId="92dacafb-b293-4395-ae6b-ab8c0207f0fc" providerId="ADAL" clId="{42D4C640-E2B4-480F-B3E5-EF6A90FC37BF}" dt="2022-05-03T02:07:08.326" v="3092" actId="478"/>
          <ac:spMkLst>
            <pc:docMk/>
            <pc:sldMk cId="1780565031" sldId="1109"/>
            <ac:spMk id="30" creationId="{8F72F8B9-7E48-415D-B809-8E64EB1B016B}"/>
          </ac:spMkLst>
        </pc:spChg>
        <pc:spChg chg="mod">
          <ac:chgData name="Xuzhaoyuan" userId="92dacafb-b293-4395-ae6b-ab8c0207f0fc" providerId="ADAL" clId="{42D4C640-E2B4-480F-B3E5-EF6A90FC37BF}" dt="2022-05-03T06:29:45.035" v="3621" actId="1076"/>
          <ac:spMkLst>
            <pc:docMk/>
            <pc:sldMk cId="1780565031" sldId="1109"/>
            <ac:spMk id="58" creationId="{41E7242B-FFAC-4E8D-A855-31F72F0F1F1B}"/>
          </ac:spMkLst>
        </pc:spChg>
        <pc:spChg chg="add del">
          <ac:chgData name="Xuzhaoyuan" userId="92dacafb-b293-4395-ae6b-ab8c0207f0fc" providerId="ADAL" clId="{42D4C640-E2B4-480F-B3E5-EF6A90FC37BF}" dt="2022-05-03T05:57:17.218" v="3166" actId="478"/>
          <ac:spMkLst>
            <pc:docMk/>
            <pc:sldMk cId="1780565031" sldId="1109"/>
            <ac:spMk id="68" creationId="{C63C7DCE-C40E-4462-9C0D-DC043E0C6BE6}"/>
          </ac:spMkLst>
        </pc:spChg>
        <pc:spChg chg="add del mod">
          <ac:chgData name="Xuzhaoyuan" userId="92dacafb-b293-4395-ae6b-ab8c0207f0fc" providerId="ADAL" clId="{42D4C640-E2B4-480F-B3E5-EF6A90FC37BF}" dt="2022-05-03T05:57:17.218" v="3166" actId="478"/>
          <ac:spMkLst>
            <pc:docMk/>
            <pc:sldMk cId="1780565031" sldId="1109"/>
            <ac:spMk id="72" creationId="{E5949C96-323A-4952-9A9C-04662DDC9264}"/>
          </ac:spMkLst>
        </pc:spChg>
        <pc:spChg chg="add del mod">
          <ac:chgData name="Xuzhaoyuan" userId="92dacafb-b293-4395-ae6b-ab8c0207f0fc" providerId="ADAL" clId="{42D4C640-E2B4-480F-B3E5-EF6A90FC37BF}" dt="2022-05-03T06:01:29.145" v="3209" actId="478"/>
          <ac:spMkLst>
            <pc:docMk/>
            <pc:sldMk cId="1780565031" sldId="1109"/>
            <ac:spMk id="83" creationId="{0E8ACF22-B6DA-4897-BF81-A823371292CC}"/>
          </ac:spMkLst>
        </pc:spChg>
        <pc:spChg chg="add del mod">
          <ac:chgData name="Xuzhaoyuan" userId="92dacafb-b293-4395-ae6b-ab8c0207f0fc" providerId="ADAL" clId="{42D4C640-E2B4-480F-B3E5-EF6A90FC37BF}" dt="2022-05-03T06:01:25.919" v="3208" actId="478"/>
          <ac:spMkLst>
            <pc:docMk/>
            <pc:sldMk cId="1780565031" sldId="1109"/>
            <ac:spMk id="84" creationId="{5A6CA760-743E-48AA-9577-68E96E556136}"/>
          </ac:spMkLst>
        </pc:spChg>
        <pc:spChg chg="add mod ord">
          <ac:chgData name="Xuzhaoyuan" userId="92dacafb-b293-4395-ae6b-ab8c0207f0fc" providerId="ADAL" clId="{42D4C640-E2B4-480F-B3E5-EF6A90FC37BF}" dt="2022-05-03T06:06:21.852" v="3214" actId="1076"/>
          <ac:spMkLst>
            <pc:docMk/>
            <pc:sldMk cId="1780565031" sldId="1109"/>
            <ac:spMk id="85" creationId="{2B26E14E-1A40-4A44-9227-10E84E777CF1}"/>
          </ac:spMkLst>
        </pc:spChg>
        <pc:spChg chg="add mod">
          <ac:chgData name="Xuzhaoyuan" userId="92dacafb-b293-4395-ae6b-ab8c0207f0fc" providerId="ADAL" clId="{42D4C640-E2B4-480F-B3E5-EF6A90FC37BF}" dt="2022-05-03T06:25:52.731" v="3443" actId="1076"/>
          <ac:spMkLst>
            <pc:docMk/>
            <pc:sldMk cId="1780565031" sldId="1109"/>
            <ac:spMk id="86" creationId="{530A7D9B-B506-4A8A-9822-A236462938AB}"/>
          </ac:spMkLst>
        </pc:spChg>
        <pc:spChg chg="add mod">
          <ac:chgData name="Xuzhaoyuan" userId="92dacafb-b293-4395-ae6b-ab8c0207f0fc" providerId="ADAL" clId="{42D4C640-E2B4-480F-B3E5-EF6A90FC37BF}" dt="2022-05-03T06:29:45.035" v="3621" actId="1076"/>
          <ac:spMkLst>
            <pc:docMk/>
            <pc:sldMk cId="1780565031" sldId="1109"/>
            <ac:spMk id="87" creationId="{CFE60F3A-DD2D-49C7-910F-3ED6B08AA519}"/>
          </ac:spMkLst>
        </pc:spChg>
        <pc:spChg chg="add mod">
          <ac:chgData name="Xuzhaoyuan" userId="92dacafb-b293-4395-ae6b-ab8c0207f0fc" providerId="ADAL" clId="{42D4C640-E2B4-480F-B3E5-EF6A90FC37BF}" dt="2022-05-03T06:29:45.035" v="3621" actId="1076"/>
          <ac:spMkLst>
            <pc:docMk/>
            <pc:sldMk cId="1780565031" sldId="1109"/>
            <ac:spMk id="88" creationId="{71FF1F8A-85C2-4783-958F-1DB79819AE0A}"/>
          </ac:spMkLst>
        </pc:spChg>
        <pc:spChg chg="add mod">
          <ac:chgData name="Xuzhaoyuan" userId="92dacafb-b293-4395-ae6b-ab8c0207f0fc" providerId="ADAL" clId="{42D4C640-E2B4-480F-B3E5-EF6A90FC37BF}" dt="2022-05-03T06:29:45.035" v="3621" actId="1076"/>
          <ac:spMkLst>
            <pc:docMk/>
            <pc:sldMk cId="1780565031" sldId="1109"/>
            <ac:spMk id="100" creationId="{0F865BBD-0037-439B-B42B-6386488F32D4}"/>
          </ac:spMkLst>
        </pc:spChg>
        <pc:spChg chg="add mod">
          <ac:chgData name="Xuzhaoyuan" userId="92dacafb-b293-4395-ae6b-ab8c0207f0fc" providerId="ADAL" clId="{42D4C640-E2B4-480F-B3E5-EF6A90FC37BF}" dt="2022-05-03T06:29:45.035" v="3621" actId="1076"/>
          <ac:spMkLst>
            <pc:docMk/>
            <pc:sldMk cId="1780565031" sldId="1109"/>
            <ac:spMk id="101" creationId="{4307581A-3D34-484A-A3E0-544EC00DAFE3}"/>
          </ac:spMkLst>
        </pc:spChg>
        <pc:spChg chg="add mod">
          <ac:chgData name="Xuzhaoyuan" userId="92dacafb-b293-4395-ae6b-ab8c0207f0fc" providerId="ADAL" clId="{42D4C640-E2B4-480F-B3E5-EF6A90FC37BF}" dt="2022-05-03T06:27:14.635" v="3468" actId="14100"/>
          <ac:spMkLst>
            <pc:docMk/>
            <pc:sldMk cId="1780565031" sldId="1109"/>
            <ac:spMk id="102" creationId="{FE60E7C2-DFA6-450B-B34A-71677713680D}"/>
          </ac:spMkLst>
        </pc:spChg>
        <pc:spChg chg="add mod">
          <ac:chgData name="Xuzhaoyuan" userId="92dacafb-b293-4395-ae6b-ab8c0207f0fc" providerId="ADAL" clId="{42D4C640-E2B4-480F-B3E5-EF6A90FC37BF}" dt="2022-05-03T06:30:06.131" v="3628" actId="14100"/>
          <ac:spMkLst>
            <pc:docMk/>
            <pc:sldMk cId="1780565031" sldId="1109"/>
            <ac:spMk id="103" creationId="{14E3559B-6C3D-4045-B515-91B72FC1CF69}"/>
          </ac:spMkLst>
        </pc:spChg>
        <pc:spChg chg="add mod ord">
          <ac:chgData name="Xuzhaoyuan" userId="92dacafb-b293-4395-ae6b-ab8c0207f0fc" providerId="ADAL" clId="{42D4C640-E2B4-480F-B3E5-EF6A90FC37BF}" dt="2022-05-03T06:30:00.171" v="3626" actId="1076"/>
          <ac:spMkLst>
            <pc:docMk/>
            <pc:sldMk cId="1780565031" sldId="1109"/>
            <ac:spMk id="104" creationId="{F3AED25F-E552-49E8-9ACC-4C77C8775E0B}"/>
          </ac:spMkLst>
        </pc:spChg>
        <pc:grpChg chg="add del mod">
          <ac:chgData name="Xuzhaoyuan" userId="92dacafb-b293-4395-ae6b-ab8c0207f0fc" providerId="ADAL" clId="{42D4C640-E2B4-480F-B3E5-EF6A90FC37BF}" dt="2022-05-01T04:39:30.359" v="1157" actId="165"/>
          <ac:grpSpMkLst>
            <pc:docMk/>
            <pc:sldMk cId="1780565031" sldId="1109"/>
            <ac:grpSpMk id="12" creationId="{0C725391-DD2A-4166-85B5-EFC0DA9A5158}"/>
          </ac:grpSpMkLst>
        </pc:grpChg>
        <pc:picChg chg="add del mod">
          <ac:chgData name="Xuzhaoyuan" userId="92dacafb-b293-4395-ae6b-ab8c0207f0fc" providerId="ADAL" clId="{42D4C640-E2B4-480F-B3E5-EF6A90FC37BF}" dt="2022-05-01T03:58:04.692" v="1037" actId="478"/>
          <ac:picMkLst>
            <pc:docMk/>
            <pc:sldMk cId="1780565031" sldId="1109"/>
            <ac:picMk id="3" creationId="{9C0C5E04-C197-4166-9042-8100C7F8DE2D}"/>
          </ac:picMkLst>
        </pc:picChg>
        <pc:picChg chg="add del mod">
          <ac:chgData name="Xuzhaoyuan" userId="92dacafb-b293-4395-ae6b-ab8c0207f0fc" providerId="ADAL" clId="{42D4C640-E2B4-480F-B3E5-EF6A90FC37BF}" dt="2022-05-01T05:57:19.845" v="1437" actId="478"/>
          <ac:picMkLst>
            <pc:docMk/>
            <pc:sldMk cId="1780565031" sldId="1109"/>
            <ac:picMk id="8" creationId="{8ECC10DC-1110-4360-92C6-21B3E4EE1F70}"/>
          </ac:picMkLst>
        </pc:picChg>
        <pc:picChg chg="add del mod">
          <ac:chgData name="Xuzhaoyuan" userId="92dacafb-b293-4395-ae6b-ab8c0207f0fc" providerId="ADAL" clId="{42D4C640-E2B4-480F-B3E5-EF6A90FC37BF}" dt="2022-05-01T07:07:47.160" v="1458" actId="478"/>
          <ac:picMkLst>
            <pc:docMk/>
            <pc:sldMk cId="1780565031" sldId="1109"/>
            <ac:picMk id="9" creationId="{6EAC6004-284B-4E16-A53F-BE46A201F4B5}"/>
          </ac:picMkLst>
        </pc:picChg>
        <pc:picChg chg="add del mod topLvl">
          <ac:chgData name="Xuzhaoyuan" userId="92dacafb-b293-4395-ae6b-ab8c0207f0fc" providerId="ADAL" clId="{42D4C640-E2B4-480F-B3E5-EF6A90FC37BF}" dt="2022-05-01T05:18:11.193" v="1321" actId="478"/>
          <ac:picMkLst>
            <pc:docMk/>
            <pc:sldMk cId="1780565031" sldId="1109"/>
            <ac:picMk id="10" creationId="{B2EC73C9-0551-4980-B9FD-E12986A43DFE}"/>
          </ac:picMkLst>
        </pc:picChg>
        <pc:picChg chg="add del mod">
          <ac:chgData name="Xuzhaoyuan" userId="92dacafb-b293-4395-ae6b-ab8c0207f0fc" providerId="ADAL" clId="{42D4C640-E2B4-480F-B3E5-EF6A90FC37BF}" dt="2022-05-01T04:59:34.723" v="1167" actId="478"/>
          <ac:picMkLst>
            <pc:docMk/>
            <pc:sldMk cId="1780565031" sldId="1109"/>
            <ac:picMk id="14" creationId="{A40610F8-3569-46A1-BCF3-5520B084D2C7}"/>
          </ac:picMkLst>
        </pc:picChg>
        <pc:picChg chg="add del mod">
          <ac:chgData name="Xuzhaoyuan" userId="92dacafb-b293-4395-ae6b-ab8c0207f0fc" providerId="ADAL" clId="{42D4C640-E2B4-480F-B3E5-EF6A90FC37BF}" dt="2022-05-03T02:07:08.326" v="3092" actId="478"/>
          <ac:picMkLst>
            <pc:docMk/>
            <pc:sldMk cId="1780565031" sldId="1109"/>
            <ac:picMk id="16" creationId="{BFA5F0F3-B3FC-43EC-A9E8-369234D13580}"/>
          </ac:picMkLst>
        </pc:picChg>
        <pc:picChg chg="add del mod">
          <ac:chgData name="Xuzhaoyuan" userId="92dacafb-b293-4395-ae6b-ab8c0207f0fc" providerId="ADAL" clId="{42D4C640-E2B4-480F-B3E5-EF6A90FC37BF}" dt="2022-05-01T05:01:54.230" v="1180" actId="478"/>
          <ac:picMkLst>
            <pc:docMk/>
            <pc:sldMk cId="1780565031" sldId="1109"/>
            <ac:picMk id="18" creationId="{3D14E006-4172-4E59-84F9-CFB343550E68}"/>
          </ac:picMkLst>
        </pc:picChg>
        <pc:picChg chg="add del mod">
          <ac:chgData name="Xuzhaoyuan" userId="92dacafb-b293-4395-ae6b-ab8c0207f0fc" providerId="ADAL" clId="{42D4C640-E2B4-480F-B3E5-EF6A90FC37BF}" dt="2022-05-03T02:07:08.326" v="3092" actId="478"/>
          <ac:picMkLst>
            <pc:docMk/>
            <pc:sldMk cId="1780565031" sldId="1109"/>
            <ac:picMk id="19" creationId="{E5152F38-1C2C-4F98-9EE7-73407E3E7E88}"/>
          </ac:picMkLst>
        </pc:picChg>
        <pc:picChg chg="add del mod">
          <ac:chgData name="Xuzhaoyuan" userId="92dacafb-b293-4395-ae6b-ab8c0207f0fc" providerId="ADAL" clId="{42D4C640-E2B4-480F-B3E5-EF6A90FC37BF}" dt="2022-05-03T02:24:49.898" v="3154" actId="478"/>
          <ac:picMkLst>
            <pc:docMk/>
            <pc:sldMk cId="1780565031" sldId="1109"/>
            <ac:picMk id="61" creationId="{6BEB1D08-108D-4DD5-8378-D79FACEDD7E4}"/>
          </ac:picMkLst>
        </pc:picChg>
        <pc:picChg chg="add del mod">
          <ac:chgData name="Xuzhaoyuan" userId="92dacafb-b293-4395-ae6b-ab8c0207f0fc" providerId="ADAL" clId="{42D4C640-E2B4-480F-B3E5-EF6A90FC37BF}" dt="2022-05-01T07:07:27.377" v="1450" actId="478"/>
          <ac:picMkLst>
            <pc:docMk/>
            <pc:sldMk cId="1780565031" sldId="1109"/>
            <ac:picMk id="63" creationId="{7967C04A-1011-483F-9E2D-A33855A29468}"/>
          </ac:picMkLst>
        </pc:picChg>
        <pc:picChg chg="add del mod">
          <ac:chgData name="Xuzhaoyuan" userId="92dacafb-b293-4395-ae6b-ab8c0207f0fc" providerId="ADAL" clId="{42D4C640-E2B4-480F-B3E5-EF6A90FC37BF}" dt="2022-05-01T07:08:29.949" v="1462" actId="478"/>
          <ac:picMkLst>
            <pc:docMk/>
            <pc:sldMk cId="1780565031" sldId="1109"/>
            <ac:picMk id="65" creationId="{C59895F5-CF3F-442E-B983-9D8C99ED544F}"/>
          </ac:picMkLst>
        </pc:picChg>
        <pc:picChg chg="add del mod">
          <ac:chgData name="Xuzhaoyuan" userId="92dacafb-b293-4395-ae6b-ab8c0207f0fc" providerId="ADAL" clId="{42D4C640-E2B4-480F-B3E5-EF6A90FC37BF}" dt="2022-05-03T02:22:12.915" v="3099" actId="478"/>
          <ac:picMkLst>
            <pc:docMk/>
            <pc:sldMk cId="1780565031" sldId="1109"/>
            <ac:picMk id="67" creationId="{E26A63CE-85F6-4AB2-B947-3F72ED623C32}"/>
          </ac:picMkLst>
        </pc:picChg>
        <pc:picChg chg="add mod">
          <ac:chgData name="Xuzhaoyuan" userId="92dacafb-b293-4395-ae6b-ab8c0207f0fc" providerId="ADAL" clId="{42D4C640-E2B4-480F-B3E5-EF6A90FC37BF}" dt="2022-05-03T06:06:21.852" v="3214" actId="1076"/>
          <ac:picMkLst>
            <pc:docMk/>
            <pc:sldMk cId="1780565031" sldId="1109"/>
            <ac:picMk id="80" creationId="{782FA3D7-8246-4B7B-8C3A-C9A1186DC352}"/>
          </ac:picMkLst>
        </pc:picChg>
        <pc:picChg chg="add mod">
          <ac:chgData name="Xuzhaoyuan" userId="92dacafb-b293-4395-ae6b-ab8c0207f0fc" providerId="ADAL" clId="{42D4C640-E2B4-480F-B3E5-EF6A90FC37BF}" dt="2022-05-03T06:27:39.254" v="3475" actId="1076"/>
          <ac:picMkLst>
            <pc:docMk/>
            <pc:sldMk cId="1780565031" sldId="1109"/>
            <ac:picMk id="82" creationId="{CE2290DF-64F6-45B5-8D34-9C6F8BAE9EA2}"/>
          </ac:picMkLst>
        </pc:picChg>
        <pc:picChg chg="add mod">
          <ac:chgData name="Xuzhaoyuan" userId="92dacafb-b293-4395-ae6b-ab8c0207f0fc" providerId="ADAL" clId="{42D4C640-E2B4-480F-B3E5-EF6A90FC37BF}" dt="2022-05-03T06:29:45.035" v="3621" actId="1076"/>
          <ac:picMkLst>
            <pc:docMk/>
            <pc:sldMk cId="1780565031" sldId="1109"/>
            <ac:picMk id="90" creationId="{09B1170B-EBFA-4D8F-ABC7-7497BC1D8A6F}"/>
          </ac:picMkLst>
        </pc:picChg>
        <pc:cxnChg chg="add del mod">
          <ac:chgData name="Xuzhaoyuan" userId="92dacafb-b293-4395-ae6b-ab8c0207f0fc" providerId="ADAL" clId="{42D4C640-E2B4-480F-B3E5-EF6A90FC37BF}" dt="2022-05-03T02:07:15.180" v="3094" actId="478"/>
          <ac:cxnSpMkLst>
            <pc:docMk/>
            <pc:sldMk cId="1780565031" sldId="1109"/>
            <ac:cxnSpMk id="21" creationId="{2EBF3405-C06E-4281-9526-140E9A5A4A02}"/>
          </ac:cxnSpMkLst>
        </pc:cxnChg>
        <pc:cxnChg chg="add del mod">
          <ac:chgData name="Xuzhaoyuan" userId="92dacafb-b293-4395-ae6b-ab8c0207f0fc" providerId="ADAL" clId="{42D4C640-E2B4-480F-B3E5-EF6A90FC37BF}" dt="2022-05-03T02:07:15.180" v="3094" actId="478"/>
          <ac:cxnSpMkLst>
            <pc:docMk/>
            <pc:sldMk cId="1780565031" sldId="1109"/>
            <ac:cxnSpMk id="24" creationId="{7F29AB70-92BB-4ABA-B3E7-48CF4071ED1E}"/>
          </ac:cxnSpMkLst>
        </pc:cxnChg>
        <pc:cxnChg chg="add del mod">
          <ac:chgData name="Xuzhaoyuan" userId="92dacafb-b293-4395-ae6b-ab8c0207f0fc" providerId="ADAL" clId="{42D4C640-E2B4-480F-B3E5-EF6A90FC37BF}" dt="2022-05-03T05:57:17.218" v="3166" actId="478"/>
          <ac:cxnSpMkLst>
            <pc:docMk/>
            <pc:sldMk cId="1780565031" sldId="1109"/>
            <ac:cxnSpMk id="70" creationId="{C637D5E1-9E7C-42DC-BD7E-626E44EA60CA}"/>
          </ac:cxnSpMkLst>
        </pc:cxnChg>
        <pc:cxnChg chg="add del mod">
          <ac:chgData name="Xuzhaoyuan" userId="92dacafb-b293-4395-ae6b-ab8c0207f0fc" providerId="ADAL" clId="{42D4C640-E2B4-480F-B3E5-EF6A90FC37BF}" dt="2022-05-03T05:57:17.218" v="3166" actId="478"/>
          <ac:cxnSpMkLst>
            <pc:docMk/>
            <pc:sldMk cId="1780565031" sldId="1109"/>
            <ac:cxnSpMk id="71" creationId="{0F207611-9085-4E82-A6EE-937966B38015}"/>
          </ac:cxnSpMkLst>
        </pc:cxnChg>
        <pc:cxnChg chg="add del mod">
          <ac:chgData name="Xuzhaoyuan" userId="92dacafb-b293-4395-ae6b-ab8c0207f0fc" providerId="ADAL" clId="{42D4C640-E2B4-480F-B3E5-EF6A90FC37BF}" dt="2022-05-03T05:57:17.218" v="3166" actId="478"/>
          <ac:cxnSpMkLst>
            <pc:docMk/>
            <pc:sldMk cId="1780565031" sldId="1109"/>
            <ac:cxnSpMk id="73" creationId="{5A7D7B66-D32F-4FCB-B56C-983AD0C4C562}"/>
          </ac:cxnSpMkLst>
        </pc:cxnChg>
        <pc:cxnChg chg="add del mod">
          <ac:chgData name="Xuzhaoyuan" userId="92dacafb-b293-4395-ae6b-ab8c0207f0fc" providerId="ADAL" clId="{42D4C640-E2B4-480F-B3E5-EF6A90FC37BF}" dt="2022-05-03T05:57:17.218" v="3166" actId="478"/>
          <ac:cxnSpMkLst>
            <pc:docMk/>
            <pc:sldMk cId="1780565031" sldId="1109"/>
            <ac:cxnSpMk id="74" creationId="{40319BEB-6E19-4EAE-87C4-E7ADD3A53F8A}"/>
          </ac:cxnSpMkLst>
        </pc:cxnChg>
        <pc:cxnChg chg="add mod">
          <ac:chgData name="Xuzhaoyuan" userId="92dacafb-b293-4395-ae6b-ab8c0207f0fc" providerId="ADAL" clId="{42D4C640-E2B4-480F-B3E5-EF6A90FC37BF}" dt="2022-05-03T06:38:58.423" v="3637" actId="692"/>
          <ac:cxnSpMkLst>
            <pc:docMk/>
            <pc:sldMk cId="1780565031" sldId="1109"/>
            <ac:cxnSpMk id="92" creationId="{42E2AA62-78A8-45DA-9EF7-BF5127D4D98C}"/>
          </ac:cxnSpMkLst>
        </pc:cxnChg>
        <pc:cxnChg chg="add mod">
          <ac:chgData name="Xuzhaoyuan" userId="92dacafb-b293-4395-ae6b-ab8c0207f0fc" providerId="ADAL" clId="{42D4C640-E2B4-480F-B3E5-EF6A90FC37BF}" dt="2022-05-03T06:38:58.423" v="3637" actId="692"/>
          <ac:cxnSpMkLst>
            <pc:docMk/>
            <pc:sldMk cId="1780565031" sldId="1109"/>
            <ac:cxnSpMk id="95" creationId="{5AA88858-89C8-4C7E-A7C5-3F2ECF397A6F}"/>
          </ac:cxnSpMkLst>
        </pc:cxnChg>
      </pc:sldChg>
      <pc:sldChg chg="addSp delSp modSp add del mod ord">
        <pc:chgData name="Xuzhaoyuan" userId="92dacafb-b293-4395-ae6b-ab8c0207f0fc" providerId="ADAL" clId="{42D4C640-E2B4-480F-B3E5-EF6A90FC37BF}" dt="2022-05-03T08:12:22.095" v="3979" actId="47"/>
        <pc:sldMkLst>
          <pc:docMk/>
          <pc:sldMk cId="1159502137" sldId="1110"/>
        </pc:sldMkLst>
        <pc:spChg chg="del">
          <ac:chgData name="Xuzhaoyuan" userId="92dacafb-b293-4395-ae6b-ab8c0207f0fc" providerId="ADAL" clId="{42D4C640-E2B4-480F-B3E5-EF6A90FC37BF}" dt="2022-05-03T06:45:08.144" v="3638" actId="478"/>
          <ac:spMkLst>
            <pc:docMk/>
            <pc:sldMk cId="1159502137" sldId="1110"/>
            <ac:spMk id="6" creationId="{7C66FE49-3277-4157-933A-5F495B3F4E67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11" creationId="{6A278064-AD21-4204-A3CC-60405BB940D7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27" creationId="{E27C5DEA-EEE1-41D8-90A7-E1BB9BB3A625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28" creationId="{388BA6CF-6C7E-47A3-8DE2-9A0D4941F804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29" creationId="{24228D80-5C13-473B-A800-561CF80DF87E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30" creationId="{8F72F8B9-7E48-415D-B809-8E64EB1B016B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58" creationId="{41E7242B-FFAC-4E8D-A855-31F72F0F1F1B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68" creationId="{C63C7DCE-C40E-4462-9C0D-DC043E0C6BE6}"/>
          </ac:spMkLst>
        </pc:spChg>
        <pc:spChg chg="add del">
          <ac:chgData name="Xuzhaoyuan" userId="92dacafb-b293-4395-ae6b-ab8c0207f0fc" providerId="ADAL" clId="{42D4C640-E2B4-480F-B3E5-EF6A90FC37BF}" dt="2022-05-03T08:12:19.391" v="3978" actId="478"/>
          <ac:spMkLst>
            <pc:docMk/>
            <pc:sldMk cId="1159502137" sldId="1110"/>
            <ac:spMk id="72" creationId="{E5949C96-323A-4952-9A9C-04662DDC9264}"/>
          </ac:spMkLst>
        </pc:spChg>
        <pc:picChg chg="add del">
          <ac:chgData name="Xuzhaoyuan" userId="92dacafb-b293-4395-ae6b-ab8c0207f0fc" providerId="ADAL" clId="{42D4C640-E2B4-480F-B3E5-EF6A90FC37BF}" dt="2022-05-03T08:12:19.391" v="3978" actId="478"/>
          <ac:picMkLst>
            <pc:docMk/>
            <pc:sldMk cId="1159502137" sldId="1110"/>
            <ac:picMk id="16" creationId="{BFA5F0F3-B3FC-43EC-A9E8-369234D13580}"/>
          </ac:picMkLst>
        </pc:picChg>
        <pc:picChg chg="add del">
          <ac:chgData name="Xuzhaoyuan" userId="92dacafb-b293-4395-ae6b-ab8c0207f0fc" providerId="ADAL" clId="{42D4C640-E2B4-480F-B3E5-EF6A90FC37BF}" dt="2022-05-03T08:12:19.391" v="3978" actId="478"/>
          <ac:picMkLst>
            <pc:docMk/>
            <pc:sldMk cId="1159502137" sldId="1110"/>
            <ac:picMk id="19" creationId="{E5152F38-1C2C-4F98-9EE7-73407E3E7E88}"/>
          </ac:picMkLst>
        </pc:picChg>
        <pc:picChg chg="add del">
          <ac:chgData name="Xuzhaoyuan" userId="92dacafb-b293-4395-ae6b-ab8c0207f0fc" providerId="ADAL" clId="{42D4C640-E2B4-480F-B3E5-EF6A90FC37BF}" dt="2022-05-03T08:12:19.391" v="3978" actId="478"/>
          <ac:picMkLst>
            <pc:docMk/>
            <pc:sldMk cId="1159502137" sldId="1110"/>
            <ac:picMk id="61" creationId="{6BEB1D08-108D-4DD5-8378-D79FACEDD7E4}"/>
          </ac:picMkLst>
        </pc:picChg>
        <pc:picChg chg="del">
          <ac:chgData name="Xuzhaoyuan" userId="92dacafb-b293-4395-ae6b-ab8c0207f0fc" providerId="ADAL" clId="{42D4C640-E2B4-480F-B3E5-EF6A90FC37BF}" dt="2022-05-03T06:45:08.144" v="3638" actId="478"/>
          <ac:picMkLst>
            <pc:docMk/>
            <pc:sldMk cId="1159502137" sldId="1110"/>
            <ac:picMk id="67" creationId="{E26A63CE-85F6-4AB2-B947-3F72ED623C32}"/>
          </ac:picMkLst>
        </pc:picChg>
        <pc:cxnChg chg="add del mod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21" creationId="{2EBF3405-C06E-4281-9526-140E9A5A4A02}"/>
          </ac:cxnSpMkLst>
        </pc:cxnChg>
        <pc:cxnChg chg="add del mod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24" creationId="{7F29AB70-92BB-4ABA-B3E7-48CF4071ED1E}"/>
          </ac:cxnSpMkLst>
        </pc:cxnChg>
        <pc:cxnChg chg="add del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70" creationId="{C637D5E1-9E7C-42DC-BD7E-626E44EA60CA}"/>
          </ac:cxnSpMkLst>
        </pc:cxnChg>
        <pc:cxnChg chg="add del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71" creationId="{0F207611-9085-4E82-A6EE-937966B38015}"/>
          </ac:cxnSpMkLst>
        </pc:cxnChg>
        <pc:cxnChg chg="add del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73" creationId="{5A7D7B66-D32F-4FCB-B56C-983AD0C4C562}"/>
          </ac:cxnSpMkLst>
        </pc:cxnChg>
        <pc:cxnChg chg="add del">
          <ac:chgData name="Xuzhaoyuan" userId="92dacafb-b293-4395-ae6b-ab8c0207f0fc" providerId="ADAL" clId="{42D4C640-E2B4-480F-B3E5-EF6A90FC37BF}" dt="2022-05-03T08:12:19.391" v="3978" actId="478"/>
          <ac:cxnSpMkLst>
            <pc:docMk/>
            <pc:sldMk cId="1159502137" sldId="1110"/>
            <ac:cxnSpMk id="74" creationId="{40319BEB-6E19-4EAE-87C4-E7ADD3A53F8A}"/>
          </ac:cxnSpMkLst>
        </pc:cxnChg>
      </pc:sldChg>
      <pc:sldChg chg="add del">
        <pc:chgData name="Xuzhaoyuan" userId="92dacafb-b293-4395-ae6b-ab8c0207f0fc" providerId="ADAL" clId="{42D4C640-E2B4-480F-B3E5-EF6A90FC37BF}" dt="2022-04-30T11:33:07.652" v="1004"/>
        <pc:sldMkLst>
          <pc:docMk/>
          <pc:sldMk cId="1684190232" sldId="1110"/>
        </pc:sldMkLst>
      </pc:sldChg>
      <pc:sldChg chg="addSp delSp modSp add del mod ord">
        <pc:chgData name="Xuzhaoyuan" userId="92dacafb-b293-4395-ae6b-ab8c0207f0fc" providerId="ADAL" clId="{42D4C640-E2B4-480F-B3E5-EF6A90FC37BF}" dt="2022-05-11T11:59:24.969" v="8535" actId="47"/>
        <pc:sldMkLst>
          <pc:docMk/>
          <pc:sldMk cId="2563373029" sldId="1111"/>
        </pc:sldMkLst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3" creationId="{F4D010E6-7EEF-492D-A986-55D1E99455FD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6" creationId="{42D769EB-E842-416B-8CEA-3B98AA4DF03D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7" creationId="{96C7F0EA-188D-4185-B9CF-F90B10432D17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10" creationId="{5E00736D-850F-4E2B-8C7C-9D6A10D8AD86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11" creationId="{164E0132-C50E-43CA-8F00-8A5E33808C4E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13" creationId="{2285B95A-FBD4-4E8F-96DD-10D41D3EB033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14" creationId="{53D4AB4A-A5D9-426E-B236-9ADDCBFEFD8D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17" creationId="{944E3403-0C26-441D-B6BE-F8346E474B34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20" creationId="{6E9349A9-00FF-45DC-871A-085CEEA6CA46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26" creationId="{3DFB78D9-70E0-4FBB-B622-5307E61FF780}"/>
          </ac:spMkLst>
        </pc:spChg>
        <pc:spChg chg="del">
          <ac:chgData name="Xuzhaoyuan" userId="92dacafb-b293-4395-ae6b-ab8c0207f0fc" providerId="ADAL" clId="{42D4C640-E2B4-480F-B3E5-EF6A90FC37BF}" dt="2022-05-03T07:01:41.718" v="3642" actId="478"/>
          <ac:spMkLst>
            <pc:docMk/>
            <pc:sldMk cId="2563373029" sldId="1111"/>
            <ac:spMk id="31" creationId="{36B0053D-F220-4474-8782-E7DD9A433768}"/>
          </ac:spMkLst>
        </pc:spChg>
        <pc:spChg chg="add mod">
          <ac:chgData name="Xuzhaoyuan" userId="92dacafb-b293-4395-ae6b-ab8c0207f0fc" providerId="ADAL" clId="{42D4C640-E2B4-480F-B3E5-EF6A90FC37BF}" dt="2022-05-04T02:56:37.105" v="4189"/>
          <ac:spMkLst>
            <pc:docMk/>
            <pc:sldMk cId="2563373029" sldId="1111"/>
            <ac:spMk id="32" creationId="{311A7E9C-7BA9-46FF-8F63-E0823EE638BE}"/>
          </ac:spMkLst>
        </pc:spChg>
        <pc:spChg chg="add mod">
          <ac:chgData name="Xuzhaoyuan" userId="92dacafb-b293-4395-ae6b-ab8c0207f0fc" providerId="ADAL" clId="{42D4C640-E2B4-480F-B3E5-EF6A90FC37BF}" dt="2022-05-04T05:20:10.075" v="4785" actId="1076"/>
          <ac:spMkLst>
            <pc:docMk/>
            <pc:sldMk cId="2563373029" sldId="1111"/>
            <ac:spMk id="33" creationId="{722677EA-B2E5-4FD4-B7D4-E0DAA7BCC0E4}"/>
          </ac:spMkLst>
        </pc:spChg>
        <pc:spChg chg="add mod">
          <ac:chgData name="Xuzhaoyuan" userId="92dacafb-b293-4395-ae6b-ab8c0207f0fc" providerId="ADAL" clId="{42D4C640-E2B4-480F-B3E5-EF6A90FC37BF}" dt="2022-05-04T02:56:37.105" v="4189"/>
          <ac:spMkLst>
            <pc:docMk/>
            <pc:sldMk cId="2563373029" sldId="1111"/>
            <ac:spMk id="34" creationId="{3D71C2AE-8D95-4AF4-A8A3-145148536628}"/>
          </ac:spMkLst>
        </pc:spChg>
        <pc:spChg chg="add mod">
          <ac:chgData name="Xuzhaoyuan" userId="92dacafb-b293-4395-ae6b-ab8c0207f0fc" providerId="ADAL" clId="{42D4C640-E2B4-480F-B3E5-EF6A90FC37BF}" dt="2022-05-04T03:01:17.363" v="4217" actId="1076"/>
          <ac:spMkLst>
            <pc:docMk/>
            <pc:sldMk cId="2563373029" sldId="1111"/>
            <ac:spMk id="35" creationId="{783AF878-89DA-4F7A-808C-E60462E59F10}"/>
          </ac:spMkLst>
        </pc:spChg>
        <pc:spChg chg="add mod">
          <ac:chgData name="Xuzhaoyuan" userId="92dacafb-b293-4395-ae6b-ab8c0207f0fc" providerId="ADAL" clId="{42D4C640-E2B4-480F-B3E5-EF6A90FC37BF}" dt="2022-05-04T02:56:37.105" v="4189"/>
          <ac:spMkLst>
            <pc:docMk/>
            <pc:sldMk cId="2563373029" sldId="1111"/>
            <ac:spMk id="36" creationId="{898A0847-F5A2-4399-8EF4-59898BCF8196}"/>
          </ac:spMkLst>
        </pc:spChg>
        <pc:spChg chg="add mod">
          <ac:chgData name="Xuzhaoyuan" userId="92dacafb-b293-4395-ae6b-ab8c0207f0fc" providerId="ADAL" clId="{42D4C640-E2B4-480F-B3E5-EF6A90FC37BF}" dt="2022-05-04T02:56:37.105" v="4189"/>
          <ac:spMkLst>
            <pc:docMk/>
            <pc:sldMk cId="2563373029" sldId="1111"/>
            <ac:spMk id="37" creationId="{965636BB-F16A-47FF-9431-4F3C21269001}"/>
          </ac:spMkLst>
        </pc:spChg>
        <pc:spChg chg="add mod">
          <ac:chgData name="Xuzhaoyuan" userId="92dacafb-b293-4395-ae6b-ab8c0207f0fc" providerId="ADAL" clId="{42D4C640-E2B4-480F-B3E5-EF6A90FC37BF}" dt="2022-05-04T02:56:37.105" v="4189"/>
          <ac:spMkLst>
            <pc:docMk/>
            <pc:sldMk cId="2563373029" sldId="1111"/>
            <ac:spMk id="38" creationId="{CBACDE6D-C5A0-4EB0-A9FA-36200441814F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39" creationId="{E1D5F2EA-C400-4AF5-B797-30023BA69DFE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41" creationId="{AB5FC403-DB9A-4A6B-AEEB-D8CD66EE42E9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43" creationId="{8C70B5FD-9398-4FC0-BFF2-7B3A13E8E465}"/>
          </ac:spMkLst>
        </pc:spChg>
        <pc:spChg chg="add mod topLvl">
          <ac:chgData name="Xuzhaoyuan" userId="92dacafb-b293-4395-ae6b-ab8c0207f0fc" providerId="ADAL" clId="{42D4C640-E2B4-480F-B3E5-EF6A90FC37BF}" dt="2022-05-04T03:42:33.677" v="4514" actId="207"/>
          <ac:spMkLst>
            <pc:docMk/>
            <pc:sldMk cId="2563373029" sldId="1111"/>
            <ac:spMk id="44" creationId="{986B90E5-F06D-490A-B2E8-EADF446FDE83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45" creationId="{98EC2186-CFAE-4A4E-A591-5DD9D1EB3C61}"/>
          </ac:spMkLst>
        </pc:spChg>
        <pc:spChg chg="add mod topLvl">
          <ac:chgData name="Xuzhaoyuan" userId="92dacafb-b293-4395-ae6b-ab8c0207f0fc" providerId="ADAL" clId="{42D4C640-E2B4-480F-B3E5-EF6A90FC37BF}" dt="2022-05-04T03:42:49.685" v="4520" actId="207"/>
          <ac:spMkLst>
            <pc:docMk/>
            <pc:sldMk cId="2563373029" sldId="1111"/>
            <ac:spMk id="46" creationId="{923C6F1F-3DA6-46ED-A38E-FC27975395F0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47" creationId="{87D5ED7B-A5CC-4ED7-9EEB-CFCFEF856319}"/>
          </ac:spMkLst>
        </pc:spChg>
        <pc:spChg chg="add mod topLvl">
          <ac:chgData name="Xuzhaoyuan" userId="92dacafb-b293-4395-ae6b-ab8c0207f0fc" providerId="ADAL" clId="{42D4C640-E2B4-480F-B3E5-EF6A90FC37BF}" dt="2022-05-04T03:43:24.262" v="4528" actId="207"/>
          <ac:spMkLst>
            <pc:docMk/>
            <pc:sldMk cId="2563373029" sldId="1111"/>
            <ac:spMk id="48" creationId="{D6F2AFA3-8B10-4731-BEC5-E9F5A6AAB78B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49" creationId="{59B9D78E-24E8-4A57-88B6-E3203B15BF2A}"/>
          </ac:spMkLst>
        </pc:spChg>
        <pc:spChg chg="add mod topLvl">
          <ac:chgData name="Xuzhaoyuan" userId="92dacafb-b293-4395-ae6b-ab8c0207f0fc" providerId="ADAL" clId="{42D4C640-E2B4-480F-B3E5-EF6A90FC37BF}" dt="2022-05-04T03:43:37.430" v="4534" actId="207"/>
          <ac:spMkLst>
            <pc:docMk/>
            <pc:sldMk cId="2563373029" sldId="1111"/>
            <ac:spMk id="50" creationId="{49171D0E-A050-487E-A2CE-F0D4F02C5CD8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51" creationId="{EEA34AAB-795C-499A-8EE9-E1AD8976FB21}"/>
          </ac:spMkLst>
        </pc:spChg>
        <pc:spChg chg="add mod topLvl">
          <ac:chgData name="Xuzhaoyuan" userId="92dacafb-b293-4395-ae6b-ab8c0207f0fc" providerId="ADAL" clId="{42D4C640-E2B4-480F-B3E5-EF6A90FC37BF}" dt="2022-05-04T03:43:50.325" v="4540" actId="207"/>
          <ac:spMkLst>
            <pc:docMk/>
            <pc:sldMk cId="2563373029" sldId="1111"/>
            <ac:spMk id="52" creationId="{7889DF8A-5891-4898-AA51-6F52A26FD8A8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59" creationId="{D933A4C5-6538-446B-A04D-45B87114FB4F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60" creationId="{68C49543-883B-4B69-9615-315AF8BD98E7}"/>
          </ac:spMkLst>
        </pc:spChg>
        <pc:spChg chg="add del mod">
          <ac:chgData name="Xuzhaoyuan" userId="92dacafb-b293-4395-ae6b-ab8c0207f0fc" providerId="ADAL" clId="{42D4C640-E2B4-480F-B3E5-EF6A90FC37BF}" dt="2022-05-04T03:55:41.368" v="4542" actId="478"/>
          <ac:spMkLst>
            <pc:docMk/>
            <pc:sldMk cId="2563373029" sldId="1111"/>
            <ac:spMk id="61" creationId="{96C4F2DD-4453-4DBF-A157-14AEF05986CA}"/>
          </ac:spMkLst>
        </pc:spChg>
        <pc:spChg chg="add del mod">
          <ac:chgData name="Xuzhaoyuan" userId="92dacafb-b293-4395-ae6b-ab8c0207f0fc" providerId="ADAL" clId="{42D4C640-E2B4-480F-B3E5-EF6A90FC37BF}" dt="2022-05-04T03:55:41.368" v="4542" actId="478"/>
          <ac:spMkLst>
            <pc:docMk/>
            <pc:sldMk cId="2563373029" sldId="1111"/>
            <ac:spMk id="63" creationId="{34147088-0BCC-48CC-82A9-50DCE9186B79}"/>
          </ac:spMkLst>
        </pc:spChg>
        <pc:spChg chg="add del mod">
          <ac:chgData name="Xuzhaoyuan" userId="92dacafb-b293-4395-ae6b-ab8c0207f0fc" providerId="ADAL" clId="{42D4C640-E2B4-480F-B3E5-EF6A90FC37BF}" dt="2022-05-04T03:55:41.368" v="4542" actId="478"/>
          <ac:spMkLst>
            <pc:docMk/>
            <pc:sldMk cId="2563373029" sldId="1111"/>
            <ac:spMk id="64" creationId="{B68A9773-CEDC-4AB9-99A5-EA6EB4C72058}"/>
          </ac:spMkLst>
        </pc:spChg>
        <pc:spChg chg="add del mod">
          <ac:chgData name="Xuzhaoyuan" userId="92dacafb-b293-4395-ae6b-ab8c0207f0fc" providerId="ADAL" clId="{42D4C640-E2B4-480F-B3E5-EF6A90FC37BF}" dt="2022-05-04T03:55:41.368" v="4542" actId="478"/>
          <ac:spMkLst>
            <pc:docMk/>
            <pc:sldMk cId="2563373029" sldId="1111"/>
            <ac:spMk id="69" creationId="{0C101A2C-BB5E-4176-BB5A-C75842BC5545}"/>
          </ac:spMkLst>
        </pc:spChg>
        <pc:spChg chg="add mod topLvl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75" creationId="{1A9CE74E-DC00-4595-8B7F-3F62264BBE79}"/>
          </ac:spMkLst>
        </pc:spChg>
        <pc:spChg chg="add mod topLvl">
          <ac:chgData name="Xuzhaoyuan" userId="92dacafb-b293-4395-ae6b-ab8c0207f0fc" providerId="ADAL" clId="{42D4C640-E2B4-480F-B3E5-EF6A90FC37BF}" dt="2022-05-04T03:42:10.285" v="4508" actId="207"/>
          <ac:spMkLst>
            <pc:docMk/>
            <pc:sldMk cId="2563373029" sldId="1111"/>
            <ac:spMk id="76" creationId="{6E9D23D9-0429-4A22-9D2B-B53FC6BD0A89}"/>
          </ac:spMkLst>
        </pc:spChg>
        <pc:spChg chg="add del mod">
          <ac:chgData name="Xuzhaoyuan" userId="92dacafb-b293-4395-ae6b-ab8c0207f0fc" providerId="ADAL" clId="{42D4C640-E2B4-480F-B3E5-EF6A90FC37BF}" dt="2022-05-04T03:19:38.855" v="4230" actId="478"/>
          <ac:spMkLst>
            <pc:docMk/>
            <pc:sldMk cId="2563373029" sldId="1111"/>
            <ac:spMk id="77" creationId="{69507610-D9EF-480D-9D65-C5F35AB46657}"/>
          </ac:spMkLst>
        </pc:spChg>
        <pc:spChg chg="add del mod">
          <ac:chgData name="Xuzhaoyuan" userId="92dacafb-b293-4395-ae6b-ab8c0207f0fc" providerId="ADAL" clId="{42D4C640-E2B4-480F-B3E5-EF6A90FC37BF}" dt="2022-05-04T03:19:38.855" v="4230" actId="478"/>
          <ac:spMkLst>
            <pc:docMk/>
            <pc:sldMk cId="2563373029" sldId="1111"/>
            <ac:spMk id="78" creationId="{B7B9357E-2F26-4D15-A028-AD8448491A15}"/>
          </ac:spMkLst>
        </pc:spChg>
        <pc:spChg chg="add del mod">
          <ac:chgData name="Xuzhaoyuan" userId="92dacafb-b293-4395-ae6b-ab8c0207f0fc" providerId="ADAL" clId="{42D4C640-E2B4-480F-B3E5-EF6A90FC37BF}" dt="2022-05-04T03:19:38.855" v="4230" actId="478"/>
          <ac:spMkLst>
            <pc:docMk/>
            <pc:sldMk cId="2563373029" sldId="1111"/>
            <ac:spMk id="80" creationId="{35DD5A94-D1C0-4A00-8D90-770DD8A9A8E6}"/>
          </ac:spMkLst>
        </pc:spChg>
        <pc:spChg chg="add del mod">
          <ac:chgData name="Xuzhaoyuan" userId="92dacafb-b293-4395-ae6b-ab8c0207f0fc" providerId="ADAL" clId="{42D4C640-E2B4-480F-B3E5-EF6A90FC37BF}" dt="2022-05-04T03:35:15.386" v="4378"/>
          <ac:spMkLst>
            <pc:docMk/>
            <pc:sldMk cId="2563373029" sldId="1111"/>
            <ac:spMk id="97" creationId="{639D3F14-3AA3-4F4D-86BA-30ECAEDDBAED}"/>
          </ac:spMkLst>
        </pc:spChg>
        <pc:spChg chg="add mod">
          <ac:chgData name="Xuzhaoyuan" userId="92dacafb-b293-4395-ae6b-ab8c0207f0fc" providerId="ADAL" clId="{42D4C640-E2B4-480F-B3E5-EF6A90FC37BF}" dt="2022-05-04T03:36:44.101" v="4398" actId="1076"/>
          <ac:spMkLst>
            <pc:docMk/>
            <pc:sldMk cId="2563373029" sldId="1111"/>
            <ac:spMk id="101" creationId="{A329F728-EF00-4F2E-A43F-976E78D0DC00}"/>
          </ac:spMkLst>
        </pc:spChg>
        <pc:spChg chg="add mod">
          <ac:chgData name="Xuzhaoyuan" userId="92dacafb-b293-4395-ae6b-ab8c0207f0fc" providerId="ADAL" clId="{42D4C640-E2B4-480F-B3E5-EF6A90FC37BF}" dt="2022-05-04T03:43:02.819" v="4522" actId="1076"/>
          <ac:spMkLst>
            <pc:docMk/>
            <pc:sldMk cId="2563373029" sldId="1111"/>
            <ac:spMk id="102" creationId="{32325C73-D639-4ED0-A0C6-090510F08F2C}"/>
          </ac:spMkLst>
        </pc:spChg>
        <pc:spChg chg="add mod ord">
          <ac:chgData name="Xuzhaoyuan" userId="92dacafb-b293-4395-ae6b-ab8c0207f0fc" providerId="ADAL" clId="{42D4C640-E2B4-480F-B3E5-EF6A90FC37BF}" dt="2022-05-04T04:39:45.967" v="4664" actId="1076"/>
          <ac:spMkLst>
            <pc:docMk/>
            <pc:sldMk cId="2563373029" sldId="1111"/>
            <ac:spMk id="103" creationId="{0C2FF234-4750-4007-8D38-63BF880EF89A}"/>
          </ac:spMkLst>
        </pc:spChg>
        <pc:spChg chg="add mod">
          <ac:chgData name="Xuzhaoyuan" userId="92dacafb-b293-4395-ae6b-ab8c0207f0fc" providerId="ADAL" clId="{42D4C640-E2B4-480F-B3E5-EF6A90FC37BF}" dt="2022-05-04T04:35:24.350" v="4616" actId="14100"/>
          <ac:spMkLst>
            <pc:docMk/>
            <pc:sldMk cId="2563373029" sldId="1111"/>
            <ac:spMk id="104" creationId="{7267B93A-F30F-436B-98FE-1A57572C751E}"/>
          </ac:spMkLst>
        </pc:spChg>
        <pc:spChg chg="add mod">
          <ac:chgData name="Xuzhaoyuan" userId="92dacafb-b293-4395-ae6b-ab8c0207f0fc" providerId="ADAL" clId="{42D4C640-E2B4-480F-B3E5-EF6A90FC37BF}" dt="2022-05-04T05:09:48.517" v="4764" actId="1076"/>
          <ac:spMkLst>
            <pc:docMk/>
            <pc:sldMk cId="2563373029" sldId="1111"/>
            <ac:spMk id="107" creationId="{8A7D54DB-E706-403D-A743-FC98EB100274}"/>
          </ac:spMkLst>
        </pc:spChg>
        <pc:spChg chg="add mod">
          <ac:chgData name="Xuzhaoyuan" userId="92dacafb-b293-4395-ae6b-ab8c0207f0fc" providerId="ADAL" clId="{42D4C640-E2B4-480F-B3E5-EF6A90FC37BF}" dt="2022-05-04T04:38:27.788" v="4656" actId="1076"/>
          <ac:spMkLst>
            <pc:docMk/>
            <pc:sldMk cId="2563373029" sldId="1111"/>
            <ac:spMk id="108" creationId="{9CFB01C8-A3A8-422B-ACE7-C5000A81314D}"/>
          </ac:spMkLst>
        </pc:spChg>
        <pc:spChg chg="add del mod">
          <ac:chgData name="Xuzhaoyuan" userId="92dacafb-b293-4395-ae6b-ab8c0207f0fc" providerId="ADAL" clId="{42D4C640-E2B4-480F-B3E5-EF6A90FC37BF}" dt="2022-05-04T04:27:24.362" v="4604" actId="478"/>
          <ac:spMkLst>
            <pc:docMk/>
            <pc:sldMk cId="2563373029" sldId="1111"/>
            <ac:spMk id="109" creationId="{D11DDFA3-3DF9-40FA-AE48-ECDEF4FE689C}"/>
          </ac:spMkLst>
        </pc:spChg>
        <pc:spChg chg="add del mod">
          <ac:chgData name="Xuzhaoyuan" userId="92dacafb-b293-4395-ae6b-ab8c0207f0fc" providerId="ADAL" clId="{42D4C640-E2B4-480F-B3E5-EF6A90FC37BF}" dt="2022-05-04T05:09:37.445" v="4763" actId="1076"/>
          <ac:spMkLst>
            <pc:docMk/>
            <pc:sldMk cId="2563373029" sldId="1111"/>
            <ac:spMk id="111" creationId="{4619E8EE-8001-4362-B524-E8C2F055CBB6}"/>
          </ac:spMkLst>
        </pc:spChg>
        <pc:spChg chg="add mod">
          <ac:chgData name="Xuzhaoyuan" userId="92dacafb-b293-4395-ae6b-ab8c0207f0fc" providerId="ADAL" clId="{42D4C640-E2B4-480F-B3E5-EF6A90FC37BF}" dt="2022-05-04T05:09:31.813" v="4762" actId="1076"/>
          <ac:spMkLst>
            <pc:docMk/>
            <pc:sldMk cId="2563373029" sldId="1111"/>
            <ac:spMk id="114" creationId="{FE061C1A-F210-4369-B36D-A20966F0BFD2}"/>
          </ac:spMkLst>
        </pc:spChg>
        <pc:spChg chg="add mod">
          <ac:chgData name="Xuzhaoyuan" userId="92dacafb-b293-4395-ae6b-ab8c0207f0fc" providerId="ADAL" clId="{42D4C640-E2B4-480F-B3E5-EF6A90FC37BF}" dt="2022-05-04T05:10:02.596" v="4768" actId="1076"/>
          <ac:spMkLst>
            <pc:docMk/>
            <pc:sldMk cId="2563373029" sldId="1111"/>
            <ac:spMk id="157" creationId="{74235831-2321-49FC-B7CB-89ED68A77959}"/>
          </ac:spMkLst>
        </pc:spChg>
        <pc:spChg chg="add mod">
          <ac:chgData name="Xuzhaoyuan" userId="92dacafb-b293-4395-ae6b-ab8c0207f0fc" providerId="ADAL" clId="{42D4C640-E2B4-480F-B3E5-EF6A90FC37BF}" dt="2022-05-04T05:10:04.324" v="4769" actId="1076"/>
          <ac:spMkLst>
            <pc:docMk/>
            <pc:sldMk cId="2563373029" sldId="1111"/>
            <ac:spMk id="158" creationId="{9B6F65CE-3B17-4958-A7BA-D777B99C59BD}"/>
          </ac:spMkLst>
        </pc:spChg>
        <pc:spChg chg="add mod">
          <ac:chgData name="Xuzhaoyuan" userId="92dacafb-b293-4395-ae6b-ab8c0207f0fc" providerId="ADAL" clId="{42D4C640-E2B4-480F-B3E5-EF6A90FC37BF}" dt="2022-05-04T05:10:44.780" v="4777" actId="14100"/>
          <ac:spMkLst>
            <pc:docMk/>
            <pc:sldMk cId="2563373029" sldId="1111"/>
            <ac:spMk id="159" creationId="{C096E5BE-6060-4641-A40C-5A89C98C29F5}"/>
          </ac:spMkLst>
        </pc:spChg>
        <pc:spChg chg="add mod">
          <ac:chgData name="Xuzhaoyuan" userId="92dacafb-b293-4395-ae6b-ab8c0207f0fc" providerId="ADAL" clId="{42D4C640-E2B4-480F-B3E5-EF6A90FC37BF}" dt="2022-05-04T05:10:53.757" v="4779" actId="1076"/>
          <ac:spMkLst>
            <pc:docMk/>
            <pc:sldMk cId="2563373029" sldId="1111"/>
            <ac:spMk id="179" creationId="{9CE9B871-1BFC-4D20-96CE-3CC5497AE511}"/>
          </ac:spMkLst>
        </pc:spChg>
        <pc:spChg chg="add mod">
          <ac:chgData name="Xuzhaoyuan" userId="92dacafb-b293-4395-ae6b-ab8c0207f0fc" providerId="ADAL" clId="{42D4C640-E2B4-480F-B3E5-EF6A90FC37BF}" dt="2022-05-04T05:27:03.660" v="4804" actId="1076"/>
          <ac:spMkLst>
            <pc:docMk/>
            <pc:sldMk cId="2563373029" sldId="1111"/>
            <ac:spMk id="180" creationId="{8A750A74-E518-4082-90DD-2CDFDB52AEF4}"/>
          </ac:spMkLst>
        </pc:spChg>
        <pc:spChg chg="add mod">
          <ac:chgData name="Xuzhaoyuan" userId="92dacafb-b293-4395-ae6b-ab8c0207f0fc" providerId="ADAL" clId="{42D4C640-E2B4-480F-B3E5-EF6A90FC37BF}" dt="2022-05-04T05:27:16.563" v="4807" actId="14100"/>
          <ac:spMkLst>
            <pc:docMk/>
            <pc:sldMk cId="2563373029" sldId="1111"/>
            <ac:spMk id="204" creationId="{E61ABDAE-F46C-47F3-94E3-5A02E87EA808}"/>
          </ac:spMkLst>
        </pc:spChg>
        <pc:grpChg chg="add del mod">
          <ac:chgData name="Xuzhaoyuan" userId="92dacafb-b293-4395-ae6b-ab8c0207f0fc" providerId="ADAL" clId="{42D4C640-E2B4-480F-B3E5-EF6A90FC37BF}" dt="2022-05-04T03:22:18.971" v="4246" actId="165"/>
          <ac:grpSpMkLst>
            <pc:docMk/>
            <pc:sldMk cId="2563373029" sldId="1111"/>
            <ac:grpSpMk id="2" creationId="{A2CEE417-D645-4908-8DDF-B162FD4DCEDD}"/>
          </ac:grpSpMkLst>
        </pc:grpChg>
        <pc:grpChg chg="add del mod">
          <ac:chgData name="Xuzhaoyuan" userId="92dacafb-b293-4395-ae6b-ab8c0207f0fc" providerId="ADAL" clId="{42D4C640-E2B4-480F-B3E5-EF6A90FC37BF}" dt="2022-05-04T03:30:55.571" v="4327" actId="165"/>
          <ac:grpSpMkLst>
            <pc:docMk/>
            <pc:sldMk cId="2563373029" sldId="1111"/>
            <ac:grpSpMk id="89" creationId="{B0324349-E305-4AA9-9098-E907665E1A50}"/>
          </ac:grpSpMkLst>
        </pc:grpChg>
        <pc:grpChg chg="add del mod">
          <ac:chgData name="Xuzhaoyuan" userId="92dacafb-b293-4395-ae6b-ab8c0207f0fc" providerId="ADAL" clId="{42D4C640-E2B4-480F-B3E5-EF6A90FC37BF}" dt="2022-05-04T03:33:31.990" v="4360" actId="165"/>
          <ac:grpSpMkLst>
            <pc:docMk/>
            <pc:sldMk cId="2563373029" sldId="1111"/>
            <ac:grpSpMk id="94" creationId="{F193ECF5-6E29-4846-946D-DD8E3A856D19}"/>
          </ac:grpSpMkLst>
        </pc:grpChg>
        <pc:picChg chg="del">
          <ac:chgData name="Xuzhaoyuan" userId="92dacafb-b293-4395-ae6b-ab8c0207f0fc" providerId="ADAL" clId="{42D4C640-E2B4-480F-B3E5-EF6A90FC37BF}" dt="2022-05-03T07:01:41.718" v="3642" actId="478"/>
          <ac:picMkLst>
            <pc:docMk/>
            <pc:sldMk cId="2563373029" sldId="1111"/>
            <ac:picMk id="23" creationId="{DFA5CF73-DEBA-4813-B99A-B695D8AC9B03}"/>
          </ac:picMkLst>
        </pc:picChg>
        <pc:picChg chg="del">
          <ac:chgData name="Xuzhaoyuan" userId="92dacafb-b293-4395-ae6b-ab8c0207f0fc" providerId="ADAL" clId="{42D4C640-E2B4-480F-B3E5-EF6A90FC37BF}" dt="2022-05-03T07:01:41.718" v="3642" actId="478"/>
          <ac:picMkLst>
            <pc:docMk/>
            <pc:sldMk cId="2563373029" sldId="1111"/>
            <ac:picMk id="24" creationId="{2D8A0D4F-09AA-438C-9E92-48F0AB580C01}"/>
          </ac:picMkLst>
        </pc:picChg>
        <pc:picChg chg="del">
          <ac:chgData name="Xuzhaoyuan" userId="92dacafb-b293-4395-ae6b-ab8c0207f0fc" providerId="ADAL" clId="{42D4C640-E2B4-480F-B3E5-EF6A90FC37BF}" dt="2022-05-03T07:01:41.718" v="3642" actId="478"/>
          <ac:picMkLst>
            <pc:docMk/>
            <pc:sldMk cId="2563373029" sldId="1111"/>
            <ac:picMk id="25" creationId="{65A721A4-EACD-4A93-9230-9B44D501C9DD}"/>
          </ac:picMkLst>
        </pc:picChg>
        <pc:picChg chg="add del mod">
          <ac:chgData name="Xuzhaoyuan" userId="92dacafb-b293-4395-ae6b-ab8c0207f0fc" providerId="ADAL" clId="{42D4C640-E2B4-480F-B3E5-EF6A90FC37BF}" dt="2022-05-04T05:07:54.116" v="4733" actId="478"/>
          <ac:picMkLst>
            <pc:docMk/>
            <pc:sldMk cId="2563373029" sldId="1111"/>
            <ac:picMk id="182" creationId="{63B8DB51-AD3B-4DB0-9695-68946E881189}"/>
          </ac:picMkLst>
        </pc:picChg>
        <pc:picChg chg="add del mod">
          <ac:chgData name="Xuzhaoyuan" userId="92dacafb-b293-4395-ae6b-ab8c0207f0fc" providerId="ADAL" clId="{42D4C640-E2B4-480F-B3E5-EF6A90FC37BF}" dt="2022-05-04T05:08:14.515" v="4740" actId="478"/>
          <ac:picMkLst>
            <pc:docMk/>
            <pc:sldMk cId="2563373029" sldId="1111"/>
            <ac:picMk id="184" creationId="{17C91E7E-FBAA-4C8E-9756-15FEDBC45403}"/>
          </ac:picMkLst>
        </pc:picChg>
        <pc:picChg chg="add del mod">
          <ac:chgData name="Xuzhaoyuan" userId="92dacafb-b293-4395-ae6b-ab8c0207f0fc" providerId="ADAL" clId="{42D4C640-E2B4-480F-B3E5-EF6A90FC37BF}" dt="2022-05-04T05:08:45.501" v="4748" actId="478"/>
          <ac:picMkLst>
            <pc:docMk/>
            <pc:sldMk cId="2563373029" sldId="1111"/>
            <ac:picMk id="186" creationId="{431E121B-6E12-416E-B009-FA21D4E96431}"/>
          </ac:picMkLst>
        </pc:picChg>
        <pc:picChg chg="add mod">
          <ac:chgData name="Xuzhaoyuan" userId="92dacafb-b293-4395-ae6b-ab8c0207f0fc" providerId="ADAL" clId="{42D4C640-E2B4-480F-B3E5-EF6A90FC37BF}" dt="2022-05-04T05:10:05.875" v="4770" actId="1076"/>
          <ac:picMkLst>
            <pc:docMk/>
            <pc:sldMk cId="2563373029" sldId="1111"/>
            <ac:picMk id="188" creationId="{1348BDCF-FF5D-4177-B526-6D073AC222D7}"/>
          </ac:picMkLst>
        </pc:pic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5" creationId="{3D7D2EB7-811F-477F-9784-1EBB93D1C9F0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8" creationId="{BB5AE7CC-BEAD-454A-9832-E5B416BD0AB3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9" creationId="{A517E647-28AA-4640-9B31-12992A16EF26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12" creationId="{3F1F1E1D-C715-40AE-AA87-97364E5A96AF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15" creationId="{C353645B-7D5A-42A8-B02B-DD5453161DE2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16" creationId="{0C310A5F-2E37-4185-9992-4222AE9BD07A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18" creationId="{8492FAC6-7184-49AE-9CD4-DFAED69718F6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19" creationId="{924F023C-ABD6-4BE3-99D5-09D7809723EA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21" creationId="{6E7EE62C-0246-43B6-A53A-C6B3F2C8AF7C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22" creationId="{B748D8C0-58D7-4EB7-B361-9131574B40EB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27" creationId="{240EF7DE-9FFC-41D8-AEDB-1D00CFFA3235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28" creationId="{134BA83D-67A4-423C-9A0D-FB456C66A847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29" creationId="{9F838E4F-B2BC-431F-8F36-4AAEF8600827}"/>
          </ac:cxnSpMkLst>
        </pc:cxnChg>
        <pc:cxnChg chg="del mod">
          <ac:chgData name="Xuzhaoyuan" userId="92dacafb-b293-4395-ae6b-ab8c0207f0fc" providerId="ADAL" clId="{42D4C640-E2B4-480F-B3E5-EF6A90FC37BF}" dt="2022-05-03T07:01:41.718" v="3642" actId="478"/>
          <ac:cxnSpMkLst>
            <pc:docMk/>
            <pc:sldMk cId="2563373029" sldId="1111"/>
            <ac:cxnSpMk id="30" creationId="{074D629F-7E92-419A-BCA1-9A26318CB4F5}"/>
          </ac:cxnSpMkLst>
        </pc:cxnChg>
        <pc:cxnChg chg="add del mod topLvl">
          <ac:chgData name="Xuzhaoyuan" userId="92dacafb-b293-4395-ae6b-ab8c0207f0fc" providerId="ADAL" clId="{42D4C640-E2B4-480F-B3E5-EF6A90FC37BF}" dt="2022-05-04T03:24:03.772" v="4296" actId="478"/>
          <ac:cxnSpMkLst>
            <pc:docMk/>
            <pc:sldMk cId="2563373029" sldId="1111"/>
            <ac:cxnSpMk id="40" creationId="{B1BAACF1-5FE2-435E-A06F-6D88CF2B3847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42" creationId="{E4E61DED-4FA6-4EB7-8363-23DE807E4C77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3" creationId="{8E0B7E9D-EE29-449C-A542-F27A8733F9F0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4" creationId="{4C50BD5F-3D58-4B49-88CC-F565FA03F7E1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5" creationId="{C62BB5D3-32F5-4770-AFE3-A028B6AAE7C6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6" creationId="{C32103CB-DA64-4C82-B71E-CFFE30394EF3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7" creationId="{445593C4-7E98-441B-AF6B-E711A427EBB6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58" creationId="{4F77CA9C-1C90-4335-B7AE-E267D267C7D0}"/>
          </ac:cxnSpMkLst>
        </pc:cxnChg>
        <pc:cxnChg chg="add del mod">
          <ac:chgData name="Xuzhaoyuan" userId="92dacafb-b293-4395-ae6b-ab8c0207f0fc" providerId="ADAL" clId="{42D4C640-E2B4-480F-B3E5-EF6A90FC37BF}" dt="2022-05-04T03:19:39.904" v="4232" actId="478"/>
          <ac:cxnSpMkLst>
            <pc:docMk/>
            <pc:sldMk cId="2563373029" sldId="1111"/>
            <ac:cxnSpMk id="62" creationId="{9AFBED62-4186-4011-8DB5-20420C40D2F2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65" creationId="{5603D368-C131-4FD6-A772-3FFD950E1E8C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66" creationId="{C6DCA39C-AAFD-40AA-89C3-22FF81D7C2FE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67" creationId="{BE5FBBF6-57FA-4C24-A2AB-358ABDC3A43A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68" creationId="{32C2609C-F72A-46E0-ACF1-9B7EC0975993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70" creationId="{FA2CFE86-D3C1-4AD4-8C8E-D3DD7C770514}"/>
          </ac:cxnSpMkLst>
        </pc:cxnChg>
        <pc:cxnChg chg="add del mod">
          <ac:chgData name="Xuzhaoyuan" userId="92dacafb-b293-4395-ae6b-ab8c0207f0fc" providerId="ADAL" clId="{42D4C640-E2B4-480F-B3E5-EF6A90FC37BF}" dt="2022-05-04T03:55:41.368" v="4542" actId="478"/>
          <ac:cxnSpMkLst>
            <pc:docMk/>
            <pc:sldMk cId="2563373029" sldId="1111"/>
            <ac:cxnSpMk id="71" creationId="{9380B395-9323-4356-98CC-F028ABBDA6B3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72" creationId="{8B607944-31F4-4D3E-86D3-2B5CD761864F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73" creationId="{DF1C87A9-574C-4B65-9BC0-22E38893A79D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74" creationId="{2D561953-0356-43F8-B545-92E203A74901}"/>
          </ac:cxnSpMkLst>
        </pc:cxnChg>
        <pc:cxnChg chg="add del mod">
          <ac:chgData name="Xuzhaoyuan" userId="92dacafb-b293-4395-ae6b-ab8c0207f0fc" providerId="ADAL" clId="{42D4C640-E2B4-480F-B3E5-EF6A90FC37BF}" dt="2022-05-04T03:19:38.855" v="4230" actId="478"/>
          <ac:cxnSpMkLst>
            <pc:docMk/>
            <pc:sldMk cId="2563373029" sldId="1111"/>
            <ac:cxnSpMk id="79" creationId="{D9BB396E-1AEC-44E8-AC76-DE3E2173679B}"/>
          </ac:cxnSpMkLst>
        </pc:cxnChg>
        <pc:cxnChg chg="add del mod">
          <ac:chgData name="Xuzhaoyuan" userId="92dacafb-b293-4395-ae6b-ab8c0207f0fc" providerId="ADAL" clId="{42D4C640-E2B4-480F-B3E5-EF6A90FC37BF}" dt="2022-05-04T03:19:38.855" v="4230" actId="478"/>
          <ac:cxnSpMkLst>
            <pc:docMk/>
            <pc:sldMk cId="2563373029" sldId="1111"/>
            <ac:cxnSpMk id="81" creationId="{A038BB10-BA74-4625-A806-808EB0CEE7AC}"/>
          </ac:cxnSpMkLst>
        </pc:cxnChg>
        <pc:cxnChg chg="add mod topLvl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86" creationId="{F1E2EEE8-E0A1-400F-B650-34B81D2D2025}"/>
          </ac:cxnSpMkLst>
        </pc:cxnChg>
        <pc:cxnChg chg="add mod">
          <ac:chgData name="Xuzhaoyuan" userId="92dacafb-b293-4395-ae6b-ab8c0207f0fc" providerId="ADAL" clId="{42D4C640-E2B4-480F-B3E5-EF6A90FC37BF}" dt="2022-05-04T03:36:44.101" v="4398" actId="1076"/>
          <ac:cxnSpMkLst>
            <pc:docMk/>
            <pc:sldMk cId="2563373029" sldId="1111"/>
            <ac:cxnSpMk id="98" creationId="{A4F58C71-EC19-46C0-A403-9A18EC17EB0A}"/>
          </ac:cxnSpMkLst>
        </pc:cxnChg>
        <pc:cxnChg chg="add del">
          <ac:chgData name="Xuzhaoyuan" userId="92dacafb-b293-4395-ae6b-ab8c0207f0fc" providerId="ADAL" clId="{42D4C640-E2B4-480F-B3E5-EF6A90FC37BF}" dt="2022-05-04T04:25:48.748" v="4557" actId="478"/>
          <ac:cxnSpMkLst>
            <pc:docMk/>
            <pc:sldMk cId="2563373029" sldId="1111"/>
            <ac:cxnSpMk id="106" creationId="{CB7616A5-C7A0-4CBC-9E2B-0451FFA011C9}"/>
          </ac:cxnSpMkLst>
        </pc:cxnChg>
        <pc:cxnChg chg="add del mod">
          <ac:chgData name="Xuzhaoyuan" userId="92dacafb-b293-4395-ae6b-ab8c0207f0fc" providerId="ADAL" clId="{42D4C640-E2B4-480F-B3E5-EF6A90FC37BF}" dt="2022-05-04T04:27:27.983" v="4607" actId="478"/>
          <ac:cxnSpMkLst>
            <pc:docMk/>
            <pc:sldMk cId="2563373029" sldId="1111"/>
            <ac:cxnSpMk id="110" creationId="{331F7DC1-7763-4C2F-9350-C89BB093743B}"/>
          </ac:cxnSpMkLst>
        </pc:cxnChg>
        <pc:cxnChg chg="add mod">
          <ac:chgData name="Xuzhaoyuan" userId="92dacafb-b293-4395-ae6b-ab8c0207f0fc" providerId="ADAL" clId="{42D4C640-E2B4-480F-B3E5-EF6A90FC37BF}" dt="2022-05-04T05:09:37.445" v="4763" actId="1076"/>
          <ac:cxnSpMkLst>
            <pc:docMk/>
            <pc:sldMk cId="2563373029" sldId="1111"/>
            <ac:cxnSpMk id="112" creationId="{1D583844-F8FF-48B8-83B7-17D036BCB20A}"/>
          </ac:cxnSpMkLst>
        </pc:cxnChg>
        <pc:cxnChg chg="add mod">
          <ac:chgData name="Xuzhaoyuan" userId="92dacafb-b293-4395-ae6b-ab8c0207f0fc" providerId="ADAL" clId="{42D4C640-E2B4-480F-B3E5-EF6A90FC37BF}" dt="2022-05-04T05:09:37.445" v="4763" actId="1076"/>
          <ac:cxnSpMkLst>
            <pc:docMk/>
            <pc:sldMk cId="2563373029" sldId="1111"/>
            <ac:cxnSpMk id="113" creationId="{3D2844A6-FE0D-4FED-A003-083C7BBD5DC4}"/>
          </ac:cxnSpMkLst>
        </pc:cxnChg>
        <pc:cxnChg chg="add mod">
          <ac:chgData name="Xuzhaoyuan" userId="92dacafb-b293-4395-ae6b-ab8c0207f0fc" providerId="ADAL" clId="{42D4C640-E2B4-480F-B3E5-EF6A90FC37BF}" dt="2022-05-04T05:09:31.813" v="4762" actId="1076"/>
          <ac:cxnSpMkLst>
            <pc:docMk/>
            <pc:sldMk cId="2563373029" sldId="1111"/>
            <ac:cxnSpMk id="115" creationId="{200E6D79-338A-4649-A901-41A2000A1417}"/>
          </ac:cxnSpMkLst>
        </pc:cxnChg>
        <pc:cxnChg chg="add mod">
          <ac:chgData name="Xuzhaoyuan" userId="92dacafb-b293-4395-ae6b-ab8c0207f0fc" providerId="ADAL" clId="{42D4C640-E2B4-480F-B3E5-EF6A90FC37BF}" dt="2022-05-04T05:09:31.813" v="4762" actId="1076"/>
          <ac:cxnSpMkLst>
            <pc:docMk/>
            <pc:sldMk cId="2563373029" sldId="1111"/>
            <ac:cxnSpMk id="116" creationId="{41E5478F-7AA2-4ADC-AD7F-B49186BD2841}"/>
          </ac:cxnSpMkLst>
        </pc:cxnChg>
        <pc:cxnChg chg="add mod">
          <ac:chgData name="Xuzhaoyuan" userId="92dacafb-b293-4395-ae6b-ab8c0207f0fc" providerId="ADAL" clId="{42D4C640-E2B4-480F-B3E5-EF6A90FC37BF}" dt="2022-05-04T05:09:48.517" v="4764" actId="1076"/>
          <ac:cxnSpMkLst>
            <pc:docMk/>
            <pc:sldMk cId="2563373029" sldId="1111"/>
            <ac:cxnSpMk id="118" creationId="{67B5B318-B54D-4B9E-B54B-D0D2A696130A}"/>
          </ac:cxnSpMkLst>
        </pc:cxnChg>
        <pc:cxnChg chg="add mod">
          <ac:chgData name="Xuzhaoyuan" userId="92dacafb-b293-4395-ae6b-ab8c0207f0fc" providerId="ADAL" clId="{42D4C640-E2B4-480F-B3E5-EF6A90FC37BF}" dt="2022-05-04T05:09:52.260" v="4765" actId="14100"/>
          <ac:cxnSpMkLst>
            <pc:docMk/>
            <pc:sldMk cId="2563373029" sldId="1111"/>
            <ac:cxnSpMk id="120" creationId="{0545C53B-F3EB-45B9-A98C-AF86B811FDAF}"/>
          </ac:cxnSpMkLst>
        </pc:cxnChg>
        <pc:cxnChg chg="add mod">
          <ac:chgData name="Xuzhaoyuan" userId="92dacafb-b293-4395-ae6b-ab8c0207f0fc" providerId="ADAL" clId="{42D4C640-E2B4-480F-B3E5-EF6A90FC37BF}" dt="2022-05-04T05:09:56.661" v="4766" actId="14100"/>
          <ac:cxnSpMkLst>
            <pc:docMk/>
            <pc:sldMk cId="2563373029" sldId="1111"/>
            <ac:cxnSpMk id="127" creationId="{B5A758AF-5E96-4330-879B-5E0A9525F343}"/>
          </ac:cxnSpMkLst>
        </pc:cxnChg>
        <pc:cxnChg chg="add mod">
          <ac:chgData name="Xuzhaoyuan" userId="92dacafb-b293-4395-ae6b-ab8c0207f0fc" providerId="ADAL" clId="{42D4C640-E2B4-480F-B3E5-EF6A90FC37BF}" dt="2022-05-04T05:09:31.813" v="4762" actId="1076"/>
          <ac:cxnSpMkLst>
            <pc:docMk/>
            <pc:sldMk cId="2563373029" sldId="1111"/>
            <ac:cxnSpMk id="143" creationId="{0D4C2F71-5379-4DE0-A0C9-8EDC8796EA11}"/>
          </ac:cxnSpMkLst>
        </pc:cxnChg>
        <pc:cxnChg chg="add mod">
          <ac:chgData name="Xuzhaoyuan" userId="92dacafb-b293-4395-ae6b-ab8c0207f0fc" providerId="ADAL" clId="{42D4C640-E2B4-480F-B3E5-EF6A90FC37BF}" dt="2022-05-04T05:09:48.517" v="4764" actId="1076"/>
          <ac:cxnSpMkLst>
            <pc:docMk/>
            <pc:sldMk cId="2563373029" sldId="1111"/>
            <ac:cxnSpMk id="156" creationId="{48EC3C4F-1ACE-43BF-AA29-276CAAC5C865}"/>
          </ac:cxnSpMkLst>
        </pc:cxnChg>
        <pc:cxnChg chg="add mod">
          <ac:chgData name="Xuzhaoyuan" userId="92dacafb-b293-4395-ae6b-ab8c0207f0fc" providerId="ADAL" clId="{42D4C640-E2B4-480F-B3E5-EF6A90FC37BF}" dt="2022-05-04T05:10:44.780" v="4777" actId="14100"/>
          <ac:cxnSpMkLst>
            <pc:docMk/>
            <pc:sldMk cId="2563373029" sldId="1111"/>
            <ac:cxnSpMk id="160" creationId="{44AD65B3-71A5-4D00-A0DC-D987E6652FFC}"/>
          </ac:cxnSpMkLst>
        </pc:cxnChg>
        <pc:cxnChg chg="add mod">
          <ac:chgData name="Xuzhaoyuan" userId="92dacafb-b293-4395-ae6b-ab8c0207f0fc" providerId="ADAL" clId="{42D4C640-E2B4-480F-B3E5-EF6A90FC37BF}" dt="2022-05-04T05:10:44.780" v="4777" actId="14100"/>
          <ac:cxnSpMkLst>
            <pc:docMk/>
            <pc:sldMk cId="2563373029" sldId="1111"/>
            <ac:cxnSpMk id="161" creationId="{4F1F7CA6-66DD-4934-9697-F877BE4F8C19}"/>
          </ac:cxnSpMkLst>
        </pc:cxnChg>
        <pc:cxnChg chg="add mod">
          <ac:chgData name="Xuzhaoyuan" userId="92dacafb-b293-4395-ae6b-ab8c0207f0fc" providerId="ADAL" clId="{42D4C640-E2B4-480F-B3E5-EF6A90FC37BF}" dt="2022-05-04T05:10:44.780" v="4777" actId="14100"/>
          <ac:cxnSpMkLst>
            <pc:docMk/>
            <pc:sldMk cId="2563373029" sldId="1111"/>
            <ac:cxnSpMk id="166" creationId="{A0B7359C-3054-4D14-B859-284672D9CA98}"/>
          </ac:cxnSpMkLst>
        </pc:cxnChg>
        <pc:cxnChg chg="add mod">
          <ac:chgData name="Xuzhaoyuan" userId="92dacafb-b293-4395-ae6b-ab8c0207f0fc" providerId="ADAL" clId="{42D4C640-E2B4-480F-B3E5-EF6A90FC37BF}" dt="2022-05-04T05:10:44.780" v="4777" actId="14100"/>
          <ac:cxnSpMkLst>
            <pc:docMk/>
            <pc:sldMk cId="2563373029" sldId="1111"/>
            <ac:cxnSpMk id="169" creationId="{763DFBCE-B122-431C-82C9-D2D900E0CD7D}"/>
          </ac:cxnSpMkLst>
        </pc:cxnChg>
        <pc:cxnChg chg="add mod">
          <ac:chgData name="Xuzhaoyuan" userId="92dacafb-b293-4395-ae6b-ab8c0207f0fc" providerId="ADAL" clId="{42D4C640-E2B4-480F-B3E5-EF6A90FC37BF}" dt="2022-05-04T05:10:53.757" v="4779" actId="1076"/>
          <ac:cxnSpMkLst>
            <pc:docMk/>
            <pc:sldMk cId="2563373029" sldId="1111"/>
            <ac:cxnSpMk id="175" creationId="{274DBF12-7641-406B-9AD4-8FBC832B148F}"/>
          </ac:cxnSpMkLst>
        </pc:cxnChg>
      </pc:sldChg>
      <pc:sldChg chg="add del">
        <pc:chgData name="Xuzhaoyuan" userId="92dacafb-b293-4395-ae6b-ab8c0207f0fc" providerId="ADAL" clId="{42D4C640-E2B4-480F-B3E5-EF6A90FC37BF}" dt="2022-05-03T02:06:25.183" v="3091" actId="47"/>
        <pc:sldMkLst>
          <pc:docMk/>
          <pc:sldMk cId="3268307445" sldId="1111"/>
        </pc:sldMkLst>
      </pc:sldChg>
      <pc:sldChg chg="addSp delSp modSp add del mod">
        <pc:chgData name="Xuzhaoyuan" userId="92dacafb-b293-4395-ae6b-ab8c0207f0fc" providerId="ADAL" clId="{42D4C640-E2B4-480F-B3E5-EF6A90FC37BF}" dt="2022-05-11T11:59:17.113" v="8531" actId="47"/>
        <pc:sldMkLst>
          <pc:docMk/>
          <pc:sldMk cId="1765019675" sldId="1112"/>
        </pc:sldMkLst>
        <pc:spChg chg="add mod">
          <ac:chgData name="Xuzhaoyuan" userId="92dacafb-b293-4395-ae6b-ab8c0207f0fc" providerId="ADAL" clId="{42D4C640-E2B4-480F-B3E5-EF6A90FC37BF}" dt="2022-05-04T13:26:15.236" v="6829" actId="692"/>
          <ac:spMkLst>
            <pc:docMk/>
            <pc:sldMk cId="1765019675" sldId="1112"/>
            <ac:spMk id="2" creationId="{2EFDCF3C-1A5F-4F1A-AC64-45968DF7DF78}"/>
          </ac:spMkLst>
        </pc:spChg>
        <pc:spChg chg="mod">
          <ac:chgData name="Xuzhaoyuan" userId="92dacafb-b293-4395-ae6b-ab8c0207f0fc" providerId="ADAL" clId="{42D4C640-E2B4-480F-B3E5-EF6A90FC37BF}" dt="2022-05-03T08:45:11.037" v="4186" actId="20577"/>
          <ac:spMkLst>
            <pc:docMk/>
            <pc:sldMk cId="1765019675" sldId="1112"/>
            <ac:spMk id="4" creationId="{65D00C4A-DAE2-4146-894E-3C84C23D9733}"/>
          </ac:spMkLst>
        </pc:spChg>
        <pc:spChg chg="add mod">
          <ac:chgData name="Xuzhaoyuan" userId="92dacafb-b293-4395-ae6b-ab8c0207f0fc" providerId="ADAL" clId="{42D4C640-E2B4-480F-B3E5-EF6A90FC37BF}" dt="2022-05-04T13:24:28.886" v="6797" actId="1076"/>
          <ac:spMkLst>
            <pc:docMk/>
            <pc:sldMk cId="1765019675" sldId="1112"/>
            <ac:spMk id="6" creationId="{30FD7E7F-AE41-422E-A482-E7AF0ADAF0A6}"/>
          </ac:spMkLst>
        </pc:spChg>
        <pc:spChg chg="add mod">
          <ac:chgData name="Xuzhaoyuan" userId="92dacafb-b293-4395-ae6b-ab8c0207f0fc" providerId="ADAL" clId="{42D4C640-E2B4-480F-B3E5-EF6A90FC37BF}" dt="2022-05-04T13:24:41.213" v="6801" actId="1076"/>
          <ac:spMkLst>
            <pc:docMk/>
            <pc:sldMk cId="1765019675" sldId="1112"/>
            <ac:spMk id="7" creationId="{307542FD-797B-4942-AC7F-37B03F718BD7}"/>
          </ac:spMkLst>
        </pc:spChg>
        <pc:spChg chg="add del mod">
          <ac:chgData name="Xuzhaoyuan" userId="92dacafb-b293-4395-ae6b-ab8c0207f0fc" providerId="ADAL" clId="{42D4C640-E2B4-480F-B3E5-EF6A90FC37BF}" dt="2022-05-04T13:23:59.836" v="6789" actId="478"/>
          <ac:spMkLst>
            <pc:docMk/>
            <pc:sldMk cId="1765019675" sldId="1112"/>
            <ac:spMk id="8" creationId="{7883587F-4DEF-42B2-8F78-36FE017EF2FE}"/>
          </ac:spMkLst>
        </pc:spChg>
        <pc:spChg chg="add del mod">
          <ac:chgData name="Xuzhaoyuan" userId="92dacafb-b293-4395-ae6b-ab8c0207f0fc" providerId="ADAL" clId="{42D4C640-E2B4-480F-B3E5-EF6A90FC37BF}" dt="2022-05-04T13:23:30.936" v="6782" actId="478"/>
          <ac:spMkLst>
            <pc:docMk/>
            <pc:sldMk cId="1765019675" sldId="1112"/>
            <ac:spMk id="11" creationId="{44253D15-5D6C-44F8-91AD-09B8D539D254}"/>
          </ac:spMkLst>
        </pc:spChg>
        <pc:spChg chg="add del mod">
          <ac:chgData name="Xuzhaoyuan" userId="92dacafb-b293-4395-ae6b-ab8c0207f0fc" providerId="ADAL" clId="{42D4C640-E2B4-480F-B3E5-EF6A90FC37BF}" dt="2022-05-04T13:24:36.966" v="6800" actId="478"/>
          <ac:spMkLst>
            <pc:docMk/>
            <pc:sldMk cId="1765019675" sldId="1112"/>
            <ac:spMk id="12" creationId="{455F5401-64A2-4857-A079-E0D993A82B6E}"/>
          </ac:spMkLst>
        </pc:spChg>
        <pc:spChg chg="add mod">
          <ac:chgData name="Xuzhaoyuan" userId="92dacafb-b293-4395-ae6b-ab8c0207f0fc" providerId="ADAL" clId="{42D4C640-E2B4-480F-B3E5-EF6A90FC37BF}" dt="2022-05-04T13:26:06.461" v="6824" actId="1076"/>
          <ac:spMkLst>
            <pc:docMk/>
            <pc:sldMk cId="1765019675" sldId="1112"/>
            <ac:spMk id="13" creationId="{6F3A7DF9-F24C-4700-8C20-FA0870273201}"/>
          </ac:spMkLst>
        </pc:spChg>
        <pc:spChg chg="add mod">
          <ac:chgData name="Xuzhaoyuan" userId="92dacafb-b293-4395-ae6b-ab8c0207f0fc" providerId="ADAL" clId="{42D4C640-E2B4-480F-B3E5-EF6A90FC37BF}" dt="2022-05-04T13:24:17.615" v="6795" actId="1076"/>
          <ac:spMkLst>
            <pc:docMk/>
            <pc:sldMk cId="1765019675" sldId="1112"/>
            <ac:spMk id="14" creationId="{5E85CC47-4A56-4107-9A21-5A25203F2842}"/>
          </ac:spMkLst>
        </pc:spChg>
        <pc:spChg chg="add mod">
          <ac:chgData name="Xuzhaoyuan" userId="92dacafb-b293-4395-ae6b-ab8c0207f0fc" providerId="ADAL" clId="{42D4C640-E2B4-480F-B3E5-EF6A90FC37BF}" dt="2022-05-04T13:24:22.447" v="6796" actId="1076"/>
          <ac:spMkLst>
            <pc:docMk/>
            <pc:sldMk cId="1765019675" sldId="1112"/>
            <ac:spMk id="15" creationId="{4C2FEB88-7B3B-4D63-AD60-FE91CFC385A5}"/>
          </ac:spMkLst>
        </pc:spChg>
        <pc:spChg chg="add mod">
          <ac:chgData name="Xuzhaoyuan" userId="92dacafb-b293-4395-ae6b-ab8c0207f0fc" providerId="ADAL" clId="{42D4C640-E2B4-480F-B3E5-EF6A90FC37BF}" dt="2022-05-04T13:26:35.622" v="6836" actId="1076"/>
          <ac:spMkLst>
            <pc:docMk/>
            <pc:sldMk cId="1765019675" sldId="1112"/>
            <ac:spMk id="17" creationId="{2BF66213-8A23-4144-96DC-0DDCD022C424}"/>
          </ac:spMkLst>
        </pc:spChg>
        <pc:spChg chg="add del mod">
          <ac:chgData name="Xuzhaoyuan" userId="92dacafb-b293-4395-ae6b-ab8c0207f0fc" providerId="ADAL" clId="{42D4C640-E2B4-480F-B3E5-EF6A90FC37BF}" dt="2022-05-04T13:25:29.986" v="6819" actId="478"/>
          <ac:spMkLst>
            <pc:docMk/>
            <pc:sldMk cId="1765019675" sldId="1112"/>
            <ac:spMk id="19" creationId="{3619AB9A-3209-4128-9176-58AF5C03A327}"/>
          </ac:spMkLst>
        </pc:spChg>
        <pc:spChg chg="add mod">
          <ac:chgData name="Xuzhaoyuan" userId="92dacafb-b293-4395-ae6b-ab8c0207f0fc" providerId="ADAL" clId="{42D4C640-E2B4-480F-B3E5-EF6A90FC37BF}" dt="2022-05-04T13:26:35.622" v="6836" actId="1076"/>
          <ac:spMkLst>
            <pc:docMk/>
            <pc:sldMk cId="1765019675" sldId="1112"/>
            <ac:spMk id="21" creationId="{AEE891DD-2DEF-4B93-AC79-717C6A852E9D}"/>
          </ac:spMkLst>
        </pc:spChg>
        <pc:spChg chg="add mod">
          <ac:chgData name="Xuzhaoyuan" userId="92dacafb-b293-4395-ae6b-ab8c0207f0fc" providerId="ADAL" clId="{42D4C640-E2B4-480F-B3E5-EF6A90FC37BF}" dt="2022-05-04T13:26:26.373" v="6833" actId="1076"/>
          <ac:spMkLst>
            <pc:docMk/>
            <pc:sldMk cId="1765019675" sldId="1112"/>
            <ac:spMk id="22" creationId="{336EA871-D3DA-4C78-916D-8E87F8539495}"/>
          </ac:spMkLst>
        </pc:spChg>
        <pc:spChg chg="add mod">
          <ac:chgData name="Xuzhaoyuan" userId="92dacafb-b293-4395-ae6b-ab8c0207f0fc" providerId="ADAL" clId="{42D4C640-E2B4-480F-B3E5-EF6A90FC37BF}" dt="2022-05-04T13:26:35.622" v="6836" actId="1076"/>
          <ac:spMkLst>
            <pc:docMk/>
            <pc:sldMk cId="1765019675" sldId="1112"/>
            <ac:spMk id="23" creationId="{4CB5F239-0AFB-4051-840D-DCC137A8DF2B}"/>
          </ac:spMkLst>
        </pc:spChg>
        <pc:picChg chg="add mod">
          <ac:chgData name="Xuzhaoyuan" userId="92dacafb-b293-4395-ae6b-ab8c0207f0fc" providerId="ADAL" clId="{42D4C640-E2B4-480F-B3E5-EF6A90FC37BF}" dt="2022-05-04T13:41:56.805" v="6846" actId="1076"/>
          <ac:picMkLst>
            <pc:docMk/>
            <pc:sldMk cId="1765019675" sldId="1112"/>
            <ac:picMk id="3" creationId="{BE97963F-3963-438C-BCE7-C8FE22AF7FFB}"/>
          </ac:picMkLst>
        </pc:picChg>
        <pc:picChg chg="add mod">
          <ac:chgData name="Xuzhaoyuan" userId="92dacafb-b293-4395-ae6b-ab8c0207f0fc" providerId="ADAL" clId="{42D4C640-E2B4-480F-B3E5-EF6A90FC37BF}" dt="2022-05-04T13:25:02.534" v="6810" actId="1076"/>
          <ac:picMkLst>
            <pc:docMk/>
            <pc:sldMk cId="1765019675" sldId="1112"/>
            <ac:picMk id="5" creationId="{A66DF1D8-A937-4912-A365-63C334A24D2D}"/>
          </ac:picMkLst>
        </pc:picChg>
        <pc:picChg chg="add mod">
          <ac:chgData name="Xuzhaoyuan" userId="92dacafb-b293-4395-ae6b-ab8c0207f0fc" providerId="ADAL" clId="{42D4C640-E2B4-480F-B3E5-EF6A90FC37BF}" dt="2022-05-04T13:24:17.615" v="6795" actId="1076"/>
          <ac:picMkLst>
            <pc:docMk/>
            <pc:sldMk cId="1765019675" sldId="1112"/>
            <ac:picMk id="9" creationId="{575CF33E-B8EC-45CF-877B-FF37834D2790}"/>
          </ac:picMkLst>
        </pc:picChg>
        <pc:picChg chg="add mod">
          <ac:chgData name="Xuzhaoyuan" userId="92dacafb-b293-4395-ae6b-ab8c0207f0fc" providerId="ADAL" clId="{42D4C640-E2B4-480F-B3E5-EF6A90FC37BF}" dt="2022-05-04T13:24:22.447" v="6796" actId="1076"/>
          <ac:picMkLst>
            <pc:docMk/>
            <pc:sldMk cId="1765019675" sldId="1112"/>
            <ac:picMk id="10" creationId="{34125533-C9D6-4692-A7FD-61DB580B780F}"/>
          </ac:picMkLst>
        </pc:picChg>
        <pc:picChg chg="add mod">
          <ac:chgData name="Xuzhaoyuan" userId="92dacafb-b293-4395-ae6b-ab8c0207f0fc" providerId="ADAL" clId="{42D4C640-E2B4-480F-B3E5-EF6A90FC37BF}" dt="2022-05-04T13:42:02.542" v="6847" actId="1076"/>
          <ac:picMkLst>
            <pc:docMk/>
            <pc:sldMk cId="1765019675" sldId="1112"/>
            <ac:picMk id="16" creationId="{F818EE9A-DA6D-488E-A107-565BE5322B46}"/>
          </ac:picMkLst>
        </pc:picChg>
        <pc:picChg chg="add del mod">
          <ac:chgData name="Xuzhaoyuan" userId="92dacafb-b293-4395-ae6b-ab8c0207f0fc" providerId="ADAL" clId="{42D4C640-E2B4-480F-B3E5-EF6A90FC37BF}" dt="2022-05-04T13:25:29.986" v="6819" actId="478"/>
          <ac:picMkLst>
            <pc:docMk/>
            <pc:sldMk cId="1765019675" sldId="1112"/>
            <ac:picMk id="18" creationId="{67C865D9-B0C4-44D8-860E-5377996440B5}"/>
          </ac:picMkLst>
        </pc:picChg>
        <pc:picChg chg="add mod">
          <ac:chgData name="Xuzhaoyuan" userId="92dacafb-b293-4395-ae6b-ab8c0207f0fc" providerId="ADAL" clId="{42D4C640-E2B4-480F-B3E5-EF6A90FC37BF}" dt="2022-05-04T13:42:05.245" v="6848" actId="1076"/>
          <ac:picMkLst>
            <pc:docMk/>
            <pc:sldMk cId="1765019675" sldId="1112"/>
            <ac:picMk id="20" creationId="{B71AABDC-CCB3-4320-B5C8-AF926013079E}"/>
          </ac:picMkLst>
        </pc:picChg>
        <pc:picChg chg="add del mod">
          <ac:chgData name="Xuzhaoyuan" userId="92dacafb-b293-4395-ae6b-ab8c0207f0fc" providerId="ADAL" clId="{42D4C640-E2B4-480F-B3E5-EF6A90FC37BF}" dt="2022-05-05T03:03:40.640" v="6856" actId="478"/>
          <ac:picMkLst>
            <pc:docMk/>
            <pc:sldMk cId="1765019675" sldId="1112"/>
            <ac:picMk id="27" creationId="{B3D32C41-53B6-4693-A7BE-CF01C785A4AD}"/>
          </ac:picMkLst>
        </pc:picChg>
        <pc:picChg chg="add del mod">
          <ac:chgData name="Xuzhaoyuan" userId="92dacafb-b293-4395-ae6b-ab8c0207f0fc" providerId="ADAL" clId="{42D4C640-E2B4-480F-B3E5-EF6A90FC37BF}" dt="2022-05-05T03:03:56.964" v="6859" actId="478"/>
          <ac:picMkLst>
            <pc:docMk/>
            <pc:sldMk cId="1765019675" sldId="1112"/>
            <ac:picMk id="29" creationId="{DA440212-9CFA-4DD6-822E-9BEE0982CDF9}"/>
          </ac:picMkLst>
        </pc:picChg>
        <pc:picChg chg="add del mod">
          <ac:chgData name="Xuzhaoyuan" userId="92dacafb-b293-4395-ae6b-ab8c0207f0fc" providerId="ADAL" clId="{42D4C640-E2B4-480F-B3E5-EF6A90FC37BF}" dt="2022-05-05T03:09:56.019" v="6865" actId="478"/>
          <ac:picMkLst>
            <pc:docMk/>
            <pc:sldMk cId="1765019675" sldId="1112"/>
            <ac:picMk id="31" creationId="{5E74546B-50B4-4A79-B234-F9ADAA9B7A9B}"/>
          </ac:picMkLst>
        </pc:picChg>
        <pc:picChg chg="add del mod">
          <ac:chgData name="Xuzhaoyuan" userId="92dacafb-b293-4395-ae6b-ab8c0207f0fc" providerId="ADAL" clId="{42D4C640-E2B4-480F-B3E5-EF6A90FC37BF}" dt="2022-05-05T03:10:42.513" v="6869" actId="478"/>
          <ac:picMkLst>
            <pc:docMk/>
            <pc:sldMk cId="1765019675" sldId="1112"/>
            <ac:picMk id="33" creationId="{B4F8F793-A2FA-4333-AC42-E04B78B9394A}"/>
          </ac:picMkLst>
        </pc:picChg>
        <pc:picChg chg="add mod">
          <ac:chgData name="Xuzhaoyuan" userId="92dacafb-b293-4395-ae6b-ab8c0207f0fc" providerId="ADAL" clId="{42D4C640-E2B4-480F-B3E5-EF6A90FC37BF}" dt="2022-05-05T03:34:42.764" v="6904" actId="1076"/>
          <ac:picMkLst>
            <pc:docMk/>
            <pc:sldMk cId="1765019675" sldId="1112"/>
            <ac:picMk id="35" creationId="{6AE4CB98-7D52-411A-9553-748BEB2F3962}"/>
          </ac:picMkLst>
        </pc:picChg>
        <pc:picChg chg="add mod">
          <ac:chgData name="Xuzhaoyuan" userId="92dacafb-b293-4395-ae6b-ab8c0207f0fc" providerId="ADAL" clId="{42D4C640-E2B4-480F-B3E5-EF6A90FC37BF}" dt="2022-05-05T03:35:57.818" v="6911" actId="1076"/>
          <ac:picMkLst>
            <pc:docMk/>
            <pc:sldMk cId="1765019675" sldId="1112"/>
            <ac:picMk id="37" creationId="{1675AB01-28A5-41E9-AC7E-36A98B77B35B}"/>
          </ac:picMkLst>
        </pc:picChg>
        <pc:picChg chg="add mod">
          <ac:chgData name="Xuzhaoyuan" userId="92dacafb-b293-4395-ae6b-ab8c0207f0fc" providerId="ADAL" clId="{42D4C640-E2B4-480F-B3E5-EF6A90FC37BF}" dt="2022-05-05T03:34:42.764" v="6904" actId="1076"/>
          <ac:picMkLst>
            <pc:docMk/>
            <pc:sldMk cId="1765019675" sldId="1112"/>
            <ac:picMk id="39" creationId="{CF7DD590-87FD-4848-AAC1-F68A73BA6FEF}"/>
          </ac:picMkLst>
        </pc:picChg>
        <pc:picChg chg="add mod">
          <ac:chgData name="Xuzhaoyuan" userId="92dacafb-b293-4395-ae6b-ab8c0207f0fc" providerId="ADAL" clId="{42D4C640-E2B4-480F-B3E5-EF6A90FC37BF}" dt="2022-05-05T03:36:06.899" v="6916" actId="1076"/>
          <ac:picMkLst>
            <pc:docMk/>
            <pc:sldMk cId="1765019675" sldId="1112"/>
            <ac:picMk id="41" creationId="{F471B804-9CE8-4FCA-AB12-8648840402C5}"/>
          </ac:picMkLst>
        </pc:picChg>
        <pc:cxnChg chg="add mod">
          <ac:chgData name="Xuzhaoyuan" userId="92dacafb-b293-4395-ae6b-ab8c0207f0fc" providerId="ADAL" clId="{42D4C640-E2B4-480F-B3E5-EF6A90FC37BF}" dt="2022-05-04T13:41:20.533" v="6845" actId="692"/>
          <ac:cxnSpMkLst>
            <pc:docMk/>
            <pc:sldMk cId="1765019675" sldId="1112"/>
            <ac:cxnSpMk id="25" creationId="{B3F13537-A8B8-44AE-A240-350EA8ADC8E2}"/>
          </ac:cxnSpMkLst>
        </pc:cxnChg>
      </pc:sldChg>
      <pc:sldChg chg="addSp delSp modSp add del mod">
        <pc:chgData name="Xuzhaoyuan" userId="92dacafb-b293-4395-ae6b-ab8c0207f0fc" providerId="ADAL" clId="{42D4C640-E2B4-480F-B3E5-EF6A90FC37BF}" dt="2022-05-11T08:03:18.268" v="8219" actId="47"/>
        <pc:sldMkLst>
          <pc:docMk/>
          <pc:sldMk cId="558705434" sldId="1113"/>
        </pc:sldMkLst>
        <pc:spChg chg="add del mod">
          <ac:chgData name="Xuzhaoyuan" userId="92dacafb-b293-4395-ae6b-ab8c0207f0fc" providerId="ADAL" clId="{42D4C640-E2B4-480F-B3E5-EF6A90FC37BF}" dt="2022-05-04T09:46:12.118" v="5083" actId="478"/>
          <ac:spMkLst>
            <pc:docMk/>
            <pc:sldMk cId="558705434" sldId="1113"/>
            <ac:spMk id="17" creationId="{F59E8C3A-8934-4346-8FC5-90A819A6095B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2" creationId="{311A7E9C-7BA9-46FF-8F63-E0823EE638BE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3" creationId="{722677EA-B2E5-4FD4-B7D4-E0DAA7BCC0E4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4" creationId="{3D71C2AE-8D95-4AF4-A8A3-145148536628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5" creationId="{783AF878-89DA-4F7A-808C-E60462E59F10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6" creationId="{898A0847-F5A2-4399-8EF4-59898BCF8196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7" creationId="{965636BB-F16A-47FF-9431-4F3C21269001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8" creationId="{CBACDE6D-C5A0-4EB0-A9FA-36200441814F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39" creationId="{E1D5F2EA-C400-4AF5-B797-30023BA69DFE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1" creationId="{AB5FC403-DB9A-4A6B-AEEB-D8CD66EE42E9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3" creationId="{8C70B5FD-9398-4FC0-BFF2-7B3A13E8E465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4" creationId="{986B90E5-F06D-490A-B2E8-EADF446FDE83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5" creationId="{98EC2186-CFAE-4A4E-A591-5DD9D1EB3C61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6" creationId="{923C6F1F-3DA6-46ED-A38E-FC27975395F0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7" creationId="{87D5ED7B-A5CC-4ED7-9EEB-CFCFEF856319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8" creationId="{D6F2AFA3-8B10-4731-BEC5-E9F5A6AAB78B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49" creationId="{59B9D78E-24E8-4A57-88B6-E3203B15BF2A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50" creationId="{49171D0E-A050-487E-A2CE-F0D4F02C5CD8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51" creationId="{EEA34AAB-795C-499A-8EE9-E1AD8976FB21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52" creationId="{7889DF8A-5891-4898-AA51-6F52A26FD8A8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59" creationId="{D933A4C5-6538-446B-A04D-45B87114FB4F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60" creationId="{68C49543-883B-4B69-9615-315AF8BD98E7}"/>
          </ac:spMkLst>
        </pc:spChg>
        <pc:spChg chg="del">
          <ac:chgData name="Xuzhaoyuan" userId="92dacafb-b293-4395-ae6b-ab8c0207f0fc" providerId="ADAL" clId="{42D4C640-E2B4-480F-B3E5-EF6A90FC37BF}" dt="2022-05-04T04:45:17.721" v="4724" actId="478"/>
          <ac:spMkLst>
            <pc:docMk/>
            <pc:sldMk cId="558705434" sldId="1113"/>
            <ac:spMk id="61" creationId="{96C4F2DD-4453-4DBF-A157-14AEF05986CA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62" creationId="{8A9099AB-ED2A-4BAF-A276-A3DBC4B1DE27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63" creationId="{34147088-0BCC-48CC-82A9-50DCE9186B79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64" creationId="{B68A9773-CEDC-4AB9-99A5-EA6EB4C72058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69" creationId="{0C101A2C-BB5E-4176-BB5A-C75842BC5545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75" creationId="{1A9CE74E-DC00-4595-8B7F-3F62264BBE79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76" creationId="{6E9D23D9-0429-4A22-9D2B-B53FC6BD0A89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77" creationId="{17A0E75B-2913-4F5B-A2C7-404146FB5396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78" creationId="{EEF39FB2-BFB2-498B-AF1A-40905281DD7A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79" creationId="{88215463-EBD7-4807-BFFE-205C06BF791D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82" creationId="{B3F9A403-ACFD-46A6-8A9A-F5D68C3B303A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91" creationId="{CC87AFBF-66D7-4C16-BDB4-AE75681668C0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92" creationId="{F95A4BFA-C39F-4918-8760-808D66AF44DE}"/>
          </ac:spMkLst>
        </pc:spChg>
        <pc:spChg chg="add del mod topLvl">
          <ac:chgData name="Xuzhaoyuan" userId="92dacafb-b293-4395-ae6b-ab8c0207f0fc" providerId="ADAL" clId="{42D4C640-E2B4-480F-B3E5-EF6A90FC37BF}" dt="2022-05-04T09:47:35.664" v="5107" actId="478"/>
          <ac:spMkLst>
            <pc:docMk/>
            <pc:sldMk cId="558705434" sldId="1113"/>
            <ac:spMk id="93" creationId="{B2F4AA57-2F06-46DB-81D1-5CC4D18E1465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100" creationId="{C1F5A4EF-1B56-465F-BFDC-182D15292EB6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101" creationId="{A329F728-EF00-4F2E-A43F-976E78D0DC00}"/>
          </ac:spMkLst>
        </pc:spChg>
        <pc:spChg chg="del">
          <ac:chgData name="Xuzhaoyuan" userId="92dacafb-b293-4395-ae6b-ab8c0207f0fc" providerId="ADAL" clId="{42D4C640-E2B4-480F-B3E5-EF6A90FC37BF}" dt="2022-05-04T04:45:16.740" v="4723" actId="478"/>
          <ac:spMkLst>
            <pc:docMk/>
            <pc:sldMk cId="558705434" sldId="1113"/>
            <ac:spMk id="102" creationId="{32325C73-D639-4ED0-A0C6-090510F08F2C}"/>
          </ac:spMkLst>
        </pc:spChg>
        <pc:spChg chg="add del mod topLvl">
          <ac:chgData name="Xuzhaoyuan" userId="92dacafb-b293-4395-ae6b-ab8c0207f0fc" providerId="ADAL" clId="{42D4C640-E2B4-480F-B3E5-EF6A90FC37BF}" dt="2022-05-04T10:54:49.583" v="5127" actId="478"/>
          <ac:spMkLst>
            <pc:docMk/>
            <pc:sldMk cId="558705434" sldId="1113"/>
            <ac:spMk id="103" creationId="{D29D94EA-BC61-4F30-87CD-3AA809B30152}"/>
          </ac:spMkLst>
        </pc:spChg>
        <pc:spChg chg="add del mod">
          <ac:chgData name="Xuzhaoyuan" userId="92dacafb-b293-4395-ae6b-ab8c0207f0fc" providerId="ADAL" clId="{42D4C640-E2B4-480F-B3E5-EF6A90FC37BF}" dt="2022-05-04T05:40:18.693" v="4842" actId="478"/>
          <ac:spMkLst>
            <pc:docMk/>
            <pc:sldMk cId="558705434" sldId="1113"/>
            <ac:spMk id="105" creationId="{0DADC4FC-F67C-470C-9EFA-B54ED05BDDA4}"/>
          </ac:spMkLst>
        </pc:spChg>
        <pc:spChg chg="add del mod">
          <ac:chgData name="Xuzhaoyuan" userId="92dacafb-b293-4395-ae6b-ab8c0207f0fc" providerId="ADAL" clId="{42D4C640-E2B4-480F-B3E5-EF6A90FC37BF}" dt="2022-05-04T09:46:48.196" v="5092" actId="478"/>
          <ac:spMkLst>
            <pc:docMk/>
            <pc:sldMk cId="558705434" sldId="1113"/>
            <ac:spMk id="106" creationId="{97ADF629-B357-4A8E-B2CB-99358E25135F}"/>
          </ac:spMkLst>
        </pc:spChg>
        <pc:spChg chg="add del mod">
          <ac:chgData name="Xuzhaoyuan" userId="92dacafb-b293-4395-ae6b-ab8c0207f0fc" providerId="ADAL" clId="{42D4C640-E2B4-480F-B3E5-EF6A90FC37BF}" dt="2022-05-04T09:46:12.118" v="5083" actId="478"/>
          <ac:spMkLst>
            <pc:docMk/>
            <pc:sldMk cId="558705434" sldId="1113"/>
            <ac:spMk id="107" creationId="{BA8985E0-0D3C-4222-923A-8B3A0AE28FAF}"/>
          </ac:spMkLst>
        </pc:spChg>
        <pc:spChg chg="add del mod">
          <ac:chgData name="Xuzhaoyuan" userId="92dacafb-b293-4395-ae6b-ab8c0207f0fc" providerId="ADAL" clId="{42D4C640-E2B4-480F-B3E5-EF6A90FC37BF}" dt="2022-05-04T09:46:12.118" v="5083" actId="478"/>
          <ac:spMkLst>
            <pc:docMk/>
            <pc:sldMk cId="558705434" sldId="1113"/>
            <ac:spMk id="108" creationId="{7A44996E-30B0-4F36-B495-DDC30B8A8C44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168" creationId="{5C1E45F0-C4E3-41A5-9B21-C4EAE663384F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36" creationId="{E4F4A485-EBDF-4D54-9B86-8C29D887ADF6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37" creationId="{3C639280-E759-4AD8-8B1E-E5260EB53B0E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38" creationId="{0115FE29-04E1-4E47-9D7E-32DE1833F523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39" creationId="{4355E712-9B71-469C-BD97-D77BFB2A5808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40" creationId="{EAF2C4E3-82D6-42E9-B1B5-0FFF63C07958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41" creationId="{CB30A11B-C448-4601-94F6-B4C799551C1D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42" creationId="{9D9F5E5F-B7B7-446C-8B67-9BF2AD286A5B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43" creationId="{A9FEBA1D-8170-4877-B80C-DD8708907155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67" creationId="{D8DC4A7E-9D9E-493A-9A19-563BB4B29BE3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69" creationId="{98019453-9270-4F4C-9027-9D8CB8E0EED0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77" creationId="{0775EE27-CD60-4DB9-94E3-47AC11799B22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79" creationId="{CE7833D5-F4A1-482F-9E8A-E1D95F9751C4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80" creationId="{2190DE04-BADB-40C9-9DD1-9F46E854A9F8}"/>
          </ac:spMkLst>
        </pc:spChg>
        <pc:spChg chg="add del mod topLvl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81" creationId="{A6530D46-649E-4CCA-9D80-5C712F85F14F}"/>
          </ac:spMkLst>
        </pc:spChg>
        <pc:spChg chg="add del mod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83" creationId="{21261C10-8E94-416E-93C4-027381086925}"/>
          </ac:spMkLst>
        </pc:spChg>
        <pc:spChg chg="add del mod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84" creationId="{E3AAD320-3BFC-4B84-8DA9-C40FCD2BA99B}"/>
          </ac:spMkLst>
        </pc:spChg>
        <pc:spChg chg="add del mod">
          <ac:chgData name="Xuzhaoyuan" userId="92dacafb-b293-4395-ae6b-ab8c0207f0fc" providerId="ADAL" clId="{42D4C640-E2B4-480F-B3E5-EF6A90FC37BF}" dt="2022-05-06T02:23:17.739" v="7116" actId="478"/>
          <ac:spMkLst>
            <pc:docMk/>
            <pc:sldMk cId="558705434" sldId="1113"/>
            <ac:spMk id="285" creationId="{60EC4C16-A53C-4851-B7D1-3317EDA7011C}"/>
          </ac:spMkLst>
        </pc:spChg>
        <pc:spChg chg="add del">
          <ac:chgData name="Xuzhaoyuan" userId="92dacafb-b293-4395-ae6b-ab8c0207f0fc" providerId="ADAL" clId="{42D4C640-E2B4-480F-B3E5-EF6A90FC37BF}" dt="2022-05-06T06:34:23.138" v="7668" actId="478"/>
          <ac:spMkLst>
            <pc:docMk/>
            <pc:sldMk cId="558705434" sldId="1113"/>
            <ac:spMk id="286" creationId="{5429CC63-073C-4A2B-BAD6-B18D10217BB5}"/>
          </ac:spMkLst>
        </pc:spChg>
        <pc:grpChg chg="add del mod">
          <ac:chgData name="Xuzhaoyuan" userId="92dacafb-b293-4395-ae6b-ab8c0207f0fc" providerId="ADAL" clId="{42D4C640-E2B4-480F-B3E5-EF6A90FC37BF}" dt="2022-05-04T09:14:22.227" v="4899" actId="165"/>
          <ac:grpSpMkLst>
            <pc:docMk/>
            <pc:sldMk cId="558705434" sldId="1113"/>
            <ac:grpSpMk id="2" creationId="{62E25C70-6C1C-4415-B071-4EA95F52BEFA}"/>
          </ac:grpSpMkLst>
        </pc:grpChg>
        <pc:grpChg chg="add del mod">
          <ac:chgData name="Xuzhaoyuan" userId="92dacafb-b293-4395-ae6b-ab8c0207f0fc" providerId="ADAL" clId="{42D4C640-E2B4-480F-B3E5-EF6A90FC37BF}" dt="2022-05-04T09:19:40.473" v="4923" actId="165"/>
          <ac:grpSpMkLst>
            <pc:docMk/>
            <pc:sldMk cId="558705434" sldId="1113"/>
            <ac:grpSpMk id="3" creationId="{45FE7B25-80D2-438F-BD09-B7261EBAA2A9}"/>
          </ac:grpSpMkLst>
        </pc:grpChg>
        <pc:grpChg chg="add del mod">
          <ac:chgData name="Xuzhaoyuan" userId="92dacafb-b293-4395-ae6b-ab8c0207f0fc" providerId="ADAL" clId="{42D4C640-E2B4-480F-B3E5-EF6A90FC37BF}" dt="2022-05-04T11:46:50.731" v="5409" actId="165"/>
          <ac:grpSpMkLst>
            <pc:docMk/>
            <pc:sldMk cId="558705434" sldId="1113"/>
            <ac:grpSpMk id="282" creationId="{7921C21C-59FB-4376-B507-14BFE18C53EA}"/>
          </ac:grpSpMkLst>
        </pc:grpChg>
        <pc:picChg chg="add del mod topLvl">
          <ac:chgData name="Xuzhaoyuan" userId="92dacafb-b293-4395-ae6b-ab8c0207f0fc" providerId="ADAL" clId="{42D4C640-E2B4-480F-B3E5-EF6A90FC37BF}" dt="2022-05-06T02:23:17.739" v="7116" actId="478"/>
          <ac:picMkLst>
            <pc:docMk/>
            <pc:sldMk cId="558705434" sldId="1113"/>
            <ac:picMk id="14" creationId="{EC2AA9DD-8A63-4F37-885C-9A745495F3B1}"/>
          </ac:picMkLst>
        </pc:picChg>
        <pc:picChg chg="add del mod">
          <ac:chgData name="Xuzhaoyuan" userId="92dacafb-b293-4395-ae6b-ab8c0207f0fc" providerId="ADAL" clId="{42D4C640-E2B4-480F-B3E5-EF6A90FC37BF}" dt="2022-05-04T09:46:12.118" v="5083" actId="478"/>
          <ac:picMkLst>
            <pc:docMk/>
            <pc:sldMk cId="558705434" sldId="1113"/>
            <ac:picMk id="19" creationId="{5C58B046-C435-4386-843B-C925BADAF931}"/>
          </ac:picMkLst>
        </pc:picChg>
        <pc:picChg chg="add del mod">
          <ac:chgData name="Xuzhaoyuan" userId="92dacafb-b293-4395-ae6b-ab8c0207f0fc" providerId="ADAL" clId="{42D4C640-E2B4-480F-B3E5-EF6A90FC37BF}" dt="2022-05-04T09:46:12.118" v="5083" actId="478"/>
          <ac:picMkLst>
            <pc:docMk/>
            <pc:sldMk cId="558705434" sldId="1113"/>
            <ac:picMk id="21" creationId="{B4DD3C6F-6CA2-4EDE-9D88-84FE51960E16}"/>
          </ac:picMkLst>
        </pc:picChg>
        <pc:picChg chg="add del mod topLvl">
          <ac:chgData name="Xuzhaoyuan" userId="92dacafb-b293-4395-ae6b-ab8c0207f0fc" providerId="ADAL" clId="{42D4C640-E2B4-480F-B3E5-EF6A90FC37BF}" dt="2022-05-04T09:20:10.565" v="4932" actId="478"/>
          <ac:picMkLst>
            <pc:docMk/>
            <pc:sldMk cId="558705434" sldId="1113"/>
            <ac:picMk id="104" creationId="{79605FF2-1C22-4AC7-8568-B98C9FA71B12}"/>
          </ac:picMkLst>
        </pc:picChg>
        <pc:cxnChg chg="del mod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42" creationId="{E4E61DED-4FA6-4EB7-8363-23DE807E4C77}"/>
          </ac:cxnSpMkLst>
        </pc:cxnChg>
        <pc:cxnChg chg="del mod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3" creationId="{8E0B7E9D-EE29-449C-A542-F27A8733F9F0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4" creationId="{4C50BD5F-3D58-4B49-88CC-F565FA03F7E1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5" creationId="{C62BB5D3-32F5-4770-AFE3-A028B6AAE7C6}"/>
          </ac:cxnSpMkLst>
        </pc:cxnChg>
        <pc:cxnChg chg="del mod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6" creationId="{C32103CB-DA64-4C82-B71E-CFFE30394EF3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7" creationId="{445593C4-7E98-441B-AF6B-E711A427EBB6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58" creationId="{4F77CA9C-1C90-4335-B7AE-E267D267C7D0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65" creationId="{5603D368-C131-4FD6-A772-3FFD950E1E8C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66" creationId="{C6DCA39C-AAFD-40AA-89C3-22FF81D7C2FE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67" creationId="{BE5FBBF6-57FA-4C24-A2AB-358ABDC3A43A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68" creationId="{32C2609C-F72A-46E0-ACF1-9B7EC0975993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70" creationId="{FA2CFE86-D3C1-4AD4-8C8E-D3DD7C770514}"/>
          </ac:cxnSpMkLst>
        </pc:cxnChg>
        <pc:cxnChg chg="del mod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71" creationId="{9380B395-9323-4356-98CC-F028ABBDA6B3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72" creationId="{8B607944-31F4-4D3E-86D3-2B5CD761864F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73" creationId="{DF1C87A9-574C-4B65-9BC0-22E38893A79D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74" creationId="{2D561953-0356-43F8-B545-92E203A74901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0" creationId="{80B830D5-8CD0-460F-B6C2-C357643D922F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1" creationId="{80CBBB48-8CCE-4D4D-B496-6098230000CA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3" creationId="{3D8BD8DD-27A3-4E70-A36E-7EAFA93B6F57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4" creationId="{BCBDFE4D-BA7C-4AC1-A740-9C1C803DCF17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5" creationId="{41820F64-C4D8-41B4-A61D-F29184668C1B}"/>
          </ac:cxnSpMkLst>
        </pc:cxnChg>
        <pc:cxnChg chg="del mod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86" creationId="{F1E2EEE8-E0A1-400F-B650-34B81D2D2025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87" creationId="{8F577EDB-63D1-46BA-B721-D5CC6E0CE7BA}"/>
          </ac:cxnSpMkLst>
        </pc:cxnChg>
        <pc:cxnChg chg="add del mod topLvl">
          <ac:chgData name="Xuzhaoyuan" userId="92dacafb-b293-4395-ae6b-ab8c0207f0fc" providerId="ADAL" clId="{42D4C640-E2B4-480F-B3E5-EF6A90FC37BF}" dt="2022-05-04T11:16:03.940" v="5190" actId="478"/>
          <ac:cxnSpMkLst>
            <pc:docMk/>
            <pc:sldMk cId="558705434" sldId="1113"/>
            <ac:cxnSpMk id="88" creationId="{71CE6C7C-890C-470A-BC98-8C1448F519EC}"/>
          </ac:cxnSpMkLst>
        </pc:cxnChg>
        <pc:cxnChg chg="add del mod topLvl">
          <ac:chgData name="Xuzhaoyuan" userId="92dacafb-b293-4395-ae6b-ab8c0207f0fc" providerId="ADAL" clId="{42D4C640-E2B4-480F-B3E5-EF6A90FC37BF}" dt="2022-05-04T11:16:03.940" v="5190" actId="478"/>
          <ac:cxnSpMkLst>
            <pc:docMk/>
            <pc:sldMk cId="558705434" sldId="1113"/>
            <ac:cxnSpMk id="89" creationId="{2C16DE43-1B1E-45AC-952C-762556ADC822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90" creationId="{A159BCB4-4965-4370-9CE5-BD0385E58984}"/>
          </ac:cxnSpMkLst>
        </pc:cxnChg>
        <pc:cxnChg chg="add del mod topLvl">
          <ac:chgData name="Xuzhaoyuan" userId="92dacafb-b293-4395-ae6b-ab8c0207f0fc" providerId="ADAL" clId="{42D4C640-E2B4-480F-B3E5-EF6A90FC37BF}" dt="2022-05-04T09:47:35.664" v="5107" actId="478"/>
          <ac:cxnSpMkLst>
            <pc:docMk/>
            <pc:sldMk cId="558705434" sldId="1113"/>
            <ac:cxnSpMk id="94" creationId="{15376F9B-C557-41B4-B61E-858B895BBF62}"/>
          </ac:cxnSpMkLst>
        </pc:cxnChg>
        <pc:cxnChg chg="add del mod topLvl">
          <ac:chgData name="Xuzhaoyuan" userId="92dacafb-b293-4395-ae6b-ab8c0207f0fc" providerId="ADAL" clId="{42D4C640-E2B4-480F-B3E5-EF6A90FC37BF}" dt="2022-05-04T09:47:35.664" v="5107" actId="478"/>
          <ac:cxnSpMkLst>
            <pc:docMk/>
            <pc:sldMk cId="558705434" sldId="1113"/>
            <ac:cxnSpMk id="95" creationId="{E2B02AE7-FA87-45F7-BD2F-C7410B35B4F1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96" creationId="{EF6A856C-DE9C-49D6-A407-79A861CD730F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97" creationId="{F255952E-DFC6-48BF-8E14-663260AB9FB2}"/>
          </ac:cxnSpMkLst>
        </pc:cxnChg>
        <pc:cxnChg chg="del">
          <ac:chgData name="Xuzhaoyuan" userId="92dacafb-b293-4395-ae6b-ab8c0207f0fc" providerId="ADAL" clId="{42D4C640-E2B4-480F-B3E5-EF6A90FC37BF}" dt="2022-05-04T04:45:16.740" v="4723" actId="478"/>
          <ac:cxnSpMkLst>
            <pc:docMk/>
            <pc:sldMk cId="558705434" sldId="1113"/>
            <ac:cxnSpMk id="98" creationId="{A4F58C71-EC19-46C0-A403-9A18EC17EB0A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99" creationId="{EE8E9366-93B8-4E31-BCDB-A8448A3815DD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69" creationId="{AAD146C9-6FF3-4371-8F15-54932E1D6B76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70" creationId="{E8AA0ACF-A1BA-477D-B61F-B0D645A272E5}"/>
          </ac:cxnSpMkLst>
        </pc:cxnChg>
        <pc:cxnChg chg="add del mod">
          <ac:chgData name="Xuzhaoyuan" userId="92dacafb-b293-4395-ae6b-ab8c0207f0fc" providerId="ADAL" clId="{42D4C640-E2B4-480F-B3E5-EF6A90FC37BF}" dt="2022-05-04T11:20:03.444" v="5211" actId="478"/>
          <ac:cxnSpMkLst>
            <pc:docMk/>
            <pc:sldMk cId="558705434" sldId="1113"/>
            <ac:cxnSpMk id="187" creationId="{62EC49FE-BB9B-4797-A35E-19BEE15728A5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89" creationId="{E6120B32-BC68-4D10-B0ED-BE0ACB692C25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90" creationId="{74178C5D-1F97-4016-9BA4-AC770F89E3E7}"/>
          </ac:cxnSpMkLst>
        </pc:cxnChg>
        <pc:cxnChg chg="add del mod">
          <ac:chgData name="Xuzhaoyuan" userId="92dacafb-b293-4395-ae6b-ab8c0207f0fc" providerId="ADAL" clId="{42D4C640-E2B4-480F-B3E5-EF6A90FC37BF}" dt="2022-05-04T11:20:03.444" v="5211" actId="478"/>
          <ac:cxnSpMkLst>
            <pc:docMk/>
            <pc:sldMk cId="558705434" sldId="1113"/>
            <ac:cxnSpMk id="197" creationId="{409D858F-8834-4FEE-99ED-5A05B2F5A024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98" creationId="{6C99109F-1007-4299-980A-6E4044EB823A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199" creationId="{D1426DED-2E37-4199-B35E-23AC95F62D16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01" creationId="{BEA403B2-BC8B-4770-A525-0BA9068A0814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03" creationId="{28FA2F52-5304-478E-BAC0-BBEB47016A58}"/>
          </ac:cxnSpMkLst>
        </pc:cxnChg>
        <pc:cxnChg chg="add del mod">
          <ac:chgData name="Xuzhaoyuan" userId="92dacafb-b293-4395-ae6b-ab8c0207f0fc" providerId="ADAL" clId="{42D4C640-E2B4-480F-B3E5-EF6A90FC37BF}" dt="2022-05-04T11:20:03.444" v="5211" actId="478"/>
          <ac:cxnSpMkLst>
            <pc:docMk/>
            <pc:sldMk cId="558705434" sldId="1113"/>
            <ac:cxnSpMk id="206" creationId="{06B63A4B-B079-47C3-898B-C29AE18E96BE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07" creationId="{D32EEEB5-D376-41B0-82B4-0A33BD6D9BE4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08" creationId="{7AFD369E-00C9-4107-8A9B-9CDAAFE22FD1}"/>
          </ac:cxnSpMkLst>
        </pc:cxnChg>
        <pc:cxnChg chg="add del mod">
          <ac:chgData name="Xuzhaoyuan" userId="92dacafb-b293-4395-ae6b-ab8c0207f0fc" providerId="ADAL" clId="{42D4C640-E2B4-480F-B3E5-EF6A90FC37BF}" dt="2022-05-04T11:20:03.444" v="5211" actId="478"/>
          <ac:cxnSpMkLst>
            <pc:docMk/>
            <pc:sldMk cId="558705434" sldId="1113"/>
            <ac:cxnSpMk id="209" creationId="{0063411D-9C48-44BF-AE69-DC37F58BE414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10" creationId="{559D5B9B-668B-4CC6-9285-E51F11E7248A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11" creationId="{9B44FFCD-097D-414C-AFB2-DCDC22525FEC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12" creationId="{E12F2466-A8B3-463D-948C-1EED28ADB9C6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13" creationId="{45240F2C-8CF1-4958-A8F6-C8267F081A99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14" creationId="{7F70481D-789F-4B08-8C44-C7D8125101F4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45" creationId="{63CA42B4-F1E8-4AAA-B564-1D5FA3828D91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50" creationId="{E65AF4F1-3110-4092-B10A-4B1AE66DC92B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51" creationId="{20E7B98D-C7BC-49BB-AEEB-83F83E0EF9CD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52" creationId="{1845069A-CAD0-4A52-B7AD-C5B49E85B162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53" creationId="{AFBDDFDF-B92F-46A9-B891-0E83AC1C76AC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59" creationId="{789E5CE8-9896-40A0-9BFD-19ABD1D59ED7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61" creationId="{01FD8570-DD14-4734-9412-2E023C77E71A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64" creationId="{A78285B3-8E5B-4F01-8E36-B290EB036648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66" creationId="{B79D4DBB-A9CC-410D-B2D0-39A3E9DB1218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68" creationId="{DD417ADD-ECCC-4A3E-BB69-DF947E7F1446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71" creationId="{91059E43-4D10-49A2-A19A-F975C1B09E9F}"/>
          </ac:cxnSpMkLst>
        </pc:cxnChg>
        <pc:cxnChg chg="add del mod topLvl">
          <ac:chgData name="Xuzhaoyuan" userId="92dacafb-b293-4395-ae6b-ab8c0207f0fc" providerId="ADAL" clId="{42D4C640-E2B4-480F-B3E5-EF6A90FC37BF}" dt="2022-05-06T02:23:17.739" v="7116" actId="478"/>
          <ac:cxnSpMkLst>
            <pc:docMk/>
            <pc:sldMk cId="558705434" sldId="1113"/>
            <ac:cxnSpMk id="273" creationId="{237B0921-1F91-45BC-91B2-064EBA521227}"/>
          </ac:cxnSpMkLst>
        </pc:cxnChg>
      </pc:sldChg>
      <pc:sldChg chg="modSp add del mod ord">
        <pc:chgData name="Xuzhaoyuan" userId="92dacafb-b293-4395-ae6b-ab8c0207f0fc" providerId="ADAL" clId="{42D4C640-E2B4-480F-B3E5-EF6A90FC37BF}" dt="2022-05-04T09:15:56.469" v="4916" actId="47"/>
        <pc:sldMkLst>
          <pc:docMk/>
          <pc:sldMk cId="1052043305" sldId="1114"/>
        </pc:sldMkLst>
        <pc:spChg chg="mod">
          <ac:chgData name="Xuzhaoyuan" userId="92dacafb-b293-4395-ae6b-ab8c0207f0fc" providerId="ADAL" clId="{42D4C640-E2B4-480F-B3E5-EF6A90FC37BF}" dt="2022-05-04T05:38:56.500" v="4836" actId="20577"/>
          <ac:spMkLst>
            <pc:docMk/>
            <pc:sldMk cId="1052043305" sldId="1114"/>
            <ac:spMk id="4" creationId="{65D00C4A-DAE2-4146-894E-3C84C23D9733}"/>
          </ac:spMkLst>
        </pc:spChg>
      </pc:sldChg>
      <pc:sldChg chg="addSp delSp modSp add mod ord">
        <pc:chgData name="Xuzhaoyuan" userId="92dacafb-b293-4395-ae6b-ab8c0207f0fc" providerId="ADAL" clId="{42D4C640-E2B4-480F-B3E5-EF6A90FC37BF}" dt="2022-05-11T13:10:15.497" v="9368" actId="1076"/>
        <pc:sldMkLst>
          <pc:docMk/>
          <pc:sldMk cId="1156574526" sldId="1115"/>
        </pc:sldMkLst>
        <pc:spChg chg="del">
          <ac:chgData name="Xuzhaoyuan" userId="92dacafb-b293-4395-ae6b-ab8c0207f0fc" providerId="ADAL" clId="{42D4C640-E2B4-480F-B3E5-EF6A90FC37BF}" dt="2022-05-04T08:58:39.050" v="4860" actId="478"/>
          <ac:spMkLst>
            <pc:docMk/>
            <pc:sldMk cId="1156574526" sldId="1115"/>
            <ac:spMk id="2" creationId="{CD106ED0-F56E-4630-8100-1A75110241A4}"/>
          </ac:spMkLst>
        </pc:spChg>
        <pc:spChg chg="add mod">
          <ac:chgData name="Xuzhaoyuan" userId="92dacafb-b293-4395-ae6b-ab8c0207f0fc" providerId="ADAL" clId="{42D4C640-E2B4-480F-B3E5-EF6A90FC37BF}" dt="2022-05-11T13:09:29.433" v="9352" actId="1076"/>
          <ac:spMkLst>
            <pc:docMk/>
            <pc:sldMk cId="1156574526" sldId="1115"/>
            <ac:spMk id="3" creationId="{7AC848D1-DF86-4E0D-8383-7DE062240165}"/>
          </ac:spMkLst>
        </pc:spChg>
        <pc:spChg chg="mod">
          <ac:chgData name="Xuzhaoyuan" userId="92dacafb-b293-4395-ae6b-ab8c0207f0fc" providerId="ADAL" clId="{42D4C640-E2B4-480F-B3E5-EF6A90FC37BF}" dt="2022-05-04T08:58:34.594" v="4859" actId="20577"/>
          <ac:spMkLst>
            <pc:docMk/>
            <pc:sldMk cId="1156574526" sldId="1115"/>
            <ac:spMk id="4" creationId="{65D00C4A-DAE2-4146-894E-3C84C23D9733}"/>
          </ac:spMkLst>
        </pc:spChg>
        <pc:spChg chg="mod">
          <ac:chgData name="Xuzhaoyuan" userId="92dacafb-b293-4395-ae6b-ab8c0207f0fc" providerId="ADAL" clId="{42D4C640-E2B4-480F-B3E5-EF6A90FC37BF}" dt="2022-05-11T13:08:40.273" v="9341" actId="1076"/>
          <ac:spMkLst>
            <pc:docMk/>
            <pc:sldMk cId="1156574526" sldId="1115"/>
            <ac:spMk id="21" creationId="{A09B17F9-ABDF-4A48-8D49-98F87C5D669E}"/>
          </ac:spMkLst>
        </pc:spChg>
        <pc:spChg chg="del mod">
          <ac:chgData name="Xuzhaoyuan" userId="92dacafb-b293-4395-ae6b-ab8c0207f0fc" providerId="ADAL" clId="{42D4C640-E2B4-480F-B3E5-EF6A90FC37BF}" dt="2022-05-04T08:59:34.656" v="4865" actId="478"/>
          <ac:spMkLst>
            <pc:docMk/>
            <pc:sldMk cId="1156574526" sldId="1115"/>
            <ac:spMk id="26" creationId="{2D03B508-2296-4FC6-8453-0CB17D42C39B}"/>
          </ac:spMkLst>
        </pc:spChg>
        <pc:spChg chg="add mod">
          <ac:chgData name="Xuzhaoyuan" userId="92dacafb-b293-4395-ae6b-ab8c0207f0fc" providerId="ADAL" clId="{42D4C640-E2B4-480F-B3E5-EF6A90FC37BF}" dt="2022-05-11T13:10:15.497" v="9368" actId="1076"/>
          <ac:spMkLst>
            <pc:docMk/>
            <pc:sldMk cId="1156574526" sldId="1115"/>
            <ac:spMk id="36" creationId="{351195E0-7EB4-479C-AE5B-B620ABD0B8B7}"/>
          </ac:spMkLst>
        </pc:spChg>
        <pc:spChg chg="mod">
          <ac:chgData name="Xuzhaoyuan" userId="92dacafb-b293-4395-ae6b-ab8c0207f0fc" providerId="ADAL" clId="{42D4C640-E2B4-480F-B3E5-EF6A90FC37BF}" dt="2022-05-11T13:08:48.870" v="9342"/>
          <ac:spMkLst>
            <pc:docMk/>
            <pc:sldMk cId="1156574526" sldId="1115"/>
            <ac:spMk id="39" creationId="{2C7D6C73-8A9B-474E-80E9-D1C51245CDAA}"/>
          </ac:spMkLst>
        </pc:spChg>
        <pc:spChg chg="mod">
          <ac:chgData name="Xuzhaoyuan" userId="92dacafb-b293-4395-ae6b-ab8c0207f0fc" providerId="ADAL" clId="{42D4C640-E2B4-480F-B3E5-EF6A90FC37BF}" dt="2022-05-11T13:10:10.185" v="9367" actId="1076"/>
          <ac:spMkLst>
            <pc:docMk/>
            <pc:sldMk cId="1156574526" sldId="1115"/>
            <ac:spMk id="43" creationId="{32468EF6-7785-4F80-93A4-5CD6C1CACF91}"/>
          </ac:spMkLst>
        </pc:spChg>
        <pc:spChg chg="del mod">
          <ac:chgData name="Xuzhaoyuan" userId="92dacafb-b293-4395-ae6b-ab8c0207f0fc" providerId="ADAL" clId="{42D4C640-E2B4-480F-B3E5-EF6A90FC37BF}" dt="2022-05-04T08:59:34.656" v="4865" actId="478"/>
          <ac:spMkLst>
            <pc:docMk/>
            <pc:sldMk cId="1156574526" sldId="1115"/>
            <ac:spMk id="44" creationId="{4B9C2FD9-0EE9-4E70-8BEA-3B67C32DB603}"/>
          </ac:spMkLst>
        </pc:spChg>
        <pc:spChg chg="mod">
          <ac:chgData name="Xuzhaoyuan" userId="92dacafb-b293-4395-ae6b-ab8c0207f0fc" providerId="ADAL" clId="{42D4C640-E2B4-480F-B3E5-EF6A90FC37BF}" dt="2022-05-11T13:10:01.225" v="9363" actId="1076"/>
          <ac:spMkLst>
            <pc:docMk/>
            <pc:sldMk cId="1156574526" sldId="1115"/>
            <ac:spMk id="45" creationId="{F720F2AA-5C61-424C-8633-CE516E1626E6}"/>
          </ac:spMkLst>
        </pc:spChg>
        <pc:spChg chg="mod">
          <ac:chgData name="Xuzhaoyuan" userId="92dacafb-b293-4395-ae6b-ab8c0207f0fc" providerId="ADAL" clId="{42D4C640-E2B4-480F-B3E5-EF6A90FC37BF}" dt="2022-05-11T13:10:15.497" v="9368" actId="1076"/>
          <ac:spMkLst>
            <pc:docMk/>
            <pc:sldMk cId="1156574526" sldId="1115"/>
            <ac:spMk id="46" creationId="{15BD3F9D-AD73-40FE-A95C-97C1437CB98E}"/>
          </ac:spMkLst>
        </pc:spChg>
        <pc:spChg chg="mod">
          <ac:chgData name="Xuzhaoyuan" userId="92dacafb-b293-4395-ae6b-ab8c0207f0fc" providerId="ADAL" clId="{42D4C640-E2B4-480F-B3E5-EF6A90FC37BF}" dt="2022-05-11T13:08:40.273" v="9341" actId="1076"/>
          <ac:spMkLst>
            <pc:docMk/>
            <pc:sldMk cId="1156574526" sldId="1115"/>
            <ac:spMk id="47" creationId="{F833A368-0060-4E62-A23E-05EBCFF80099}"/>
          </ac:spMkLst>
        </pc:spChg>
        <pc:spChg chg="del">
          <ac:chgData name="Xuzhaoyuan" userId="92dacafb-b293-4395-ae6b-ab8c0207f0fc" providerId="ADAL" clId="{42D4C640-E2B4-480F-B3E5-EF6A90FC37BF}" dt="2022-05-04T08:58:39.050" v="4860" actId="478"/>
          <ac:spMkLst>
            <pc:docMk/>
            <pc:sldMk cId="1156574526" sldId="1115"/>
            <ac:spMk id="48" creationId="{7FAF6544-B32C-43EC-8CE9-B0696DE876EC}"/>
          </ac:spMkLst>
        </pc:spChg>
        <pc:spChg chg="add del mod">
          <ac:chgData name="Xuzhaoyuan" userId="92dacafb-b293-4395-ae6b-ab8c0207f0fc" providerId="ADAL" clId="{42D4C640-E2B4-480F-B3E5-EF6A90FC37BF}" dt="2022-05-11T13:08:36.205" v="9340" actId="478"/>
          <ac:spMkLst>
            <pc:docMk/>
            <pc:sldMk cId="1156574526" sldId="1115"/>
            <ac:spMk id="49" creationId="{D8E27DAB-B397-44C0-A1B4-829EF013D8DA}"/>
          </ac:spMkLst>
        </pc:spChg>
        <pc:spChg chg="add mod">
          <ac:chgData name="Xuzhaoyuan" userId="92dacafb-b293-4395-ae6b-ab8c0207f0fc" providerId="ADAL" clId="{42D4C640-E2B4-480F-B3E5-EF6A90FC37BF}" dt="2022-05-11T13:09:27.497" v="9351" actId="1076"/>
          <ac:spMkLst>
            <pc:docMk/>
            <pc:sldMk cId="1156574526" sldId="1115"/>
            <ac:spMk id="50" creationId="{7A9E151A-75E7-41C0-A57A-3FBF9C701343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56" creationId="{571F2B12-6F92-4D97-9352-2527032C26AB}"/>
          </ac:spMkLst>
        </pc:spChg>
        <pc:spChg chg="mod">
          <ac:chgData name="Xuzhaoyuan" userId="92dacafb-b293-4395-ae6b-ab8c0207f0fc" providerId="ADAL" clId="{42D4C640-E2B4-480F-B3E5-EF6A90FC37BF}" dt="2022-05-11T13:08:48.870" v="9342"/>
          <ac:spMkLst>
            <pc:docMk/>
            <pc:sldMk cId="1156574526" sldId="1115"/>
            <ac:spMk id="58" creationId="{B902895C-4649-4658-AC0E-481195CCC32D}"/>
          </ac:spMkLst>
        </pc:spChg>
        <pc:spChg chg="mod">
          <ac:chgData name="Xuzhaoyuan" userId="92dacafb-b293-4395-ae6b-ab8c0207f0fc" providerId="ADAL" clId="{42D4C640-E2B4-480F-B3E5-EF6A90FC37BF}" dt="2022-05-11T13:08:48.870" v="9342"/>
          <ac:spMkLst>
            <pc:docMk/>
            <pc:sldMk cId="1156574526" sldId="1115"/>
            <ac:spMk id="59" creationId="{1E039670-F13B-4A81-A590-D1388731940F}"/>
          </ac:spMkLst>
        </pc:spChg>
        <pc:spChg chg="mod">
          <ac:chgData name="Xuzhaoyuan" userId="92dacafb-b293-4395-ae6b-ab8c0207f0fc" providerId="ADAL" clId="{42D4C640-E2B4-480F-B3E5-EF6A90FC37BF}" dt="2022-05-11T13:08:48.870" v="9342"/>
          <ac:spMkLst>
            <pc:docMk/>
            <pc:sldMk cId="1156574526" sldId="1115"/>
            <ac:spMk id="62" creationId="{8E9C8195-B29A-4C87-82D1-79EAE8D33052}"/>
          </ac:spMkLst>
        </pc:spChg>
        <pc:spChg chg="mod">
          <ac:chgData name="Xuzhaoyuan" userId="92dacafb-b293-4395-ae6b-ab8c0207f0fc" providerId="ADAL" clId="{42D4C640-E2B4-480F-B3E5-EF6A90FC37BF}" dt="2022-05-11T13:08:48.870" v="9342"/>
          <ac:spMkLst>
            <pc:docMk/>
            <pc:sldMk cId="1156574526" sldId="1115"/>
            <ac:spMk id="63" creationId="{5D864E78-D329-4BAC-B19C-418D03E38873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65" creationId="{DA3F4692-06B5-41E0-A57D-23F2C8B2E9F4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66" creationId="{DBE68B58-C6F0-46E6-8FF0-38E1FC43545A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67" creationId="{5B9E9051-AA3A-4188-9BB8-2951D6B561E2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68" creationId="{8DBCD676-E260-429C-B9DC-C897519EBEED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69" creationId="{C16F20D6-3F1D-414A-8188-0AB1833B4FF3}"/>
          </ac:spMkLst>
        </pc:spChg>
        <pc:spChg chg="add mod">
          <ac:chgData name="Xuzhaoyuan" userId="92dacafb-b293-4395-ae6b-ab8c0207f0fc" providerId="ADAL" clId="{42D4C640-E2B4-480F-B3E5-EF6A90FC37BF}" dt="2022-05-11T13:08:51.314" v="9343" actId="1076"/>
          <ac:spMkLst>
            <pc:docMk/>
            <pc:sldMk cId="1156574526" sldId="1115"/>
            <ac:spMk id="70" creationId="{7A5E5782-7C09-4C94-A2A3-D1BCBF0CD0A9}"/>
          </ac:spMkLst>
        </pc:spChg>
        <pc:grpChg chg="mod">
          <ac:chgData name="Xuzhaoyuan" userId="92dacafb-b293-4395-ae6b-ab8c0207f0fc" providerId="ADAL" clId="{42D4C640-E2B4-480F-B3E5-EF6A90FC37BF}" dt="2022-05-11T13:08:40.273" v="9341" actId="1076"/>
          <ac:grpSpMkLst>
            <pc:docMk/>
            <pc:sldMk cId="1156574526" sldId="1115"/>
            <ac:grpSpMk id="9" creationId="{E7808370-3465-45FB-8AF7-3D8263D15576}"/>
          </ac:grpSpMkLst>
        </pc:grpChg>
        <pc:grpChg chg="mod">
          <ac:chgData name="Xuzhaoyuan" userId="92dacafb-b293-4395-ae6b-ab8c0207f0fc" providerId="ADAL" clId="{42D4C640-E2B4-480F-B3E5-EF6A90FC37BF}" dt="2022-05-11T13:10:10.185" v="9367" actId="1076"/>
          <ac:grpSpMkLst>
            <pc:docMk/>
            <pc:sldMk cId="1156574526" sldId="1115"/>
            <ac:grpSpMk id="32" creationId="{4D68B826-9506-47D3-B9D9-60F219600A12}"/>
          </ac:grpSpMkLst>
        </pc:grpChg>
        <pc:grpChg chg="add mod">
          <ac:chgData name="Xuzhaoyuan" userId="92dacafb-b293-4395-ae6b-ab8c0207f0fc" providerId="ADAL" clId="{42D4C640-E2B4-480F-B3E5-EF6A90FC37BF}" dt="2022-05-11T13:08:51.314" v="9343" actId="1076"/>
          <ac:grpSpMkLst>
            <pc:docMk/>
            <pc:sldMk cId="1156574526" sldId="1115"/>
            <ac:grpSpMk id="33" creationId="{44D54F81-4395-4CEE-B275-78DAD3CAF7BE}"/>
          </ac:grpSpMkLst>
        </pc:grpChg>
        <pc:grpChg chg="mod">
          <ac:chgData name="Xuzhaoyuan" userId="92dacafb-b293-4395-ae6b-ab8c0207f0fc" providerId="ADAL" clId="{42D4C640-E2B4-480F-B3E5-EF6A90FC37BF}" dt="2022-05-11T13:09:48.849" v="9358" actId="1076"/>
          <ac:grpSpMkLst>
            <pc:docMk/>
            <pc:sldMk cId="1156574526" sldId="1115"/>
            <ac:grpSpMk id="38" creationId="{13F20A62-3A95-4B83-AD67-7A066BE247BB}"/>
          </ac:grpSpMkLst>
        </pc:grpChg>
        <pc:grpChg chg="del mod">
          <ac:chgData name="Xuzhaoyuan" userId="92dacafb-b293-4395-ae6b-ab8c0207f0fc" providerId="ADAL" clId="{42D4C640-E2B4-480F-B3E5-EF6A90FC37BF}" dt="2022-05-04T08:59:34.656" v="4865" actId="478"/>
          <ac:grpSpMkLst>
            <pc:docMk/>
            <pc:sldMk cId="1156574526" sldId="1115"/>
            <ac:grpSpMk id="39" creationId="{BA730428-B4FC-4603-A51D-B58C74CE7C55}"/>
          </ac:grpSpMkLst>
        </pc:grpChg>
        <pc:grpChg chg="add mod">
          <ac:chgData name="Xuzhaoyuan" userId="92dacafb-b293-4395-ae6b-ab8c0207f0fc" providerId="ADAL" clId="{42D4C640-E2B4-480F-B3E5-EF6A90FC37BF}" dt="2022-05-11T13:08:51.314" v="9343" actId="1076"/>
          <ac:grpSpMkLst>
            <pc:docMk/>
            <pc:sldMk cId="1156574526" sldId="1115"/>
            <ac:grpSpMk id="57" creationId="{4ADF1878-4906-4904-9BD5-96CB95ED8F5D}"/>
          </ac:grpSpMkLst>
        </pc:grpChg>
        <pc:grpChg chg="add mod">
          <ac:chgData name="Xuzhaoyuan" userId="92dacafb-b293-4395-ae6b-ab8c0207f0fc" providerId="ADAL" clId="{42D4C640-E2B4-480F-B3E5-EF6A90FC37BF}" dt="2022-05-11T13:08:51.314" v="9343" actId="1076"/>
          <ac:grpSpMkLst>
            <pc:docMk/>
            <pc:sldMk cId="1156574526" sldId="1115"/>
            <ac:grpSpMk id="61" creationId="{7282F716-1136-4FE4-B3B8-43AB7E8BC0D5}"/>
          </ac:grpSpMkLst>
        </pc:grpChg>
        <pc:picChg chg="mod">
          <ac:chgData name="Xuzhaoyuan" userId="92dacafb-b293-4395-ae6b-ab8c0207f0fc" providerId="ADAL" clId="{42D4C640-E2B4-480F-B3E5-EF6A90FC37BF}" dt="2022-05-11T13:08:48.870" v="9342"/>
          <ac:picMkLst>
            <pc:docMk/>
            <pc:sldMk cId="1156574526" sldId="1115"/>
            <ac:picMk id="60" creationId="{1724909C-0AA7-445D-A4C9-D0AA57527DF9}"/>
          </ac:picMkLst>
        </pc:picChg>
        <pc:picChg chg="mod">
          <ac:chgData name="Xuzhaoyuan" userId="92dacafb-b293-4395-ae6b-ab8c0207f0fc" providerId="ADAL" clId="{42D4C640-E2B4-480F-B3E5-EF6A90FC37BF}" dt="2022-05-11T13:08:48.870" v="9342"/>
          <ac:picMkLst>
            <pc:docMk/>
            <pc:sldMk cId="1156574526" sldId="1115"/>
            <ac:picMk id="64" creationId="{4C3C4460-EFCD-4383-8570-1AA442A75534}"/>
          </ac:picMkLst>
        </pc:pic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40" creationId="{E6AEA1A7-9B8B-4834-86B4-390043314488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41" creationId="{722789CA-DB44-46CC-AF02-9225345FB4E0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42" creationId="{45B448E8-AD99-44B9-828D-A91A64323813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44" creationId="{CDA4412D-83F7-4112-834B-E027FF664917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48" creationId="{FAE0199B-BDBC-422C-8EC7-DB3C72B75C6E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51" creationId="{FD60FF96-95FB-454C-AF78-C793779A2CF2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52" creationId="{0218631F-16B0-4DBA-AC7F-0BF85056FEB2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53" creationId="{B283F3CD-8F99-4A9A-A257-A5681550BDFA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54" creationId="{C03EA916-E680-4B5B-950A-DF75B1C91678}"/>
          </ac:cxnSpMkLst>
        </pc:cxnChg>
        <pc:cxnChg chg="mod">
          <ac:chgData name="Xuzhaoyuan" userId="92dacafb-b293-4395-ae6b-ab8c0207f0fc" providerId="ADAL" clId="{42D4C640-E2B4-480F-B3E5-EF6A90FC37BF}" dt="2022-05-11T13:08:48.870" v="9342"/>
          <ac:cxnSpMkLst>
            <pc:docMk/>
            <pc:sldMk cId="1156574526" sldId="1115"/>
            <ac:cxnSpMk id="55" creationId="{F2853A3B-9D92-41EA-AA3A-8F8A8EAC5DF1}"/>
          </ac:cxnSpMkLst>
        </pc:cxnChg>
      </pc:sldChg>
      <pc:sldChg chg="addSp delSp modSp add del mod ord">
        <pc:chgData name="Xuzhaoyuan" userId="92dacafb-b293-4395-ae6b-ab8c0207f0fc" providerId="ADAL" clId="{42D4C640-E2B4-480F-B3E5-EF6A90FC37BF}" dt="2022-05-11T07:59:17.192" v="8127" actId="47"/>
        <pc:sldMkLst>
          <pc:docMk/>
          <pc:sldMk cId="2169559010" sldId="1116"/>
        </pc:sldMkLst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2" creationId="{ED62AF4C-759F-4618-BE26-D7DBC9C77DFF}"/>
          </ac:spMkLst>
        </pc:spChg>
        <pc:spChg chg="mod">
          <ac:chgData name="Xuzhaoyuan" userId="92dacafb-b293-4395-ae6b-ab8c0207f0fc" providerId="ADAL" clId="{42D4C640-E2B4-480F-B3E5-EF6A90FC37BF}" dt="2022-05-05T07:07:43.322" v="6927" actId="20577"/>
          <ac:spMkLst>
            <pc:docMk/>
            <pc:sldMk cId="2169559010" sldId="1116"/>
            <ac:spMk id="4" creationId="{65D00C4A-DAE2-4146-894E-3C84C23D9733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6" creationId="{389E64BD-A85E-43EE-8010-722D390BC749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7" creationId="{F4CCE7BE-6EB7-4E40-9797-2A0A830595D0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8" creationId="{A7B10D82-A561-448A-9B78-F4711659E461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15" creationId="{6CA28C15-BBF7-4FFA-8ABA-8D2FF1641DBB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16" creationId="{92F769C8-C5D6-4A36-AC59-6726D0C32054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17" creationId="{D6CF3438-BEE6-4361-866E-8792234F7DCC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18" creationId="{38423372-32A8-4457-AECA-F07B3CE32957}"/>
          </ac:spMkLst>
        </pc:spChg>
        <pc:spChg chg="add del mod">
          <ac:chgData name="Xuzhaoyuan" userId="92dacafb-b293-4395-ae6b-ab8c0207f0fc" providerId="ADAL" clId="{42D4C640-E2B4-480F-B3E5-EF6A90FC37BF}" dt="2022-05-11T07:57:57.271" v="8106" actId="478"/>
          <ac:spMkLst>
            <pc:docMk/>
            <pc:sldMk cId="2169559010" sldId="1116"/>
            <ac:spMk id="19" creationId="{B0B3590D-E156-413C-A093-A73455434770}"/>
          </ac:spMkLst>
        </pc:spChg>
        <pc:spChg chg="add del mod">
          <ac:chgData name="Xuzhaoyuan" userId="92dacafb-b293-4395-ae6b-ab8c0207f0fc" providerId="ADAL" clId="{42D4C640-E2B4-480F-B3E5-EF6A90FC37BF}" dt="2022-05-11T07:57:57.271" v="8106" actId="478"/>
          <ac:spMkLst>
            <pc:docMk/>
            <pc:sldMk cId="2169559010" sldId="1116"/>
            <ac:spMk id="20" creationId="{523A8FAA-2B6F-48CC-8FDE-87A2B37B4971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21" creationId="{619D9587-8BA4-4641-9528-03BEC6468DB3}"/>
          </ac:spMkLst>
        </pc:spChg>
        <pc:spChg chg="del">
          <ac:chgData name="Xuzhaoyuan" userId="92dacafb-b293-4395-ae6b-ab8c0207f0fc" providerId="ADAL" clId="{42D4C640-E2B4-480F-B3E5-EF6A90FC37BF}" dt="2022-05-05T07:08:16.929" v="6928" actId="478"/>
          <ac:spMkLst>
            <pc:docMk/>
            <pc:sldMk cId="2169559010" sldId="1116"/>
            <ac:spMk id="22" creationId="{1C54AB65-D257-44AC-B7C6-D9425AD34CAC}"/>
          </ac:spMkLst>
        </pc:spChg>
        <pc:spChg chg="mod">
          <ac:chgData name="Xuzhaoyuan" userId="92dacafb-b293-4395-ae6b-ab8c0207f0fc" providerId="ADAL" clId="{42D4C640-E2B4-480F-B3E5-EF6A90FC37BF}" dt="2022-05-05T07:09:29.105" v="6931"/>
          <ac:spMkLst>
            <pc:docMk/>
            <pc:sldMk cId="2169559010" sldId="1116"/>
            <ac:spMk id="24" creationId="{296E6CE2-975E-4B28-9340-A4B6D1C92953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35" creationId="{EB1BE493-3369-4275-A26B-ADC0F615D676}"/>
          </ac:spMkLst>
        </pc:spChg>
        <pc:spChg chg="mod">
          <ac:chgData name="Xuzhaoyuan" userId="92dacafb-b293-4395-ae6b-ab8c0207f0fc" providerId="ADAL" clId="{42D4C640-E2B4-480F-B3E5-EF6A90FC37BF}" dt="2022-05-05T07:09:29.105" v="6931"/>
          <ac:spMkLst>
            <pc:docMk/>
            <pc:sldMk cId="2169559010" sldId="1116"/>
            <ac:spMk id="37" creationId="{0018F096-EDB6-4EF8-8589-77664C4C3F86}"/>
          </ac:spMkLst>
        </pc:spChg>
        <pc:spChg chg="mod">
          <ac:chgData name="Xuzhaoyuan" userId="92dacafb-b293-4395-ae6b-ab8c0207f0fc" providerId="ADAL" clId="{42D4C640-E2B4-480F-B3E5-EF6A90FC37BF}" dt="2022-05-05T07:09:29.105" v="6931"/>
          <ac:spMkLst>
            <pc:docMk/>
            <pc:sldMk cId="2169559010" sldId="1116"/>
            <ac:spMk id="38" creationId="{DB907219-6832-4B55-B18F-F66508C953C3}"/>
          </ac:spMkLst>
        </pc:spChg>
        <pc:spChg chg="mod">
          <ac:chgData name="Xuzhaoyuan" userId="92dacafb-b293-4395-ae6b-ab8c0207f0fc" providerId="ADAL" clId="{42D4C640-E2B4-480F-B3E5-EF6A90FC37BF}" dt="2022-05-05T07:09:29.105" v="6931"/>
          <ac:spMkLst>
            <pc:docMk/>
            <pc:sldMk cId="2169559010" sldId="1116"/>
            <ac:spMk id="41" creationId="{B356291D-5F10-43B4-A225-CC34D0A6DD0B}"/>
          </ac:spMkLst>
        </pc:spChg>
        <pc:spChg chg="mod">
          <ac:chgData name="Xuzhaoyuan" userId="92dacafb-b293-4395-ae6b-ab8c0207f0fc" providerId="ADAL" clId="{42D4C640-E2B4-480F-B3E5-EF6A90FC37BF}" dt="2022-05-05T07:09:29.105" v="6931"/>
          <ac:spMkLst>
            <pc:docMk/>
            <pc:sldMk cId="2169559010" sldId="1116"/>
            <ac:spMk id="42" creationId="{76A9E061-ADD2-4589-A573-AD712B71FCEB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44" creationId="{F106C13A-E8DF-4DE4-9517-BAD5F99CD5A4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45" creationId="{32CD7454-E38F-474C-8FA9-1E4A011EC623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46" creationId="{7EA982E6-C0E9-4407-AC9D-EBA7305055B1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47" creationId="{AD30AEEF-AA0F-404B-A1E2-9D1FD4D7E669}"/>
          </ac:spMkLst>
        </pc:spChg>
        <pc:spChg chg="add mod">
          <ac:chgData name="Xuzhaoyuan" userId="92dacafb-b293-4395-ae6b-ab8c0207f0fc" providerId="ADAL" clId="{42D4C640-E2B4-480F-B3E5-EF6A90FC37BF}" dt="2022-05-05T07:09:39.385" v="6933" actId="1076"/>
          <ac:spMkLst>
            <pc:docMk/>
            <pc:sldMk cId="2169559010" sldId="1116"/>
            <ac:spMk id="48" creationId="{B97E37C6-5861-43D3-BC2E-4DBA019D12A9}"/>
          </ac:spMkLst>
        </pc:spChg>
        <pc:spChg chg="add mod">
          <ac:chgData name="Xuzhaoyuan" userId="92dacafb-b293-4395-ae6b-ab8c0207f0fc" providerId="ADAL" clId="{42D4C640-E2B4-480F-B3E5-EF6A90FC37BF}" dt="2022-05-11T07:58:02.540" v="8107" actId="1076"/>
          <ac:spMkLst>
            <pc:docMk/>
            <pc:sldMk cId="2169559010" sldId="1116"/>
            <ac:spMk id="49" creationId="{095D90D5-C8DE-4F24-80E8-8278C83278D0}"/>
          </ac:spMkLst>
        </pc:spChg>
        <pc:spChg chg="add mod">
          <ac:chgData name="Xuzhaoyuan" userId="92dacafb-b293-4395-ae6b-ab8c0207f0fc" providerId="ADAL" clId="{42D4C640-E2B4-480F-B3E5-EF6A90FC37BF}" dt="2022-05-11T07:58:02.540" v="8107" actId="1076"/>
          <ac:spMkLst>
            <pc:docMk/>
            <pc:sldMk cId="2169559010" sldId="1116"/>
            <ac:spMk id="50" creationId="{84FFAA61-F074-4583-9149-DCEAAA7751EE}"/>
          </ac:spMkLst>
        </pc:spChg>
        <pc:grpChg chg="add mod">
          <ac:chgData name="Xuzhaoyuan" userId="92dacafb-b293-4395-ae6b-ab8c0207f0fc" providerId="ADAL" clId="{42D4C640-E2B4-480F-B3E5-EF6A90FC37BF}" dt="2022-05-05T07:09:39.385" v="6933" actId="1076"/>
          <ac:grpSpMkLst>
            <pc:docMk/>
            <pc:sldMk cId="2169559010" sldId="1116"/>
            <ac:grpSpMk id="23" creationId="{4AA321D7-0FCB-4906-B981-C5A40D031B11}"/>
          </ac:grpSpMkLst>
        </pc:grpChg>
        <pc:grpChg chg="add mod">
          <ac:chgData name="Xuzhaoyuan" userId="92dacafb-b293-4395-ae6b-ab8c0207f0fc" providerId="ADAL" clId="{42D4C640-E2B4-480F-B3E5-EF6A90FC37BF}" dt="2022-05-05T07:09:39.385" v="6933" actId="1076"/>
          <ac:grpSpMkLst>
            <pc:docMk/>
            <pc:sldMk cId="2169559010" sldId="1116"/>
            <ac:grpSpMk id="36" creationId="{F2A74B79-2AB5-4349-BB3F-9057DAAC3503}"/>
          </ac:grpSpMkLst>
        </pc:grpChg>
        <pc:grpChg chg="add mod">
          <ac:chgData name="Xuzhaoyuan" userId="92dacafb-b293-4395-ae6b-ab8c0207f0fc" providerId="ADAL" clId="{42D4C640-E2B4-480F-B3E5-EF6A90FC37BF}" dt="2022-05-05T07:09:39.385" v="6933" actId="1076"/>
          <ac:grpSpMkLst>
            <pc:docMk/>
            <pc:sldMk cId="2169559010" sldId="1116"/>
            <ac:grpSpMk id="40" creationId="{6FB93F76-D560-4397-822B-F62804E460C5}"/>
          </ac:grpSpMkLst>
        </pc:grpChg>
        <pc:picChg chg="del">
          <ac:chgData name="Xuzhaoyuan" userId="92dacafb-b293-4395-ae6b-ab8c0207f0fc" providerId="ADAL" clId="{42D4C640-E2B4-480F-B3E5-EF6A90FC37BF}" dt="2022-05-05T07:08:16.929" v="6928" actId="478"/>
          <ac:picMkLst>
            <pc:docMk/>
            <pc:sldMk cId="2169559010" sldId="1116"/>
            <ac:picMk id="3" creationId="{55774769-FB42-4965-9F5E-3BDFC5C17BD7}"/>
          </ac:picMkLst>
        </pc:picChg>
        <pc:picChg chg="del">
          <ac:chgData name="Xuzhaoyuan" userId="92dacafb-b293-4395-ae6b-ab8c0207f0fc" providerId="ADAL" clId="{42D4C640-E2B4-480F-B3E5-EF6A90FC37BF}" dt="2022-05-05T07:08:16.929" v="6928" actId="478"/>
          <ac:picMkLst>
            <pc:docMk/>
            <pc:sldMk cId="2169559010" sldId="1116"/>
            <ac:picMk id="5" creationId="{82F1EFAC-ED48-42F4-ADD2-8C10EC02294D}"/>
          </ac:picMkLst>
        </pc:picChg>
        <pc:picChg chg="del">
          <ac:chgData name="Xuzhaoyuan" userId="92dacafb-b293-4395-ae6b-ab8c0207f0fc" providerId="ADAL" clId="{42D4C640-E2B4-480F-B3E5-EF6A90FC37BF}" dt="2022-05-05T07:08:16.929" v="6928" actId="478"/>
          <ac:picMkLst>
            <pc:docMk/>
            <pc:sldMk cId="2169559010" sldId="1116"/>
            <ac:picMk id="12" creationId="{4BD8A70C-E983-4FFC-9FE6-DE379E079C0E}"/>
          </ac:picMkLst>
        </pc:picChg>
        <pc:picChg chg="del">
          <ac:chgData name="Xuzhaoyuan" userId="92dacafb-b293-4395-ae6b-ab8c0207f0fc" providerId="ADAL" clId="{42D4C640-E2B4-480F-B3E5-EF6A90FC37BF}" dt="2022-05-05T07:08:16.929" v="6928" actId="478"/>
          <ac:picMkLst>
            <pc:docMk/>
            <pc:sldMk cId="2169559010" sldId="1116"/>
            <ac:picMk id="14" creationId="{5F0C24FC-5523-409B-A6E2-8A7E802E3C8D}"/>
          </ac:picMkLst>
        </pc:picChg>
        <pc:picChg chg="mod">
          <ac:chgData name="Xuzhaoyuan" userId="92dacafb-b293-4395-ae6b-ab8c0207f0fc" providerId="ADAL" clId="{42D4C640-E2B4-480F-B3E5-EF6A90FC37BF}" dt="2022-05-05T07:09:29.105" v="6931"/>
          <ac:picMkLst>
            <pc:docMk/>
            <pc:sldMk cId="2169559010" sldId="1116"/>
            <ac:picMk id="39" creationId="{177AD0C9-DD44-423C-B181-33377EBA3656}"/>
          </ac:picMkLst>
        </pc:picChg>
        <pc:picChg chg="mod">
          <ac:chgData name="Xuzhaoyuan" userId="92dacafb-b293-4395-ae6b-ab8c0207f0fc" providerId="ADAL" clId="{42D4C640-E2B4-480F-B3E5-EF6A90FC37BF}" dt="2022-05-05T07:09:29.105" v="6931"/>
          <ac:picMkLst>
            <pc:docMk/>
            <pc:sldMk cId="2169559010" sldId="1116"/>
            <ac:picMk id="43" creationId="{14A1237A-5822-449E-B158-970926689015}"/>
          </ac:picMkLst>
        </pc:pic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25" creationId="{75C16EBF-96D7-47AB-90CC-5BC23DE96EE1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26" creationId="{FDECF4E6-5CE0-450F-8B40-9413B1D0F78D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27" creationId="{668B4F07-1486-4FED-A97E-AD44FD6A65A5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28" creationId="{AB0FD8E6-6E22-4719-AA24-0797DF92C20E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29" creationId="{56BF5B26-8606-4CF5-8488-7394DD56FDB9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30" creationId="{4A845357-64FF-4524-AC35-4E8E6828FC46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31" creationId="{86197598-074B-4DA8-80FF-A307E5AE328A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32" creationId="{9353E203-3E6D-4EF6-9D4A-3EBEAE674BE7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33" creationId="{9C12C66E-B85A-4E1A-A7FD-25D75747A804}"/>
          </ac:cxnSpMkLst>
        </pc:cxnChg>
        <pc:cxnChg chg="mod">
          <ac:chgData name="Xuzhaoyuan" userId="92dacafb-b293-4395-ae6b-ab8c0207f0fc" providerId="ADAL" clId="{42D4C640-E2B4-480F-B3E5-EF6A90FC37BF}" dt="2022-05-05T07:09:29.105" v="6931"/>
          <ac:cxnSpMkLst>
            <pc:docMk/>
            <pc:sldMk cId="2169559010" sldId="1116"/>
            <ac:cxnSpMk id="34" creationId="{64EEE9C7-4952-4267-8081-4C6FF3EA90CE}"/>
          </ac:cxnSpMkLst>
        </pc:cxnChg>
      </pc:sldChg>
      <pc:sldChg chg="add del">
        <pc:chgData name="Xuzhaoyuan" userId="92dacafb-b293-4395-ae6b-ab8c0207f0fc" providerId="ADAL" clId="{42D4C640-E2B4-480F-B3E5-EF6A90FC37BF}" dt="2022-05-04T09:48:17.540" v="5120" actId="47"/>
        <pc:sldMkLst>
          <pc:docMk/>
          <pc:sldMk cId="3659263713" sldId="1116"/>
        </pc:sldMkLst>
      </pc:sldChg>
      <pc:sldChg chg="addSp delSp modSp add del mod ord">
        <pc:chgData name="Xuzhaoyuan" userId="92dacafb-b293-4395-ae6b-ab8c0207f0fc" providerId="ADAL" clId="{42D4C640-E2B4-480F-B3E5-EF6A90FC37BF}" dt="2022-05-11T11:59:23.784" v="8534" actId="47"/>
        <pc:sldMkLst>
          <pc:docMk/>
          <pc:sldMk cId="734198420" sldId="1117"/>
        </pc:sldMkLst>
        <pc:spChg chg="add mod">
          <ac:chgData name="Xuzhaoyuan" userId="92dacafb-b293-4395-ae6b-ab8c0207f0fc" providerId="ADAL" clId="{42D4C640-E2B4-480F-B3E5-EF6A90FC37BF}" dt="2022-05-06T06:30:37.964" v="7637" actId="1076"/>
          <ac:spMkLst>
            <pc:docMk/>
            <pc:sldMk cId="734198420" sldId="1117"/>
            <ac:spMk id="9" creationId="{41B0ABFF-8603-46AD-B675-CDDEB4F0CEBB}"/>
          </ac:spMkLst>
        </pc:spChg>
        <pc:spChg chg="add del mod">
          <ac:chgData name="Xuzhaoyuan" userId="92dacafb-b293-4395-ae6b-ab8c0207f0fc" providerId="ADAL" clId="{42D4C640-E2B4-480F-B3E5-EF6A90FC37BF}" dt="2022-05-06T03:00:17.880" v="7294"/>
          <ac:spMkLst>
            <pc:docMk/>
            <pc:sldMk cId="734198420" sldId="1117"/>
            <ac:spMk id="22" creationId="{47DB79EA-E704-4F97-983D-F185CA88C058}"/>
          </ac:spMkLst>
        </pc:spChg>
        <pc:spChg chg="mod">
          <ac:chgData name="Xuzhaoyuan" userId="92dacafb-b293-4395-ae6b-ab8c0207f0fc" providerId="ADAL" clId="{42D4C640-E2B4-480F-B3E5-EF6A90FC37BF}" dt="2022-05-06T06:31:21.043" v="7642" actId="1076"/>
          <ac:spMkLst>
            <pc:docMk/>
            <pc:sldMk cId="734198420" sldId="1117"/>
            <ac:spMk id="62" creationId="{8A9099AB-ED2A-4BAF-A276-A3DBC4B1DE27}"/>
          </ac:spMkLst>
        </pc:spChg>
        <pc:spChg chg="add mod">
          <ac:chgData name="Xuzhaoyuan" userId="92dacafb-b293-4395-ae6b-ab8c0207f0fc" providerId="ADAL" clId="{42D4C640-E2B4-480F-B3E5-EF6A90FC37BF}" dt="2022-05-06T03:19:34.157" v="7382" actId="1076"/>
          <ac:spMkLst>
            <pc:docMk/>
            <pc:sldMk cId="734198420" sldId="1117"/>
            <ac:spMk id="68" creationId="{52452E13-5D72-4306-A88E-FC689D24270B}"/>
          </ac:spMkLst>
        </pc:spChg>
        <pc:spChg chg="add mod">
          <ac:chgData name="Xuzhaoyuan" userId="92dacafb-b293-4395-ae6b-ab8c0207f0fc" providerId="ADAL" clId="{42D4C640-E2B4-480F-B3E5-EF6A90FC37BF}" dt="2022-05-06T02:43:46.997" v="7174" actId="207"/>
          <ac:spMkLst>
            <pc:docMk/>
            <pc:sldMk cId="734198420" sldId="1117"/>
            <ac:spMk id="72" creationId="{B022B78A-C88B-421D-9BAA-A4A45C84E859}"/>
          </ac:spMkLst>
        </pc:spChg>
        <pc:spChg chg="add mod">
          <ac:chgData name="Xuzhaoyuan" userId="92dacafb-b293-4395-ae6b-ab8c0207f0fc" providerId="ADAL" clId="{42D4C640-E2B4-480F-B3E5-EF6A90FC37BF}" dt="2022-05-06T02:43:46.997" v="7174" actId="207"/>
          <ac:spMkLst>
            <pc:docMk/>
            <pc:sldMk cId="734198420" sldId="1117"/>
            <ac:spMk id="73" creationId="{E387C0FE-59AA-4142-AA4E-FF3ED6829CF7}"/>
          </ac:spMkLst>
        </pc:spChg>
        <pc:spChg chg="add mod">
          <ac:chgData name="Xuzhaoyuan" userId="92dacafb-b293-4395-ae6b-ab8c0207f0fc" providerId="ADAL" clId="{42D4C640-E2B4-480F-B3E5-EF6A90FC37BF}" dt="2022-05-06T02:43:15.038" v="7172" actId="1076"/>
          <ac:spMkLst>
            <pc:docMk/>
            <pc:sldMk cId="734198420" sldId="1117"/>
            <ac:spMk id="75" creationId="{F2F4FCEB-6D80-47DC-BAF0-BA0541F888DD}"/>
          </ac:spMkLst>
        </pc:spChg>
        <pc:spChg chg="add mod">
          <ac:chgData name="Xuzhaoyuan" userId="92dacafb-b293-4395-ae6b-ab8c0207f0fc" providerId="ADAL" clId="{42D4C640-E2B4-480F-B3E5-EF6A90FC37BF}" dt="2022-05-06T02:43:15.038" v="7172" actId="1076"/>
          <ac:spMkLst>
            <pc:docMk/>
            <pc:sldMk cId="734198420" sldId="1117"/>
            <ac:spMk id="76" creationId="{767471A4-C153-4F2C-91BC-B88A1A3A96B4}"/>
          </ac:spMkLst>
        </pc:spChg>
        <pc:spChg chg="del mod">
          <ac:chgData name="Xuzhaoyuan" userId="92dacafb-b293-4395-ae6b-ab8c0207f0fc" providerId="ADAL" clId="{42D4C640-E2B4-480F-B3E5-EF6A90FC37BF}" dt="2022-05-06T02:50:57.375" v="7244" actId="478"/>
          <ac:spMkLst>
            <pc:docMk/>
            <pc:sldMk cId="734198420" sldId="1117"/>
            <ac:spMk id="77" creationId="{17A0E75B-2913-4F5B-A2C7-404146FB5396}"/>
          </ac:spMkLst>
        </pc:spChg>
        <pc:spChg chg="del mod">
          <ac:chgData name="Xuzhaoyuan" userId="92dacafb-b293-4395-ae6b-ab8c0207f0fc" providerId="ADAL" clId="{42D4C640-E2B4-480F-B3E5-EF6A90FC37BF}" dt="2022-05-06T06:17:39.569" v="7526" actId="478"/>
          <ac:spMkLst>
            <pc:docMk/>
            <pc:sldMk cId="734198420" sldId="1117"/>
            <ac:spMk id="78" creationId="{EEF39FB2-BFB2-498B-AF1A-40905281DD7A}"/>
          </ac:spMkLst>
        </pc:spChg>
        <pc:spChg chg="del">
          <ac:chgData name="Xuzhaoyuan" userId="92dacafb-b293-4395-ae6b-ab8c0207f0fc" providerId="ADAL" clId="{42D4C640-E2B4-480F-B3E5-EF6A90FC37BF}" dt="2022-05-06T02:29:55.953" v="7134" actId="478"/>
          <ac:spMkLst>
            <pc:docMk/>
            <pc:sldMk cId="734198420" sldId="1117"/>
            <ac:spMk id="79" creationId="{88215463-EBD7-4807-BFFE-205C06BF791D}"/>
          </ac:spMkLst>
        </pc:spChg>
        <pc:spChg chg="del">
          <ac:chgData name="Xuzhaoyuan" userId="92dacafb-b293-4395-ae6b-ab8c0207f0fc" providerId="ADAL" clId="{42D4C640-E2B4-480F-B3E5-EF6A90FC37BF}" dt="2022-05-06T02:29:51.477" v="7133" actId="478"/>
          <ac:spMkLst>
            <pc:docMk/>
            <pc:sldMk cId="734198420" sldId="1117"/>
            <ac:spMk id="82" creationId="{B3F9A403-ACFD-46A6-8A9A-F5D68C3B303A}"/>
          </ac:spMkLst>
        </pc:spChg>
        <pc:spChg chg="add mod">
          <ac:chgData name="Xuzhaoyuan" userId="92dacafb-b293-4395-ae6b-ab8c0207f0fc" providerId="ADAL" clId="{42D4C640-E2B4-480F-B3E5-EF6A90FC37BF}" dt="2022-05-06T06:31:31.292" v="7644" actId="1076"/>
          <ac:spMkLst>
            <pc:docMk/>
            <pc:sldMk cId="734198420" sldId="1117"/>
            <ac:spMk id="89" creationId="{AB7CC233-6B81-4484-9516-BACF5EBB65C0}"/>
          </ac:spMkLst>
        </pc:spChg>
        <pc:spChg chg="del">
          <ac:chgData name="Xuzhaoyuan" userId="92dacafb-b293-4395-ae6b-ab8c0207f0fc" providerId="ADAL" clId="{42D4C640-E2B4-480F-B3E5-EF6A90FC37BF}" dt="2022-05-06T02:27:59.980" v="7129" actId="478"/>
          <ac:spMkLst>
            <pc:docMk/>
            <pc:sldMk cId="734198420" sldId="1117"/>
            <ac:spMk id="91" creationId="{CC87AFBF-66D7-4C16-BDB4-AE75681668C0}"/>
          </ac:spMkLst>
        </pc:spChg>
        <pc:spChg chg="del">
          <ac:chgData name="Xuzhaoyuan" userId="92dacafb-b293-4395-ae6b-ab8c0207f0fc" providerId="ADAL" clId="{42D4C640-E2B4-480F-B3E5-EF6A90FC37BF}" dt="2022-05-06T02:28:05.439" v="7130" actId="478"/>
          <ac:spMkLst>
            <pc:docMk/>
            <pc:sldMk cId="734198420" sldId="1117"/>
            <ac:spMk id="92" creationId="{F95A4BFA-C39F-4918-8760-808D66AF44DE}"/>
          </ac:spMkLst>
        </pc:spChg>
        <pc:spChg chg="add mod">
          <ac:chgData name="Xuzhaoyuan" userId="92dacafb-b293-4395-ae6b-ab8c0207f0fc" providerId="ADAL" clId="{42D4C640-E2B4-480F-B3E5-EF6A90FC37BF}" dt="2022-05-06T06:31:31.292" v="7644" actId="1076"/>
          <ac:spMkLst>
            <pc:docMk/>
            <pc:sldMk cId="734198420" sldId="1117"/>
            <ac:spMk id="93" creationId="{F8835EE4-02B8-4F6C-BB04-4071F1FE7FE1}"/>
          </ac:spMkLst>
        </pc:spChg>
        <pc:spChg chg="add mod">
          <ac:chgData name="Xuzhaoyuan" userId="92dacafb-b293-4395-ae6b-ab8c0207f0fc" providerId="ADAL" clId="{42D4C640-E2B4-480F-B3E5-EF6A90FC37BF}" dt="2022-05-06T06:31:31.292" v="7644" actId="1076"/>
          <ac:spMkLst>
            <pc:docMk/>
            <pc:sldMk cId="734198420" sldId="1117"/>
            <ac:spMk id="95" creationId="{23FB4EDC-CF8A-499A-BF35-7907E52BC961}"/>
          </ac:spMkLst>
        </pc:spChg>
        <pc:spChg chg="add mod">
          <ac:chgData name="Xuzhaoyuan" userId="92dacafb-b293-4395-ae6b-ab8c0207f0fc" providerId="ADAL" clId="{42D4C640-E2B4-480F-B3E5-EF6A90FC37BF}" dt="2022-05-06T06:31:31.292" v="7644" actId="1076"/>
          <ac:spMkLst>
            <pc:docMk/>
            <pc:sldMk cId="734198420" sldId="1117"/>
            <ac:spMk id="98" creationId="{D1111089-C494-43DB-8B21-3A0A92C8B3AC}"/>
          </ac:spMkLst>
        </pc:spChg>
        <pc:spChg chg="del mod">
          <ac:chgData name="Xuzhaoyuan" userId="92dacafb-b293-4395-ae6b-ab8c0207f0fc" providerId="ADAL" clId="{42D4C640-E2B4-480F-B3E5-EF6A90FC37BF}" dt="2022-05-06T03:07:03.620" v="7344" actId="478"/>
          <ac:spMkLst>
            <pc:docMk/>
            <pc:sldMk cId="734198420" sldId="1117"/>
            <ac:spMk id="100" creationId="{C1F5A4EF-1B56-465F-BFDC-182D15292EB6}"/>
          </ac:spMkLst>
        </pc:spChg>
        <pc:spChg chg="add del mod">
          <ac:chgData name="Xuzhaoyuan" userId="92dacafb-b293-4395-ae6b-ab8c0207f0fc" providerId="ADAL" clId="{42D4C640-E2B4-480F-B3E5-EF6A90FC37BF}" dt="2022-05-06T03:09:33.071" v="7350" actId="478"/>
          <ac:spMkLst>
            <pc:docMk/>
            <pc:sldMk cId="734198420" sldId="1117"/>
            <ac:spMk id="103" creationId="{6B0003CB-DBDE-46D2-BACB-0331ED4989A5}"/>
          </ac:spMkLst>
        </pc:spChg>
        <pc:spChg chg="add mod">
          <ac:chgData name="Xuzhaoyuan" userId="92dacafb-b293-4395-ae6b-ab8c0207f0fc" providerId="ADAL" clId="{42D4C640-E2B4-480F-B3E5-EF6A90FC37BF}" dt="2022-05-06T06:32:08.396" v="7651" actId="1076"/>
          <ac:spMkLst>
            <pc:docMk/>
            <pc:sldMk cId="734198420" sldId="1117"/>
            <ac:spMk id="106" creationId="{EB54B074-CC4B-4F45-AD3F-0DDFD861562E}"/>
          </ac:spMkLst>
        </pc:spChg>
        <pc:spChg chg="add mod">
          <ac:chgData name="Xuzhaoyuan" userId="92dacafb-b293-4395-ae6b-ab8c0207f0fc" providerId="ADAL" clId="{42D4C640-E2B4-480F-B3E5-EF6A90FC37BF}" dt="2022-05-06T03:24:15.524" v="7408" actId="1076"/>
          <ac:spMkLst>
            <pc:docMk/>
            <pc:sldMk cId="734198420" sldId="1117"/>
            <ac:spMk id="110" creationId="{F3EE7824-09D9-4B6E-BD0F-20BD7ED4A7B4}"/>
          </ac:spMkLst>
        </pc:spChg>
        <pc:spChg chg="add mod">
          <ac:chgData name="Xuzhaoyuan" userId="92dacafb-b293-4395-ae6b-ab8c0207f0fc" providerId="ADAL" clId="{42D4C640-E2B4-480F-B3E5-EF6A90FC37BF}" dt="2022-05-06T06:32:08.396" v="7651" actId="1076"/>
          <ac:spMkLst>
            <pc:docMk/>
            <pc:sldMk cId="734198420" sldId="1117"/>
            <ac:spMk id="111" creationId="{84435DD3-448B-4D4B-9097-1DA06FAA3EEA}"/>
          </ac:spMkLst>
        </pc:spChg>
        <pc:spChg chg="add del mod">
          <ac:chgData name="Xuzhaoyuan" userId="92dacafb-b293-4395-ae6b-ab8c0207f0fc" providerId="ADAL" clId="{42D4C640-E2B4-480F-B3E5-EF6A90FC37BF}" dt="2022-05-06T06:00:05.310" v="7443" actId="478"/>
          <ac:spMkLst>
            <pc:docMk/>
            <pc:sldMk cId="734198420" sldId="1117"/>
            <ac:spMk id="122" creationId="{5C76C736-631B-48A4-B6F2-2B48DA7B6C2D}"/>
          </ac:spMkLst>
        </pc:spChg>
        <pc:spChg chg="add del">
          <ac:chgData name="Xuzhaoyuan" userId="92dacafb-b293-4395-ae6b-ab8c0207f0fc" providerId="ADAL" clId="{42D4C640-E2B4-480F-B3E5-EF6A90FC37BF}" dt="2022-05-06T06:00:29.953" v="7445" actId="478"/>
          <ac:spMkLst>
            <pc:docMk/>
            <pc:sldMk cId="734198420" sldId="1117"/>
            <ac:spMk id="123" creationId="{F11964ED-261A-424A-B0D1-1E209A47AFEA}"/>
          </ac:spMkLst>
        </pc:spChg>
        <pc:spChg chg="add mod">
          <ac:chgData name="Xuzhaoyuan" userId="92dacafb-b293-4395-ae6b-ab8c0207f0fc" providerId="ADAL" clId="{42D4C640-E2B4-480F-B3E5-EF6A90FC37BF}" dt="2022-05-06T06:32:08.396" v="7651" actId="1076"/>
          <ac:spMkLst>
            <pc:docMk/>
            <pc:sldMk cId="734198420" sldId="1117"/>
            <ac:spMk id="126" creationId="{F75FC17B-6407-4928-8274-2B4BAA5CBB41}"/>
          </ac:spMkLst>
        </pc:spChg>
        <pc:spChg chg="add del">
          <ac:chgData name="Xuzhaoyuan" userId="92dacafb-b293-4395-ae6b-ab8c0207f0fc" providerId="ADAL" clId="{42D4C640-E2B4-480F-B3E5-EF6A90FC37BF}" dt="2022-05-06T06:01:45.536" v="7453" actId="478"/>
          <ac:spMkLst>
            <pc:docMk/>
            <pc:sldMk cId="734198420" sldId="1117"/>
            <ac:spMk id="129" creationId="{4FC69C40-C823-45C1-ADBD-D5A56E479C34}"/>
          </ac:spMkLst>
        </pc:spChg>
        <pc:spChg chg="add del">
          <ac:chgData name="Xuzhaoyuan" userId="92dacafb-b293-4395-ae6b-ab8c0207f0fc" providerId="ADAL" clId="{42D4C640-E2B4-480F-B3E5-EF6A90FC37BF}" dt="2022-05-06T06:02:00.071" v="7455" actId="478"/>
          <ac:spMkLst>
            <pc:docMk/>
            <pc:sldMk cId="734198420" sldId="1117"/>
            <ac:spMk id="130" creationId="{EFBC59C4-BB65-4308-9A4F-9730DCBEA4E4}"/>
          </ac:spMkLst>
        </pc:spChg>
        <pc:spChg chg="add del">
          <ac:chgData name="Xuzhaoyuan" userId="92dacafb-b293-4395-ae6b-ab8c0207f0fc" providerId="ADAL" clId="{42D4C640-E2B4-480F-B3E5-EF6A90FC37BF}" dt="2022-05-06T06:02:20.877" v="7457" actId="478"/>
          <ac:spMkLst>
            <pc:docMk/>
            <pc:sldMk cId="734198420" sldId="1117"/>
            <ac:spMk id="131" creationId="{C2A281D0-4DF8-4CBF-8859-2F934BAC9413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158" creationId="{5C3B33F5-7BF6-43CF-B8AB-CE3502D89DF7}"/>
          </ac:spMkLst>
        </pc:spChg>
        <pc:spChg chg="mod">
          <ac:chgData name="Xuzhaoyuan" userId="92dacafb-b293-4395-ae6b-ab8c0207f0fc" providerId="ADAL" clId="{42D4C640-E2B4-480F-B3E5-EF6A90FC37BF}" dt="2022-05-06T06:31:08.923" v="7641" actId="14100"/>
          <ac:spMkLst>
            <pc:docMk/>
            <pc:sldMk cId="734198420" sldId="1117"/>
            <ac:spMk id="168" creationId="{5C1E45F0-C4E3-41A5-9B21-C4EAE663384F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185" creationId="{44028A74-6ADF-4EDE-823E-A2FD2ED16478}"/>
          </ac:spMkLst>
        </pc:spChg>
        <pc:spChg chg="add del mod">
          <ac:chgData name="Xuzhaoyuan" userId="92dacafb-b293-4395-ae6b-ab8c0207f0fc" providerId="ADAL" clId="{42D4C640-E2B4-480F-B3E5-EF6A90FC37BF}" dt="2022-05-06T06:02:57.703" v="7462"/>
          <ac:spMkLst>
            <pc:docMk/>
            <pc:sldMk cId="734198420" sldId="1117"/>
            <ac:spMk id="188" creationId="{6AE47A35-503F-4303-B647-D73ED44D0C7D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1" creationId="{82F0551E-66BA-4805-9585-F0C32F7A4A15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2" creationId="{79D16B3E-CD12-4468-9F90-10B30F7B355A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3" creationId="{6B0146A5-CD05-4F7C-8134-1CB26B55A542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4" creationId="{598C5009-4677-4354-8EF7-87038D4093C8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5" creationId="{4D24077B-CC93-45DC-8854-B36B42A5EAC6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6" creationId="{8C261EBA-1D37-4BBB-A96F-C77D515CFC9D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197" creationId="{68C7EC8A-C529-434F-B98D-E7A5FA52F081}"/>
          </ac:spMkLst>
        </pc:spChg>
        <pc:spChg chg="add del mod">
          <ac:chgData name="Xuzhaoyuan" userId="92dacafb-b293-4395-ae6b-ab8c0207f0fc" providerId="ADAL" clId="{42D4C640-E2B4-480F-B3E5-EF6A90FC37BF}" dt="2022-05-06T06:17:22.905" v="7523" actId="478"/>
          <ac:spMkLst>
            <pc:docMk/>
            <pc:sldMk cId="734198420" sldId="1117"/>
            <ac:spMk id="200" creationId="{ADECE98B-FD5F-4393-9CE3-86250495AEA4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24" creationId="{D3537510-71B1-4438-A890-EEF74C442845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25" creationId="{2E53A02C-1ED1-413A-923F-64C8B53A6B58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26" creationId="{06EC3A61-75E3-48EC-9402-01D5BCEB72D1}"/>
          </ac:spMkLst>
        </pc:spChg>
        <pc:spChg chg="del">
          <ac:chgData name="Xuzhaoyuan" userId="92dacafb-b293-4395-ae6b-ab8c0207f0fc" providerId="ADAL" clId="{42D4C640-E2B4-480F-B3E5-EF6A90FC37BF}" dt="2022-05-06T02:27:33.640" v="7127" actId="478"/>
          <ac:spMkLst>
            <pc:docMk/>
            <pc:sldMk cId="734198420" sldId="1117"/>
            <ac:spMk id="236" creationId="{E4F4A485-EBDF-4D54-9B86-8C29D887ADF6}"/>
          </ac:spMkLst>
        </pc:spChg>
        <pc:spChg chg="del">
          <ac:chgData name="Xuzhaoyuan" userId="92dacafb-b293-4395-ae6b-ab8c0207f0fc" providerId="ADAL" clId="{42D4C640-E2B4-480F-B3E5-EF6A90FC37BF}" dt="2022-05-06T02:27:33.640" v="7127" actId="478"/>
          <ac:spMkLst>
            <pc:docMk/>
            <pc:sldMk cId="734198420" sldId="1117"/>
            <ac:spMk id="237" creationId="{3C639280-E759-4AD8-8B1E-E5260EB53B0E}"/>
          </ac:spMkLst>
        </pc:spChg>
        <pc:spChg chg="del">
          <ac:chgData name="Xuzhaoyuan" userId="92dacafb-b293-4395-ae6b-ab8c0207f0fc" providerId="ADAL" clId="{42D4C640-E2B4-480F-B3E5-EF6A90FC37BF}" dt="2022-05-06T02:27:38.224" v="7128" actId="478"/>
          <ac:spMkLst>
            <pc:docMk/>
            <pc:sldMk cId="734198420" sldId="1117"/>
            <ac:spMk id="238" creationId="{0115FE29-04E1-4E47-9D7E-32DE1833F523}"/>
          </ac:spMkLst>
        </pc:spChg>
        <pc:spChg chg="del">
          <ac:chgData name="Xuzhaoyuan" userId="92dacafb-b293-4395-ae6b-ab8c0207f0fc" providerId="ADAL" clId="{42D4C640-E2B4-480F-B3E5-EF6A90FC37BF}" dt="2022-05-06T02:27:38.224" v="7128" actId="478"/>
          <ac:spMkLst>
            <pc:docMk/>
            <pc:sldMk cId="734198420" sldId="1117"/>
            <ac:spMk id="239" creationId="{4355E712-9B71-469C-BD97-D77BFB2A5808}"/>
          </ac:spMkLst>
        </pc:spChg>
        <pc:spChg chg="del">
          <ac:chgData name="Xuzhaoyuan" userId="92dacafb-b293-4395-ae6b-ab8c0207f0fc" providerId="ADAL" clId="{42D4C640-E2B4-480F-B3E5-EF6A90FC37BF}" dt="2022-05-06T02:29:22.112" v="7131" actId="478"/>
          <ac:spMkLst>
            <pc:docMk/>
            <pc:sldMk cId="734198420" sldId="1117"/>
            <ac:spMk id="240" creationId="{EAF2C4E3-82D6-42E9-B1B5-0FFF63C07958}"/>
          </ac:spMkLst>
        </pc:spChg>
        <pc:spChg chg="del">
          <ac:chgData name="Xuzhaoyuan" userId="92dacafb-b293-4395-ae6b-ab8c0207f0fc" providerId="ADAL" clId="{42D4C640-E2B4-480F-B3E5-EF6A90FC37BF}" dt="2022-05-06T02:29:22.112" v="7131" actId="478"/>
          <ac:spMkLst>
            <pc:docMk/>
            <pc:sldMk cId="734198420" sldId="1117"/>
            <ac:spMk id="241" creationId="{CB30A11B-C448-4601-94F6-B4C799551C1D}"/>
          </ac:spMkLst>
        </pc:spChg>
        <pc:spChg chg="del">
          <ac:chgData name="Xuzhaoyuan" userId="92dacafb-b293-4395-ae6b-ab8c0207f0fc" providerId="ADAL" clId="{42D4C640-E2B4-480F-B3E5-EF6A90FC37BF}" dt="2022-05-06T02:29:22.112" v="7131" actId="478"/>
          <ac:spMkLst>
            <pc:docMk/>
            <pc:sldMk cId="734198420" sldId="1117"/>
            <ac:spMk id="242" creationId="{9D9F5E5F-B7B7-446C-8B67-9BF2AD286A5B}"/>
          </ac:spMkLst>
        </pc:spChg>
        <pc:spChg chg="del">
          <ac:chgData name="Xuzhaoyuan" userId="92dacafb-b293-4395-ae6b-ab8c0207f0fc" providerId="ADAL" clId="{42D4C640-E2B4-480F-B3E5-EF6A90FC37BF}" dt="2022-05-06T02:29:22.112" v="7131" actId="478"/>
          <ac:spMkLst>
            <pc:docMk/>
            <pc:sldMk cId="734198420" sldId="1117"/>
            <ac:spMk id="243" creationId="{A9FEBA1D-8170-4877-B80C-DD8708907155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47" creationId="{4A1B8854-0B60-4FB7-9240-154F09133E3E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48" creationId="{C0E30346-D652-4DD4-88BD-4985DED7CD03}"/>
          </ac:spMkLst>
        </pc:spChg>
        <pc:spChg chg="add mod">
          <ac:chgData name="Xuzhaoyuan" userId="92dacafb-b293-4395-ae6b-ab8c0207f0fc" providerId="ADAL" clId="{42D4C640-E2B4-480F-B3E5-EF6A90FC37BF}" dt="2022-05-06T06:32:27.981" v="7653" actId="1076"/>
          <ac:spMkLst>
            <pc:docMk/>
            <pc:sldMk cId="734198420" sldId="1117"/>
            <ac:spMk id="249" creationId="{D1CB6E7F-CF98-4AAC-AF47-621FFFCC946C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56" creationId="{1459CA3B-D863-45B1-8AB5-1667860FF40F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57" creationId="{9EB75D0D-C392-403F-A952-F3CCFB3B6E03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58" creationId="{E0D50419-1359-4E32-8300-E9F41279DC7B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60" creationId="{FA2E9A6B-D7A9-4B89-917C-9C9FF47B4F30}"/>
          </ac:spMkLst>
        </pc:spChg>
        <pc:spChg chg="del">
          <ac:chgData name="Xuzhaoyuan" userId="92dacafb-b293-4395-ae6b-ab8c0207f0fc" providerId="ADAL" clId="{42D4C640-E2B4-480F-B3E5-EF6A90FC37BF}" dt="2022-05-06T02:27:38.224" v="7128" actId="478"/>
          <ac:spMkLst>
            <pc:docMk/>
            <pc:sldMk cId="734198420" sldId="1117"/>
            <ac:spMk id="267" creationId="{D8DC4A7E-9D9E-493A-9A19-563BB4B29BE3}"/>
          </ac:spMkLst>
        </pc:spChg>
        <pc:spChg chg="del">
          <ac:chgData name="Xuzhaoyuan" userId="92dacafb-b293-4395-ae6b-ab8c0207f0fc" providerId="ADAL" clId="{42D4C640-E2B4-480F-B3E5-EF6A90FC37BF}" dt="2022-05-06T02:29:22.112" v="7131" actId="478"/>
          <ac:spMkLst>
            <pc:docMk/>
            <pc:sldMk cId="734198420" sldId="1117"/>
            <ac:spMk id="269" creationId="{98019453-9270-4F4C-9027-9D8CB8E0EED0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75" creationId="{8B321041-B585-4735-977C-D6B20C206DE2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76" creationId="{BC98CA79-9965-482C-BA59-C88D461B4E5E}"/>
          </ac:spMkLst>
        </pc:spChg>
        <pc:spChg chg="del">
          <ac:chgData name="Xuzhaoyuan" userId="92dacafb-b293-4395-ae6b-ab8c0207f0fc" providerId="ADAL" clId="{42D4C640-E2B4-480F-B3E5-EF6A90FC37BF}" dt="2022-05-06T02:29:28.810" v="7132" actId="478"/>
          <ac:spMkLst>
            <pc:docMk/>
            <pc:sldMk cId="734198420" sldId="1117"/>
            <ac:spMk id="277" creationId="{0775EE27-CD60-4DB9-94E3-47AC11799B22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78" creationId="{58A85897-7731-4AAD-8866-C9FC668B7D85}"/>
          </ac:spMkLst>
        </pc:spChg>
        <pc:spChg chg="del">
          <ac:chgData name="Xuzhaoyuan" userId="92dacafb-b293-4395-ae6b-ab8c0207f0fc" providerId="ADAL" clId="{42D4C640-E2B4-480F-B3E5-EF6A90FC37BF}" dt="2022-05-06T02:29:28.810" v="7132" actId="478"/>
          <ac:spMkLst>
            <pc:docMk/>
            <pc:sldMk cId="734198420" sldId="1117"/>
            <ac:spMk id="279" creationId="{CE7833D5-F4A1-482F-9E8A-E1D95F9751C4}"/>
          </ac:spMkLst>
        </pc:spChg>
        <pc:spChg chg="mod topLvl">
          <ac:chgData name="Xuzhaoyuan" userId="92dacafb-b293-4395-ae6b-ab8c0207f0fc" providerId="ADAL" clId="{42D4C640-E2B4-480F-B3E5-EF6A90FC37BF}" dt="2022-05-06T06:19:35.106" v="7551" actId="14100"/>
          <ac:spMkLst>
            <pc:docMk/>
            <pc:sldMk cId="734198420" sldId="1117"/>
            <ac:spMk id="280" creationId="{2190DE04-BADB-40C9-9DD1-9F46E854A9F8}"/>
          </ac:spMkLst>
        </pc:spChg>
        <pc:spChg chg="del mod">
          <ac:chgData name="Xuzhaoyuan" userId="92dacafb-b293-4395-ae6b-ab8c0207f0fc" providerId="ADAL" clId="{42D4C640-E2B4-480F-B3E5-EF6A90FC37BF}" dt="2022-05-06T06:18:33.711" v="7536" actId="478"/>
          <ac:spMkLst>
            <pc:docMk/>
            <pc:sldMk cId="734198420" sldId="1117"/>
            <ac:spMk id="281" creationId="{A6530D46-649E-4CCA-9D80-5C712F85F14F}"/>
          </ac:spMkLst>
        </pc:spChg>
        <pc:spChg chg="add mod">
          <ac:chgData name="Xuzhaoyuan" userId="92dacafb-b293-4395-ae6b-ab8c0207f0fc" providerId="ADAL" clId="{42D4C640-E2B4-480F-B3E5-EF6A90FC37BF}" dt="2022-05-06T06:32:18.300" v="7652" actId="1076"/>
          <ac:spMkLst>
            <pc:docMk/>
            <pc:sldMk cId="734198420" sldId="1117"/>
            <ac:spMk id="282" creationId="{7077D9AE-E99C-4CD3-9E0C-EA97EA4B531C}"/>
          </ac:spMkLst>
        </pc:spChg>
        <pc:spChg chg="mod topLvl">
          <ac:chgData name="Xuzhaoyuan" userId="92dacafb-b293-4395-ae6b-ab8c0207f0fc" providerId="ADAL" clId="{42D4C640-E2B4-480F-B3E5-EF6A90FC37BF}" dt="2022-05-06T06:19:32.145" v="7550" actId="1076"/>
          <ac:spMkLst>
            <pc:docMk/>
            <pc:sldMk cId="734198420" sldId="1117"/>
            <ac:spMk id="283" creationId="{21261C10-8E94-416E-93C4-027381086925}"/>
          </ac:spMkLst>
        </pc:spChg>
        <pc:spChg chg="del mod">
          <ac:chgData name="Xuzhaoyuan" userId="92dacafb-b293-4395-ae6b-ab8c0207f0fc" providerId="ADAL" clId="{42D4C640-E2B4-480F-B3E5-EF6A90FC37BF}" dt="2022-05-06T06:17:37.523" v="7525" actId="478"/>
          <ac:spMkLst>
            <pc:docMk/>
            <pc:sldMk cId="734198420" sldId="1117"/>
            <ac:spMk id="284" creationId="{E3AAD320-3BFC-4B84-8DA9-C40FCD2BA99B}"/>
          </ac:spMkLst>
        </pc:spChg>
        <pc:spChg chg="del mod">
          <ac:chgData name="Xuzhaoyuan" userId="92dacafb-b293-4395-ae6b-ab8c0207f0fc" providerId="ADAL" clId="{42D4C640-E2B4-480F-B3E5-EF6A90FC37BF}" dt="2022-05-06T06:18:33.711" v="7536" actId="478"/>
          <ac:spMkLst>
            <pc:docMk/>
            <pc:sldMk cId="734198420" sldId="1117"/>
            <ac:spMk id="285" creationId="{60EC4C16-A53C-4851-B7D1-3317EDA7011C}"/>
          </ac:spMkLst>
        </pc:spChg>
        <pc:spChg chg="add mod">
          <ac:chgData name="Xuzhaoyuan" userId="92dacafb-b293-4395-ae6b-ab8c0207f0fc" providerId="ADAL" clId="{42D4C640-E2B4-480F-B3E5-EF6A90FC37BF}" dt="2022-05-06T06:32:45.412" v="7659" actId="14100"/>
          <ac:spMkLst>
            <pc:docMk/>
            <pc:sldMk cId="734198420" sldId="1117"/>
            <ac:spMk id="286" creationId="{66E629D5-944E-4FB1-98A3-82480BAA561F}"/>
          </ac:spMkLst>
        </pc:spChg>
        <pc:spChg chg="add mod">
          <ac:chgData name="Xuzhaoyuan" userId="92dacafb-b293-4395-ae6b-ab8c0207f0fc" providerId="ADAL" clId="{42D4C640-E2B4-480F-B3E5-EF6A90FC37BF}" dt="2022-05-06T06:32:58.444" v="7662" actId="1076"/>
          <ac:spMkLst>
            <pc:docMk/>
            <pc:sldMk cId="734198420" sldId="1117"/>
            <ac:spMk id="287" creationId="{7741DFAA-F1E7-46A9-A203-1C7B36B0BE53}"/>
          </ac:spMkLst>
        </pc:spChg>
        <pc:grpChg chg="add del mod">
          <ac:chgData name="Xuzhaoyuan" userId="92dacafb-b293-4395-ae6b-ab8c0207f0fc" providerId="ADAL" clId="{42D4C640-E2B4-480F-B3E5-EF6A90FC37BF}" dt="2022-05-06T06:19:09.306" v="7547" actId="165"/>
          <ac:grpSpMkLst>
            <pc:docMk/>
            <pc:sldMk cId="734198420" sldId="1117"/>
            <ac:grpSpMk id="152" creationId="{B9D8AC59-C591-4444-9526-C4C9A61269F6}"/>
          </ac:grpSpMkLst>
        </pc:grpChg>
        <pc:picChg chg="del mod">
          <ac:chgData name="Xuzhaoyuan" userId="92dacafb-b293-4395-ae6b-ab8c0207f0fc" providerId="ADAL" clId="{42D4C640-E2B4-480F-B3E5-EF6A90FC37BF}" dt="2022-05-06T06:17:39.569" v="7526" actId="478"/>
          <ac:picMkLst>
            <pc:docMk/>
            <pc:sldMk cId="734198420" sldId="1117"/>
            <ac:picMk id="14" creationId="{EC2AA9DD-8A63-4F37-885C-9A745495F3B1}"/>
          </ac:picMkLst>
        </pc:picChg>
        <pc:cxnChg chg="add del mod">
          <ac:chgData name="Xuzhaoyuan" userId="92dacafb-b293-4395-ae6b-ab8c0207f0fc" providerId="ADAL" clId="{42D4C640-E2B4-480F-B3E5-EF6A90FC37BF}" dt="2022-05-06T03:17:23.198" v="7360" actId="478"/>
          <ac:cxnSpMkLst>
            <pc:docMk/>
            <pc:sldMk cId="734198420" sldId="1117"/>
            <ac:cxnSpMk id="11" creationId="{B266786A-CC75-4A85-B4CF-D110EEC0291C}"/>
          </ac:cxnSpMkLst>
        </pc:cxnChg>
        <pc:cxnChg chg="add del mod">
          <ac:chgData name="Xuzhaoyuan" userId="92dacafb-b293-4395-ae6b-ab8c0207f0fc" providerId="ADAL" clId="{42D4C640-E2B4-480F-B3E5-EF6A90FC37BF}" dt="2022-05-06T02:30:29.063" v="7142" actId="478"/>
          <ac:cxnSpMkLst>
            <pc:docMk/>
            <pc:sldMk cId="734198420" sldId="1117"/>
            <ac:cxnSpMk id="67" creationId="{C93B28CE-71E0-48C0-9E7E-D10C66A67024}"/>
          </ac:cxnSpMkLst>
        </pc:cxnChg>
        <pc:cxnChg chg="add del mod">
          <ac:chgData name="Xuzhaoyuan" userId="92dacafb-b293-4395-ae6b-ab8c0207f0fc" providerId="ADAL" clId="{42D4C640-E2B4-480F-B3E5-EF6A90FC37BF}" dt="2022-05-06T02:30:29.063" v="7142" actId="478"/>
          <ac:cxnSpMkLst>
            <pc:docMk/>
            <pc:sldMk cId="734198420" sldId="1117"/>
            <ac:cxnSpMk id="69" creationId="{EE451A48-20C6-4830-A8B4-E657D5218884}"/>
          </ac:cxnSpMkLst>
        </pc:cxnChg>
        <pc:cxnChg chg="add mod">
          <ac:chgData name="Xuzhaoyuan" userId="92dacafb-b293-4395-ae6b-ab8c0207f0fc" providerId="ADAL" clId="{42D4C640-E2B4-480F-B3E5-EF6A90FC37BF}" dt="2022-05-06T02:43:57.469" v="7175" actId="692"/>
          <ac:cxnSpMkLst>
            <pc:docMk/>
            <pc:sldMk cId="734198420" sldId="1117"/>
            <ac:cxnSpMk id="71" creationId="{895D3CA7-D448-4F14-BE47-9CF5E88EFC39}"/>
          </ac:cxnSpMkLst>
        </pc:cxnChg>
        <pc:cxnChg chg="add mod">
          <ac:chgData name="Xuzhaoyuan" userId="92dacafb-b293-4395-ae6b-ab8c0207f0fc" providerId="ADAL" clId="{42D4C640-E2B4-480F-B3E5-EF6A90FC37BF}" dt="2022-05-06T02:43:57.469" v="7175" actId="692"/>
          <ac:cxnSpMkLst>
            <pc:docMk/>
            <pc:sldMk cId="734198420" sldId="1117"/>
            <ac:cxnSpMk id="74" creationId="{D3A8E6A1-1910-4DD8-B023-31A26492A541}"/>
          </ac:cxnSpMkLst>
        </pc:cxnChg>
        <pc:cxnChg chg="del mod">
          <ac:chgData name="Xuzhaoyuan" userId="92dacafb-b293-4395-ae6b-ab8c0207f0fc" providerId="ADAL" clId="{42D4C640-E2B4-480F-B3E5-EF6A90FC37BF}" dt="2022-05-06T02:29:55.953" v="7134" actId="478"/>
          <ac:cxnSpMkLst>
            <pc:docMk/>
            <pc:sldMk cId="734198420" sldId="1117"/>
            <ac:cxnSpMk id="80" creationId="{80B830D5-8CD0-460F-B6C2-C357643D922F}"/>
          </ac:cxnSpMkLst>
        </pc:cxnChg>
        <pc:cxnChg chg="del mod">
          <ac:chgData name="Xuzhaoyuan" userId="92dacafb-b293-4395-ae6b-ab8c0207f0fc" providerId="ADAL" clId="{42D4C640-E2B4-480F-B3E5-EF6A90FC37BF}" dt="2022-05-06T02:29:55.953" v="7134" actId="478"/>
          <ac:cxnSpMkLst>
            <pc:docMk/>
            <pc:sldMk cId="734198420" sldId="1117"/>
            <ac:cxnSpMk id="81" creationId="{80CBBB48-8CCE-4D4D-B496-6098230000CA}"/>
          </ac:cxnSpMkLst>
        </pc:cxnChg>
        <pc:cxnChg chg="del mod">
          <ac:chgData name="Xuzhaoyuan" userId="92dacafb-b293-4395-ae6b-ab8c0207f0fc" providerId="ADAL" clId="{42D4C640-E2B4-480F-B3E5-EF6A90FC37BF}" dt="2022-05-06T02:29:51.477" v="7133" actId="478"/>
          <ac:cxnSpMkLst>
            <pc:docMk/>
            <pc:sldMk cId="734198420" sldId="1117"/>
            <ac:cxnSpMk id="83" creationId="{3D8BD8DD-27A3-4E70-A36E-7EAFA93B6F57}"/>
          </ac:cxnSpMkLst>
        </pc:cxnChg>
        <pc:cxnChg chg="del mod">
          <ac:chgData name="Xuzhaoyuan" userId="92dacafb-b293-4395-ae6b-ab8c0207f0fc" providerId="ADAL" clId="{42D4C640-E2B4-480F-B3E5-EF6A90FC37BF}" dt="2022-05-06T02:29:51.477" v="7133" actId="478"/>
          <ac:cxnSpMkLst>
            <pc:docMk/>
            <pc:sldMk cId="734198420" sldId="1117"/>
            <ac:cxnSpMk id="84" creationId="{BCBDFE4D-BA7C-4AC1-A740-9C1C803DCF17}"/>
          </ac:cxnSpMkLst>
        </pc:cxnChg>
        <pc:cxnChg chg="del mod">
          <ac:chgData name="Xuzhaoyuan" userId="92dacafb-b293-4395-ae6b-ab8c0207f0fc" providerId="ADAL" clId="{42D4C640-E2B4-480F-B3E5-EF6A90FC37BF}" dt="2022-05-06T02:30:13.531" v="7138" actId="478"/>
          <ac:cxnSpMkLst>
            <pc:docMk/>
            <pc:sldMk cId="734198420" sldId="1117"/>
            <ac:cxnSpMk id="85" creationId="{41820F64-C4D8-41B4-A61D-F29184668C1B}"/>
          </ac:cxnSpMkLst>
        </pc:cxnChg>
        <pc:cxnChg chg="add mod">
          <ac:chgData name="Xuzhaoyuan" userId="92dacafb-b293-4395-ae6b-ab8c0207f0fc" providerId="ADAL" clId="{42D4C640-E2B4-480F-B3E5-EF6A90FC37BF}" dt="2022-05-06T06:31:24.419" v="7643" actId="14100"/>
          <ac:cxnSpMkLst>
            <pc:docMk/>
            <pc:sldMk cId="734198420" sldId="1117"/>
            <ac:cxnSpMk id="86" creationId="{41782939-C6E2-42A3-8CEB-278008FDA0B8}"/>
          </ac:cxnSpMkLst>
        </pc:cxnChg>
        <pc:cxnChg chg="del mod">
          <ac:chgData name="Xuzhaoyuan" userId="92dacafb-b293-4395-ae6b-ab8c0207f0fc" providerId="ADAL" clId="{42D4C640-E2B4-480F-B3E5-EF6A90FC37BF}" dt="2022-05-06T02:30:12.415" v="7137" actId="478"/>
          <ac:cxnSpMkLst>
            <pc:docMk/>
            <pc:sldMk cId="734198420" sldId="1117"/>
            <ac:cxnSpMk id="87" creationId="{8F577EDB-63D1-46BA-B721-D5CC6E0CE7BA}"/>
          </ac:cxnSpMkLst>
        </pc:cxnChg>
        <pc:cxnChg chg="add mod">
          <ac:chgData name="Xuzhaoyuan" userId="92dacafb-b293-4395-ae6b-ab8c0207f0fc" providerId="ADAL" clId="{42D4C640-E2B4-480F-B3E5-EF6A90FC37BF}" dt="2022-05-06T06:31:31.292" v="7644" actId="1076"/>
          <ac:cxnSpMkLst>
            <pc:docMk/>
            <pc:sldMk cId="734198420" sldId="1117"/>
            <ac:cxnSpMk id="88" creationId="{DA69CCF6-D069-4B64-B57E-41747A67FC8D}"/>
          </ac:cxnSpMkLst>
        </pc:cxnChg>
        <pc:cxnChg chg="del mod">
          <ac:chgData name="Xuzhaoyuan" userId="92dacafb-b293-4395-ae6b-ab8c0207f0fc" providerId="ADAL" clId="{42D4C640-E2B4-480F-B3E5-EF6A90FC37BF}" dt="2022-05-06T02:50:57.375" v="7244" actId="478"/>
          <ac:cxnSpMkLst>
            <pc:docMk/>
            <pc:sldMk cId="734198420" sldId="1117"/>
            <ac:cxnSpMk id="90" creationId="{A159BCB4-4965-4370-9CE5-BD0385E58984}"/>
          </ac:cxnSpMkLst>
        </pc:cxnChg>
        <pc:cxnChg chg="add mod">
          <ac:chgData name="Xuzhaoyuan" userId="92dacafb-b293-4395-ae6b-ab8c0207f0fc" providerId="ADAL" clId="{42D4C640-E2B4-480F-B3E5-EF6A90FC37BF}" dt="2022-05-06T06:31:31.292" v="7644" actId="1076"/>
          <ac:cxnSpMkLst>
            <pc:docMk/>
            <pc:sldMk cId="734198420" sldId="1117"/>
            <ac:cxnSpMk id="94" creationId="{D2BD507F-BE6F-4AF4-8429-0349C16B5C6B}"/>
          </ac:cxnSpMkLst>
        </pc:cxnChg>
        <pc:cxnChg chg="mod">
          <ac:chgData name="Xuzhaoyuan" userId="92dacafb-b293-4395-ae6b-ab8c0207f0fc" providerId="ADAL" clId="{42D4C640-E2B4-480F-B3E5-EF6A90FC37BF}" dt="2022-05-06T06:31:08.923" v="7641" actId="14100"/>
          <ac:cxnSpMkLst>
            <pc:docMk/>
            <pc:sldMk cId="734198420" sldId="1117"/>
            <ac:cxnSpMk id="96" creationId="{EF6A856C-DE9C-49D6-A407-79A861CD730F}"/>
          </ac:cxnSpMkLst>
        </pc:cxnChg>
        <pc:cxnChg chg="mod">
          <ac:chgData name="Xuzhaoyuan" userId="92dacafb-b293-4395-ae6b-ab8c0207f0fc" providerId="ADAL" clId="{42D4C640-E2B4-480F-B3E5-EF6A90FC37BF}" dt="2022-05-06T06:32:08.396" v="7651" actId="1076"/>
          <ac:cxnSpMkLst>
            <pc:docMk/>
            <pc:sldMk cId="734198420" sldId="1117"/>
            <ac:cxnSpMk id="97" creationId="{F255952E-DFC6-48BF-8E14-663260AB9FB2}"/>
          </ac:cxnSpMkLst>
        </pc:cxnChg>
        <pc:cxnChg chg="mod">
          <ac:chgData name="Xuzhaoyuan" userId="92dacafb-b293-4395-ae6b-ab8c0207f0fc" providerId="ADAL" clId="{42D4C640-E2B4-480F-B3E5-EF6A90FC37BF}" dt="2022-05-06T06:31:08.923" v="7641" actId="14100"/>
          <ac:cxnSpMkLst>
            <pc:docMk/>
            <pc:sldMk cId="734198420" sldId="1117"/>
            <ac:cxnSpMk id="99" creationId="{EE8E9366-93B8-4E31-BCDB-A8448A3815DD}"/>
          </ac:cxnSpMkLst>
        </pc:cxnChg>
        <pc:cxnChg chg="add mod">
          <ac:chgData name="Xuzhaoyuan" userId="92dacafb-b293-4395-ae6b-ab8c0207f0fc" providerId="ADAL" clId="{42D4C640-E2B4-480F-B3E5-EF6A90FC37BF}" dt="2022-05-06T06:31:34.730" v="7645" actId="14100"/>
          <ac:cxnSpMkLst>
            <pc:docMk/>
            <pc:sldMk cId="734198420" sldId="1117"/>
            <ac:cxnSpMk id="101" creationId="{35943E7F-BAAE-4C34-8DF6-AF8917CB725D}"/>
          </ac:cxnSpMkLst>
        </pc:cxnChg>
        <pc:cxnChg chg="add mod">
          <ac:chgData name="Xuzhaoyuan" userId="92dacafb-b293-4395-ae6b-ab8c0207f0fc" providerId="ADAL" clId="{42D4C640-E2B4-480F-B3E5-EF6A90FC37BF}" dt="2022-05-06T06:12:54.845" v="7512" actId="692"/>
          <ac:cxnSpMkLst>
            <pc:docMk/>
            <pc:sldMk cId="734198420" sldId="1117"/>
            <ac:cxnSpMk id="102" creationId="{93AB534B-9C1C-4130-B2D8-37E94658D285}"/>
          </ac:cxnSpMkLst>
        </pc:cxnChg>
        <pc:cxnChg chg="add mod">
          <ac:chgData name="Xuzhaoyuan" userId="92dacafb-b293-4395-ae6b-ab8c0207f0fc" providerId="ADAL" clId="{42D4C640-E2B4-480F-B3E5-EF6A90FC37BF}" dt="2022-05-06T06:32:08.396" v="7651" actId="1076"/>
          <ac:cxnSpMkLst>
            <pc:docMk/>
            <pc:sldMk cId="734198420" sldId="1117"/>
            <ac:cxnSpMk id="104" creationId="{91517F45-807A-4694-852A-B939F3C04392}"/>
          </ac:cxnSpMkLst>
        </pc:cxnChg>
        <pc:cxnChg chg="add mod">
          <ac:chgData name="Xuzhaoyuan" userId="92dacafb-b293-4395-ae6b-ab8c0207f0fc" providerId="ADAL" clId="{42D4C640-E2B4-480F-B3E5-EF6A90FC37BF}" dt="2022-05-06T06:32:08.396" v="7651" actId="1076"/>
          <ac:cxnSpMkLst>
            <pc:docMk/>
            <pc:sldMk cId="734198420" sldId="1117"/>
            <ac:cxnSpMk id="105" creationId="{70B6969B-5126-4EDA-AC14-42821AE1E082}"/>
          </ac:cxnSpMkLst>
        </pc:cxnChg>
        <pc:cxnChg chg="add mod">
          <ac:chgData name="Xuzhaoyuan" userId="92dacafb-b293-4395-ae6b-ab8c0207f0fc" providerId="ADAL" clId="{42D4C640-E2B4-480F-B3E5-EF6A90FC37BF}" dt="2022-05-06T06:32:08.396" v="7651" actId="1076"/>
          <ac:cxnSpMkLst>
            <pc:docMk/>
            <pc:sldMk cId="734198420" sldId="1117"/>
            <ac:cxnSpMk id="107" creationId="{1B88CEF1-F38F-4602-B230-2579861C4E04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21" creationId="{9AF803B5-10F8-4BAF-B843-E182FA7F50E6}"/>
          </ac:cxnSpMkLst>
        </pc:cxnChg>
        <pc:cxnChg chg="add del mod">
          <ac:chgData name="Xuzhaoyuan" userId="92dacafb-b293-4395-ae6b-ab8c0207f0fc" providerId="ADAL" clId="{42D4C640-E2B4-480F-B3E5-EF6A90FC37BF}" dt="2022-05-06T06:01:20.289" v="7451" actId="478"/>
          <ac:cxnSpMkLst>
            <pc:docMk/>
            <pc:sldMk cId="734198420" sldId="1117"/>
            <ac:cxnSpMk id="125" creationId="{6A0AF21C-F887-42CA-AC0A-111D3B95AA8B}"/>
          </ac:cxnSpMkLst>
        </pc:cxnChg>
        <pc:cxnChg chg="add mod">
          <ac:chgData name="Xuzhaoyuan" userId="92dacafb-b293-4395-ae6b-ab8c0207f0fc" providerId="ADAL" clId="{42D4C640-E2B4-480F-B3E5-EF6A90FC37BF}" dt="2022-05-06T06:31:02.466" v="7640" actId="14100"/>
          <ac:cxnSpMkLst>
            <pc:docMk/>
            <pc:sldMk cId="734198420" sldId="1117"/>
            <ac:cxnSpMk id="134" creationId="{829A9DED-37F8-4ACB-A955-212522EFCA08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154" creationId="{3E1D3452-90EA-497A-B9FF-AE93BD40CB75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160" creationId="{38C01EC1-6EED-4BB3-B2FE-3FFC0AE8A4AF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66" creationId="{4D04C5C2-CE89-4F81-9E38-113ECC5E4B36}"/>
          </ac:cxnSpMkLst>
        </pc:cxnChg>
        <pc:cxnChg chg="mod">
          <ac:chgData name="Xuzhaoyuan" userId="92dacafb-b293-4395-ae6b-ab8c0207f0fc" providerId="ADAL" clId="{42D4C640-E2B4-480F-B3E5-EF6A90FC37BF}" dt="2022-05-06T06:31:08.923" v="7641" actId="14100"/>
          <ac:cxnSpMkLst>
            <pc:docMk/>
            <pc:sldMk cId="734198420" sldId="1117"/>
            <ac:cxnSpMk id="169" creationId="{AAD146C9-6FF3-4371-8F15-54932E1D6B76}"/>
          </ac:cxnSpMkLst>
        </pc:cxnChg>
        <pc:cxnChg chg="mod">
          <ac:chgData name="Xuzhaoyuan" userId="92dacafb-b293-4395-ae6b-ab8c0207f0fc" providerId="ADAL" clId="{42D4C640-E2B4-480F-B3E5-EF6A90FC37BF}" dt="2022-05-06T06:31:08.923" v="7641" actId="14100"/>
          <ac:cxnSpMkLst>
            <pc:docMk/>
            <pc:sldMk cId="734198420" sldId="1117"/>
            <ac:cxnSpMk id="170" creationId="{E8AA0ACF-A1BA-477D-B61F-B0D645A272E5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1" creationId="{7A920090-A630-4955-BC4B-E3DBCB154438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2" creationId="{A8782B4F-472A-4AA1-A09B-4029F8CB4956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3" creationId="{1CA30047-EFD3-4A49-BDE9-0B7C175B6628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4" creationId="{6F120F09-9086-4576-882B-78C54CCF3E72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5" creationId="{72144588-626C-46AE-ACC1-B076AF55DADC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6" creationId="{797CDAB4-1B75-4D22-924E-3D778538A1EE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7" creationId="{D981435B-493B-4F31-9BC7-24228DF264B8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8" creationId="{AADACB16-D42D-4710-B1EF-3047BD1BD18C}"/>
          </ac:cxnSpMkLst>
        </pc:cxnChg>
        <pc:cxnChg chg="add del mod">
          <ac:chgData name="Xuzhaoyuan" userId="92dacafb-b293-4395-ae6b-ab8c0207f0fc" providerId="ADAL" clId="{42D4C640-E2B4-480F-B3E5-EF6A90FC37BF}" dt="2022-05-06T06:17:22.905" v="7523" actId="478"/>
          <ac:cxnSpMkLst>
            <pc:docMk/>
            <pc:sldMk cId="734198420" sldId="1117"/>
            <ac:cxnSpMk id="179" creationId="{72684A40-6D24-41F4-9051-7FD4DE5AFAED}"/>
          </ac:cxnSpMkLst>
        </pc:cxnChg>
        <pc:cxnChg chg="del">
          <ac:chgData name="Xuzhaoyuan" userId="92dacafb-b293-4395-ae6b-ab8c0207f0fc" providerId="ADAL" clId="{42D4C640-E2B4-480F-B3E5-EF6A90FC37BF}" dt="2022-05-06T02:27:33.640" v="7127" actId="478"/>
          <ac:cxnSpMkLst>
            <pc:docMk/>
            <pc:sldMk cId="734198420" sldId="1117"/>
            <ac:cxnSpMk id="189" creationId="{E6120B32-BC68-4D10-B0ED-BE0ACB692C25}"/>
          </ac:cxnSpMkLst>
        </pc:cxnChg>
        <pc:cxnChg chg="del">
          <ac:chgData name="Xuzhaoyuan" userId="92dacafb-b293-4395-ae6b-ab8c0207f0fc" providerId="ADAL" clId="{42D4C640-E2B4-480F-B3E5-EF6A90FC37BF}" dt="2022-05-06T02:27:33.640" v="7127" actId="478"/>
          <ac:cxnSpMkLst>
            <pc:docMk/>
            <pc:sldMk cId="734198420" sldId="1117"/>
            <ac:cxnSpMk id="190" creationId="{74178C5D-1F97-4016-9BA4-AC770F89E3E7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198" creationId="{6C99109F-1007-4299-980A-6E4044EB823A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199" creationId="{D1426DED-2E37-4199-B35E-23AC95F62D16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01" creationId="{BEA403B2-BC8B-4770-A525-0BA9068A0814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03" creationId="{28FA2F52-5304-478E-BAC0-BBEB47016A58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07" creationId="{D32EEEB5-D376-41B0-82B4-0A33BD6D9BE4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08" creationId="{7AFD369E-00C9-4107-8A9B-9CDAAFE22FD1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10" creationId="{559D5B9B-668B-4CC6-9285-E51F11E7248A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11" creationId="{9B44FFCD-097D-414C-AFB2-DCDC22525FEC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12" creationId="{E12F2466-A8B3-463D-948C-1EED28ADB9C6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13" creationId="{45240F2C-8CF1-4958-A8F6-C8267F081A99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14" creationId="{7F70481D-789F-4B08-8C44-C7D8125101F4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19" creationId="{422A2C13-BFAA-440C-A671-72BF1494BC05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29" creationId="{83CB3348-01A9-43AD-99A0-87D74866EB8E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32" creationId="{9F9BCA0E-B57C-4C4F-B111-77B4EE648D5A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35" creationId="{196AA5A0-C948-4DFF-97F4-CA4E0D90CFA2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44" creationId="{DCF40733-2824-4CA3-90EB-FDEFDFD96B4D}"/>
          </ac:cxnSpMkLst>
        </pc:cxnChg>
        <pc:cxnChg chg="del">
          <ac:chgData name="Xuzhaoyuan" userId="92dacafb-b293-4395-ae6b-ab8c0207f0fc" providerId="ADAL" clId="{42D4C640-E2B4-480F-B3E5-EF6A90FC37BF}" dt="2022-05-06T02:27:33.640" v="7127" actId="478"/>
          <ac:cxnSpMkLst>
            <pc:docMk/>
            <pc:sldMk cId="734198420" sldId="1117"/>
            <ac:cxnSpMk id="245" creationId="{63CA42B4-F1E8-4AAA-B564-1D5FA3828D91}"/>
          </ac:cxnSpMkLst>
        </pc:cxnChg>
        <pc:cxnChg chg="add mod">
          <ac:chgData name="Xuzhaoyuan" userId="92dacafb-b293-4395-ae6b-ab8c0207f0fc" providerId="ADAL" clId="{42D4C640-E2B4-480F-B3E5-EF6A90FC37BF}" dt="2022-05-06T06:32:27.981" v="7653" actId="1076"/>
          <ac:cxnSpMkLst>
            <pc:docMk/>
            <pc:sldMk cId="734198420" sldId="1117"/>
            <ac:cxnSpMk id="246" creationId="{118DA94E-203B-4F37-A635-75AAB709ED27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50" creationId="{E65AF4F1-3110-4092-B10A-4B1AE66DC92B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51" creationId="{20E7B98D-C7BC-49BB-AEEB-83F83E0EF9CD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52" creationId="{1845069A-CAD0-4A52-B7AD-C5B49E85B162}"/>
          </ac:cxnSpMkLst>
        </pc:cxnChg>
        <pc:cxnChg chg="del mod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53" creationId="{AFBDDFDF-B92F-46A9-B891-0E83AC1C76AC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54" creationId="{A0F2564C-D7CE-4D93-B5F8-C1F32F2B2A4B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55" creationId="{D440F771-E55F-4F07-B0C9-0D0DE86E4FE6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59" creationId="{789E5CE8-9896-40A0-9BFD-19ABD1D59ED7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61" creationId="{01FD8570-DD14-4734-9412-2E023C77E71A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62" creationId="{0034DBF4-5FFC-4601-9699-A9D3CF341923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63" creationId="{5AD2EB7F-C5D9-41E6-BEE3-37E07752873C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64" creationId="{A78285B3-8E5B-4F01-8E36-B290EB036648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65" creationId="{80553024-28C7-4AED-8B86-239F60009A24}"/>
          </ac:cxnSpMkLst>
        </pc:cxnChg>
        <pc:cxnChg chg="del">
          <ac:chgData name="Xuzhaoyuan" userId="92dacafb-b293-4395-ae6b-ab8c0207f0fc" providerId="ADAL" clId="{42D4C640-E2B4-480F-B3E5-EF6A90FC37BF}" dt="2022-05-06T02:27:38.224" v="7128" actId="478"/>
          <ac:cxnSpMkLst>
            <pc:docMk/>
            <pc:sldMk cId="734198420" sldId="1117"/>
            <ac:cxnSpMk id="266" creationId="{B79D4DBB-A9CC-410D-B2D0-39A3E9DB1218}"/>
          </ac:cxnSpMkLst>
        </pc:cxnChg>
        <pc:cxnChg chg="del">
          <ac:chgData name="Xuzhaoyuan" userId="92dacafb-b293-4395-ae6b-ab8c0207f0fc" providerId="ADAL" clId="{42D4C640-E2B4-480F-B3E5-EF6A90FC37BF}" dt="2022-05-06T02:29:22.112" v="7131" actId="478"/>
          <ac:cxnSpMkLst>
            <pc:docMk/>
            <pc:sldMk cId="734198420" sldId="1117"/>
            <ac:cxnSpMk id="268" creationId="{DD417ADD-ECCC-4A3E-BB69-DF947E7F1446}"/>
          </ac:cxnSpMkLst>
        </pc:cxnChg>
        <pc:cxnChg chg="add mod">
          <ac:chgData name="Xuzhaoyuan" userId="92dacafb-b293-4395-ae6b-ab8c0207f0fc" providerId="ADAL" clId="{42D4C640-E2B4-480F-B3E5-EF6A90FC37BF}" dt="2022-05-06T06:32:18.300" v="7652" actId="1076"/>
          <ac:cxnSpMkLst>
            <pc:docMk/>
            <pc:sldMk cId="734198420" sldId="1117"/>
            <ac:cxnSpMk id="270" creationId="{B3CFAC2F-9F74-4855-9778-FEB14AA82547}"/>
          </ac:cxnSpMkLst>
        </pc:cxnChg>
        <pc:cxnChg chg="del mod">
          <ac:chgData name="Xuzhaoyuan" userId="92dacafb-b293-4395-ae6b-ab8c0207f0fc" providerId="ADAL" clId="{42D4C640-E2B4-480F-B3E5-EF6A90FC37BF}" dt="2022-05-06T02:29:58.017" v="7135" actId="478"/>
          <ac:cxnSpMkLst>
            <pc:docMk/>
            <pc:sldMk cId="734198420" sldId="1117"/>
            <ac:cxnSpMk id="271" creationId="{91059E43-4D10-49A2-A19A-F975C1B09E9F}"/>
          </ac:cxnSpMkLst>
        </pc:cxnChg>
        <pc:cxnChg chg="add del mod">
          <ac:chgData name="Xuzhaoyuan" userId="92dacafb-b293-4395-ae6b-ab8c0207f0fc" providerId="ADAL" clId="{42D4C640-E2B4-480F-B3E5-EF6A90FC37BF}" dt="2022-05-06T06:32:52.077" v="7660" actId="478"/>
          <ac:cxnSpMkLst>
            <pc:docMk/>
            <pc:sldMk cId="734198420" sldId="1117"/>
            <ac:cxnSpMk id="272" creationId="{308341E5-4F68-4845-AE1D-1DEB1DEA3847}"/>
          </ac:cxnSpMkLst>
        </pc:cxnChg>
        <pc:cxnChg chg="del mod">
          <ac:chgData name="Xuzhaoyuan" userId="92dacafb-b293-4395-ae6b-ab8c0207f0fc" providerId="ADAL" clId="{42D4C640-E2B4-480F-B3E5-EF6A90FC37BF}" dt="2022-05-06T02:29:58.017" v="7135" actId="478"/>
          <ac:cxnSpMkLst>
            <pc:docMk/>
            <pc:sldMk cId="734198420" sldId="1117"/>
            <ac:cxnSpMk id="273" creationId="{237B0921-1F91-45BC-91B2-064EBA521227}"/>
          </ac:cxnSpMkLst>
        </pc:cxnChg>
        <pc:cxnChg chg="add del mod">
          <ac:chgData name="Xuzhaoyuan" userId="92dacafb-b293-4395-ae6b-ab8c0207f0fc" providerId="ADAL" clId="{42D4C640-E2B4-480F-B3E5-EF6A90FC37BF}" dt="2022-05-06T06:32:52.077" v="7660" actId="478"/>
          <ac:cxnSpMkLst>
            <pc:docMk/>
            <pc:sldMk cId="734198420" sldId="1117"/>
            <ac:cxnSpMk id="274" creationId="{8D8E82D0-4157-4A2D-84C7-E6E212B11C6F}"/>
          </ac:cxnSpMkLst>
        </pc:cxnChg>
      </pc:sldChg>
      <pc:sldChg chg="add del">
        <pc:chgData name="Xuzhaoyuan" userId="92dacafb-b293-4395-ae6b-ab8c0207f0fc" providerId="ADAL" clId="{42D4C640-E2B4-480F-B3E5-EF6A90FC37BF}" dt="2022-05-11T08:03:17.004" v="8218" actId="47"/>
        <pc:sldMkLst>
          <pc:docMk/>
          <pc:sldMk cId="3211180042" sldId="1118"/>
        </pc:sldMkLst>
      </pc:sldChg>
      <pc:sldChg chg="add del">
        <pc:chgData name="Xuzhaoyuan" userId="92dacafb-b293-4395-ae6b-ab8c0207f0fc" providerId="ADAL" clId="{42D4C640-E2B4-480F-B3E5-EF6A90FC37BF}" dt="2022-05-06T02:23:53.394" v="7126" actId="47"/>
        <pc:sldMkLst>
          <pc:docMk/>
          <pc:sldMk cId="3702393719" sldId="1119"/>
        </pc:sldMkLst>
      </pc:sldChg>
      <pc:sldChg chg="add del">
        <pc:chgData name="Xuzhaoyuan" userId="92dacafb-b293-4395-ae6b-ab8c0207f0fc" providerId="ADAL" clId="{42D4C640-E2B4-480F-B3E5-EF6A90FC37BF}" dt="2022-05-06T06:34:19.896" v="7667" actId="47"/>
        <pc:sldMkLst>
          <pc:docMk/>
          <pc:sldMk cId="3931736432" sldId="1119"/>
        </pc:sldMkLst>
      </pc:sldChg>
      <pc:sldChg chg="add del ord">
        <pc:chgData name="Xuzhaoyuan" userId="92dacafb-b293-4395-ae6b-ab8c0207f0fc" providerId="ADAL" clId="{42D4C640-E2B4-480F-B3E5-EF6A90FC37BF}" dt="2022-05-06T03:24:27.921" v="7409" actId="47"/>
        <pc:sldMkLst>
          <pc:docMk/>
          <pc:sldMk cId="3098868878" sldId="1120"/>
        </pc:sldMkLst>
      </pc:sldChg>
      <pc:sldChg chg="addSp delSp modSp add del mod">
        <pc:chgData name="Xuzhaoyuan" userId="92dacafb-b293-4395-ae6b-ab8c0207f0fc" providerId="ADAL" clId="{42D4C640-E2B4-480F-B3E5-EF6A90FC37BF}" dt="2022-05-11T11:59:22.752" v="8533" actId="47"/>
        <pc:sldMkLst>
          <pc:docMk/>
          <pc:sldMk cId="3959637466" sldId="1120"/>
        </pc:sldMkLst>
        <pc:spChg chg="add mod">
          <ac:chgData name="Xuzhaoyuan" userId="92dacafb-b293-4395-ae6b-ab8c0207f0fc" providerId="ADAL" clId="{42D4C640-E2B4-480F-B3E5-EF6A90FC37BF}" dt="2022-05-06T09:27:22.308" v="7935" actId="207"/>
          <ac:spMkLst>
            <pc:docMk/>
            <pc:sldMk cId="3959637466" sldId="1120"/>
            <ac:spMk id="5" creationId="{0B9331F4-59F1-4354-A9C6-50A3207DB880}"/>
          </ac:spMkLst>
        </pc:spChg>
        <pc:spChg chg="add mod">
          <ac:chgData name="Xuzhaoyuan" userId="92dacafb-b293-4395-ae6b-ab8c0207f0fc" providerId="ADAL" clId="{42D4C640-E2B4-480F-B3E5-EF6A90FC37BF}" dt="2022-05-06T08:32:39.193" v="7852" actId="14100"/>
          <ac:spMkLst>
            <pc:docMk/>
            <pc:sldMk cId="3959637466" sldId="1120"/>
            <ac:spMk id="7" creationId="{674E8A39-6E22-4E39-9BDE-4E1BAD65793B}"/>
          </ac:spMkLst>
        </pc:spChg>
        <pc:spChg chg="add mod">
          <ac:chgData name="Xuzhaoyuan" userId="92dacafb-b293-4395-ae6b-ab8c0207f0fc" providerId="ADAL" clId="{42D4C640-E2B4-480F-B3E5-EF6A90FC37BF}" dt="2022-05-06T08:39:16.425" v="7865" actId="1076"/>
          <ac:spMkLst>
            <pc:docMk/>
            <pc:sldMk cId="3959637466" sldId="1120"/>
            <ac:spMk id="11" creationId="{A67D8D75-7C41-422D-8FA3-5F99F04F1876}"/>
          </ac:spMkLst>
        </pc:spChg>
        <pc:spChg chg="add mod">
          <ac:chgData name="Xuzhaoyuan" userId="92dacafb-b293-4395-ae6b-ab8c0207f0fc" providerId="ADAL" clId="{42D4C640-E2B4-480F-B3E5-EF6A90FC37BF}" dt="2022-05-06T13:58:16.534" v="7939" actId="207"/>
          <ac:spMkLst>
            <pc:docMk/>
            <pc:sldMk cId="3959637466" sldId="1120"/>
            <ac:spMk id="64" creationId="{59DB7C3E-A4B7-4AD2-8693-8F6A9B01F8E9}"/>
          </ac:spMkLst>
        </pc:spChg>
        <pc:spChg chg="add mod">
          <ac:chgData name="Xuzhaoyuan" userId="92dacafb-b293-4395-ae6b-ab8c0207f0fc" providerId="ADAL" clId="{42D4C640-E2B4-480F-B3E5-EF6A90FC37BF}" dt="2022-05-06T09:27:22.308" v="7935" actId="207"/>
          <ac:spMkLst>
            <pc:docMk/>
            <pc:sldMk cId="3959637466" sldId="1120"/>
            <ac:spMk id="65" creationId="{DDA2D854-A49C-4EF1-8788-E728CB515F5E}"/>
          </ac:spMkLst>
        </pc:spChg>
        <pc:spChg chg="add mod">
          <ac:chgData name="Xuzhaoyuan" userId="92dacafb-b293-4395-ae6b-ab8c0207f0fc" providerId="ADAL" clId="{42D4C640-E2B4-480F-B3E5-EF6A90FC37BF}" dt="2022-05-06T13:58:16.534" v="7939" actId="207"/>
          <ac:spMkLst>
            <pc:docMk/>
            <pc:sldMk cId="3959637466" sldId="1120"/>
            <ac:spMk id="66" creationId="{DD5BCBB9-2BF1-4E5A-B4DB-1CDFBF5B78B0}"/>
          </ac:spMkLst>
        </pc:spChg>
        <pc:spChg chg="add mod">
          <ac:chgData name="Xuzhaoyuan" userId="92dacafb-b293-4395-ae6b-ab8c0207f0fc" providerId="ADAL" clId="{42D4C640-E2B4-480F-B3E5-EF6A90FC37BF}" dt="2022-05-06T13:58:03.007" v="7938" actId="207"/>
          <ac:spMkLst>
            <pc:docMk/>
            <pc:sldMk cId="3959637466" sldId="1120"/>
            <ac:spMk id="67" creationId="{27DF156E-53A3-47FB-AE0E-3F59EF7415D7}"/>
          </ac:spMkLst>
        </pc:spChg>
        <pc:spChg chg="add mod">
          <ac:chgData name="Xuzhaoyuan" userId="92dacafb-b293-4395-ae6b-ab8c0207f0fc" providerId="ADAL" clId="{42D4C640-E2B4-480F-B3E5-EF6A90FC37BF}" dt="2022-05-06T13:58:16.534" v="7939" actId="207"/>
          <ac:spMkLst>
            <pc:docMk/>
            <pc:sldMk cId="3959637466" sldId="1120"/>
            <ac:spMk id="69" creationId="{18EE51AD-3300-4B57-A0CD-6FFCC965D04C}"/>
          </ac:spMkLst>
        </pc:spChg>
        <pc:spChg chg="add mod">
          <ac:chgData name="Xuzhaoyuan" userId="92dacafb-b293-4395-ae6b-ab8c0207f0fc" providerId="ADAL" clId="{42D4C640-E2B4-480F-B3E5-EF6A90FC37BF}" dt="2022-05-06T09:27:22.308" v="7935" actId="207"/>
          <ac:spMkLst>
            <pc:docMk/>
            <pc:sldMk cId="3959637466" sldId="1120"/>
            <ac:spMk id="70" creationId="{1063BFB6-EBBC-4754-80F8-2C710ADCB1AD}"/>
          </ac:spMkLst>
        </pc:spChg>
        <pc:spChg chg="add del mod">
          <ac:chgData name="Xuzhaoyuan" userId="92dacafb-b293-4395-ae6b-ab8c0207f0fc" providerId="ADAL" clId="{42D4C640-E2B4-480F-B3E5-EF6A90FC37BF}" dt="2022-05-06T08:14:43.362" v="7797" actId="478"/>
          <ac:spMkLst>
            <pc:docMk/>
            <pc:sldMk cId="3959637466" sldId="1120"/>
            <ac:spMk id="77" creationId="{FF8B59A9-1EF5-40B7-8CE2-EF8064AA5182}"/>
          </ac:spMkLst>
        </pc:spChg>
        <pc:spChg chg="mod">
          <ac:chgData name="Xuzhaoyuan" userId="92dacafb-b293-4395-ae6b-ab8c0207f0fc" providerId="ADAL" clId="{42D4C640-E2B4-480F-B3E5-EF6A90FC37BF}" dt="2022-05-06T08:25:48.529" v="7841" actId="1076"/>
          <ac:spMkLst>
            <pc:docMk/>
            <pc:sldMk cId="3959637466" sldId="1120"/>
            <ac:spMk id="78" creationId="{EEF39FB2-BFB2-498B-AF1A-40905281DD7A}"/>
          </ac:spMkLst>
        </pc:spChg>
        <pc:spChg chg="add mod">
          <ac:chgData name="Xuzhaoyuan" userId="92dacafb-b293-4395-ae6b-ab8c0207f0fc" providerId="ADAL" clId="{42D4C640-E2B4-480F-B3E5-EF6A90FC37BF}" dt="2022-05-06T08:25:48.529" v="7841" actId="1076"/>
          <ac:spMkLst>
            <pc:docMk/>
            <pc:sldMk cId="3959637466" sldId="1120"/>
            <ac:spMk id="79" creationId="{30F36297-E712-474F-B895-7C2F61E369FF}"/>
          </ac:spMkLst>
        </pc:spChg>
        <pc:spChg chg="add mod">
          <ac:chgData name="Xuzhaoyuan" userId="92dacafb-b293-4395-ae6b-ab8c0207f0fc" providerId="ADAL" clId="{42D4C640-E2B4-480F-B3E5-EF6A90FC37BF}" dt="2022-05-06T08:25:48.529" v="7841" actId="1076"/>
          <ac:spMkLst>
            <pc:docMk/>
            <pc:sldMk cId="3959637466" sldId="1120"/>
            <ac:spMk id="80" creationId="{2A99172E-64DF-4D0B-AE80-1F373AEA263A}"/>
          </ac:spMkLst>
        </pc:spChg>
        <pc:spChg chg="add mod">
          <ac:chgData name="Xuzhaoyuan" userId="92dacafb-b293-4395-ae6b-ab8c0207f0fc" providerId="ADAL" clId="{42D4C640-E2B4-480F-B3E5-EF6A90FC37BF}" dt="2022-05-06T08:32:25.080" v="7850" actId="207"/>
          <ac:spMkLst>
            <pc:docMk/>
            <pc:sldMk cId="3959637466" sldId="1120"/>
            <ac:spMk id="81" creationId="{DD0A7D9B-18C2-45F0-86B9-9ADEA8FA22BA}"/>
          </ac:spMkLst>
        </pc:spChg>
        <pc:spChg chg="add del mod">
          <ac:chgData name="Xuzhaoyuan" userId="92dacafb-b293-4395-ae6b-ab8c0207f0fc" providerId="ADAL" clId="{42D4C640-E2B4-480F-B3E5-EF6A90FC37BF}" dt="2022-05-06T08:26:47.343" v="7849" actId="478"/>
          <ac:spMkLst>
            <pc:docMk/>
            <pc:sldMk cId="3959637466" sldId="1120"/>
            <ac:spMk id="82" creationId="{5D878B10-33CE-4C70-9C2F-DE3572E54E33}"/>
          </ac:spMkLst>
        </pc:spChg>
        <pc:spChg chg="add mod">
          <ac:chgData name="Xuzhaoyuan" userId="92dacafb-b293-4395-ae6b-ab8c0207f0fc" providerId="ADAL" clId="{42D4C640-E2B4-480F-B3E5-EF6A90FC37BF}" dt="2022-05-06T08:39:26.570" v="7870" actId="1076"/>
          <ac:spMkLst>
            <pc:docMk/>
            <pc:sldMk cId="3959637466" sldId="1120"/>
            <ac:spMk id="83" creationId="{B1E0C293-3688-4645-A067-A74E3E8A0D5D}"/>
          </ac:spMkLst>
        </pc:spChg>
        <pc:spChg chg="add mod">
          <ac:chgData name="Xuzhaoyuan" userId="92dacafb-b293-4395-ae6b-ab8c0207f0fc" providerId="ADAL" clId="{42D4C640-E2B4-480F-B3E5-EF6A90FC37BF}" dt="2022-05-06T08:39:47.409" v="7876" actId="1076"/>
          <ac:spMkLst>
            <pc:docMk/>
            <pc:sldMk cId="3959637466" sldId="1120"/>
            <ac:spMk id="84" creationId="{85F047FC-1EC5-48BB-BA30-0EBF8A01B5A9}"/>
          </ac:spMkLst>
        </pc:spChg>
        <pc:spChg chg="add del mod">
          <ac:chgData name="Xuzhaoyuan" userId="92dacafb-b293-4395-ae6b-ab8c0207f0fc" providerId="ADAL" clId="{42D4C640-E2B4-480F-B3E5-EF6A90FC37BF}" dt="2022-05-06T08:40:15.105" v="7878"/>
          <ac:spMkLst>
            <pc:docMk/>
            <pc:sldMk cId="3959637466" sldId="1120"/>
            <ac:spMk id="85" creationId="{6213EC81-C1D7-420D-8E3A-867BFAF64F23}"/>
          </ac:spMkLst>
        </pc:spChg>
        <pc:spChg chg="add mod">
          <ac:chgData name="Xuzhaoyuan" userId="92dacafb-b293-4395-ae6b-ab8c0207f0fc" providerId="ADAL" clId="{42D4C640-E2B4-480F-B3E5-EF6A90FC37BF}" dt="2022-05-06T08:40:25.168" v="7882" actId="1076"/>
          <ac:spMkLst>
            <pc:docMk/>
            <pc:sldMk cId="3959637466" sldId="1120"/>
            <ac:spMk id="87" creationId="{62A41C21-31F7-4D90-BAC7-4A38C101C769}"/>
          </ac:spMkLst>
        </pc:spChg>
        <pc:spChg chg="add mod">
          <ac:chgData name="Xuzhaoyuan" userId="92dacafb-b293-4395-ae6b-ab8c0207f0fc" providerId="ADAL" clId="{42D4C640-E2B4-480F-B3E5-EF6A90FC37BF}" dt="2022-05-06T08:40:33.169" v="7886" actId="20577"/>
          <ac:spMkLst>
            <pc:docMk/>
            <pc:sldMk cId="3959637466" sldId="1120"/>
            <ac:spMk id="90" creationId="{795808FA-A07A-45DA-836D-EE56992D86F5}"/>
          </ac:spMkLst>
        </pc:spChg>
        <pc:spChg chg="add mod">
          <ac:chgData name="Xuzhaoyuan" userId="92dacafb-b293-4395-ae6b-ab8c0207f0fc" providerId="ADAL" clId="{42D4C640-E2B4-480F-B3E5-EF6A90FC37BF}" dt="2022-05-06T08:40:49.057" v="7891" actId="1076"/>
          <ac:spMkLst>
            <pc:docMk/>
            <pc:sldMk cId="3959637466" sldId="1120"/>
            <ac:spMk id="91" creationId="{8B2F1653-8289-4AA2-A04D-16015CE57F44}"/>
          </ac:spMkLst>
        </pc:spChg>
        <pc:spChg chg="add mod">
          <ac:chgData name="Xuzhaoyuan" userId="92dacafb-b293-4395-ae6b-ab8c0207f0fc" providerId="ADAL" clId="{42D4C640-E2B4-480F-B3E5-EF6A90FC37BF}" dt="2022-05-06T08:40:59.327" v="7895" actId="20577"/>
          <ac:spMkLst>
            <pc:docMk/>
            <pc:sldMk cId="3959637466" sldId="1120"/>
            <ac:spMk id="92" creationId="{A7A54F17-A44E-46E2-A0B8-0AC6E80A50EB}"/>
          </ac:spMkLst>
        </pc:spChg>
        <pc:spChg chg="add mod">
          <ac:chgData name="Xuzhaoyuan" userId="92dacafb-b293-4395-ae6b-ab8c0207f0fc" providerId="ADAL" clId="{42D4C640-E2B4-480F-B3E5-EF6A90FC37BF}" dt="2022-05-06T08:41:07.604" v="7899" actId="20577"/>
          <ac:spMkLst>
            <pc:docMk/>
            <pc:sldMk cId="3959637466" sldId="1120"/>
            <ac:spMk id="100" creationId="{9E7BA772-306E-415E-8CA4-C08D033F9597}"/>
          </ac:spMkLst>
        </pc:spChg>
        <pc:spChg chg="add mod">
          <ac:chgData name="Xuzhaoyuan" userId="92dacafb-b293-4395-ae6b-ab8c0207f0fc" providerId="ADAL" clId="{42D4C640-E2B4-480F-B3E5-EF6A90FC37BF}" dt="2022-05-06T08:41:27.779" v="7904" actId="1076"/>
          <ac:spMkLst>
            <pc:docMk/>
            <pc:sldMk cId="3959637466" sldId="1120"/>
            <ac:spMk id="103" creationId="{0C85F0E6-0D55-48A7-8290-21EAFCFD4A94}"/>
          </ac:spMkLst>
        </pc:spChg>
        <pc:spChg chg="add mod">
          <ac:chgData name="Xuzhaoyuan" userId="92dacafb-b293-4395-ae6b-ab8c0207f0fc" providerId="ADAL" clId="{42D4C640-E2B4-480F-B3E5-EF6A90FC37BF}" dt="2022-05-06T08:43:35.385" v="7915" actId="1076"/>
          <ac:spMkLst>
            <pc:docMk/>
            <pc:sldMk cId="3959637466" sldId="1120"/>
            <ac:spMk id="108" creationId="{411A1744-E827-4E00-8E79-1FFB4102B8A2}"/>
          </ac:spMkLst>
        </pc:spChg>
        <pc:spChg chg="add mod">
          <ac:chgData name="Xuzhaoyuan" userId="92dacafb-b293-4395-ae6b-ab8c0207f0fc" providerId="ADAL" clId="{42D4C640-E2B4-480F-B3E5-EF6A90FC37BF}" dt="2022-05-06T08:43:29.833" v="7914" actId="1076"/>
          <ac:spMkLst>
            <pc:docMk/>
            <pc:sldMk cId="3959637466" sldId="1120"/>
            <ac:spMk id="109" creationId="{4F815313-7A7A-4694-8C59-FB8577D27069}"/>
          </ac:spMkLst>
        </pc:spChg>
        <pc:spChg chg="add mod">
          <ac:chgData name="Xuzhaoyuan" userId="92dacafb-b293-4395-ae6b-ab8c0207f0fc" providerId="ADAL" clId="{42D4C640-E2B4-480F-B3E5-EF6A90FC37BF}" dt="2022-05-06T08:43:42.561" v="7918" actId="1076"/>
          <ac:spMkLst>
            <pc:docMk/>
            <pc:sldMk cId="3959637466" sldId="1120"/>
            <ac:spMk id="112" creationId="{716227FA-0416-4322-82FB-EDD19C9827D4}"/>
          </ac:spMkLst>
        </pc:spChg>
        <pc:spChg chg="add mod">
          <ac:chgData name="Xuzhaoyuan" userId="92dacafb-b293-4395-ae6b-ab8c0207f0fc" providerId="ADAL" clId="{42D4C640-E2B4-480F-B3E5-EF6A90FC37BF}" dt="2022-05-06T08:43:46.985" v="7920" actId="1076"/>
          <ac:spMkLst>
            <pc:docMk/>
            <pc:sldMk cId="3959637466" sldId="1120"/>
            <ac:spMk id="113" creationId="{C6934EE8-5D9C-4C50-B6E6-03250CEEF863}"/>
          </ac:spMkLst>
        </pc:spChg>
        <pc:spChg chg="add mod">
          <ac:chgData name="Xuzhaoyuan" userId="92dacafb-b293-4395-ae6b-ab8c0207f0fc" providerId="ADAL" clId="{42D4C640-E2B4-480F-B3E5-EF6A90FC37BF}" dt="2022-05-06T08:43:58.177" v="7924" actId="1076"/>
          <ac:spMkLst>
            <pc:docMk/>
            <pc:sldMk cId="3959637466" sldId="1120"/>
            <ac:spMk id="114" creationId="{AFA18C1B-A530-4F58-B396-266532A30C41}"/>
          </ac:spMkLst>
        </pc:spChg>
        <pc:spChg chg="add del mod">
          <ac:chgData name="Xuzhaoyuan" userId="92dacafb-b293-4395-ae6b-ab8c0207f0fc" providerId="ADAL" clId="{42D4C640-E2B4-480F-B3E5-EF6A90FC37BF}" dt="2022-05-06T08:43:59.843" v="7926"/>
          <ac:spMkLst>
            <pc:docMk/>
            <pc:sldMk cId="3959637466" sldId="1120"/>
            <ac:spMk id="115" creationId="{43313AF7-066C-4B04-B279-08F23172460F}"/>
          </ac:spMkLst>
        </pc:spChg>
        <pc:spChg chg="add mod">
          <ac:chgData name="Xuzhaoyuan" userId="92dacafb-b293-4395-ae6b-ab8c0207f0fc" providerId="ADAL" clId="{42D4C640-E2B4-480F-B3E5-EF6A90FC37BF}" dt="2022-05-06T08:44:14.777" v="7932" actId="1076"/>
          <ac:spMkLst>
            <pc:docMk/>
            <pc:sldMk cId="3959637466" sldId="1120"/>
            <ac:spMk id="116" creationId="{586FE19B-3E96-4582-97A1-8C667E833EDE}"/>
          </ac:spMkLst>
        </pc:spChg>
        <pc:spChg chg="add mod">
          <ac:chgData name="Xuzhaoyuan" userId="92dacafb-b293-4395-ae6b-ab8c0207f0fc" providerId="ADAL" clId="{42D4C640-E2B4-480F-B3E5-EF6A90FC37BF}" dt="2022-05-06T08:44:11.033" v="7931" actId="1076"/>
          <ac:spMkLst>
            <pc:docMk/>
            <pc:sldMk cId="3959637466" sldId="1120"/>
            <ac:spMk id="117" creationId="{AA363BDB-540D-4FC7-9070-E5A750E43343}"/>
          </ac:spMkLst>
        </pc:spChg>
        <pc:spChg chg="add mod">
          <ac:chgData name="Xuzhaoyuan" userId="92dacafb-b293-4395-ae6b-ab8c0207f0fc" providerId="ADAL" clId="{42D4C640-E2B4-480F-B3E5-EF6A90FC37BF}" dt="2022-05-06T08:44:19.353" v="7934" actId="1076"/>
          <ac:spMkLst>
            <pc:docMk/>
            <pc:sldMk cId="3959637466" sldId="1120"/>
            <ac:spMk id="118" creationId="{43FD6214-5F85-482A-9885-9F84FBD21CF5}"/>
          </ac:spMkLst>
        </pc:spChg>
        <pc:spChg chg="del">
          <ac:chgData name="Xuzhaoyuan" userId="92dacafb-b293-4395-ae6b-ab8c0207f0fc" providerId="ADAL" clId="{42D4C640-E2B4-480F-B3E5-EF6A90FC37BF}" dt="2022-05-06T06:34:00.134" v="7665" actId="478"/>
          <ac:spMkLst>
            <pc:docMk/>
            <pc:sldMk cId="3959637466" sldId="1120"/>
            <ac:spMk id="280" creationId="{2190DE04-BADB-40C9-9DD1-9F46E854A9F8}"/>
          </ac:spMkLst>
        </pc:spChg>
        <pc:spChg chg="del mod">
          <ac:chgData name="Xuzhaoyuan" userId="92dacafb-b293-4395-ae6b-ab8c0207f0fc" providerId="ADAL" clId="{42D4C640-E2B4-480F-B3E5-EF6A90FC37BF}" dt="2022-05-06T06:44:28.624" v="7669" actId="478"/>
          <ac:spMkLst>
            <pc:docMk/>
            <pc:sldMk cId="3959637466" sldId="1120"/>
            <ac:spMk id="281" creationId="{A6530D46-649E-4CCA-9D80-5C712F85F14F}"/>
          </ac:spMkLst>
        </pc:spChg>
        <pc:spChg chg="del">
          <ac:chgData name="Xuzhaoyuan" userId="92dacafb-b293-4395-ae6b-ab8c0207f0fc" providerId="ADAL" clId="{42D4C640-E2B4-480F-B3E5-EF6A90FC37BF}" dt="2022-05-06T06:34:00.134" v="7665" actId="478"/>
          <ac:spMkLst>
            <pc:docMk/>
            <pc:sldMk cId="3959637466" sldId="1120"/>
            <ac:spMk id="283" creationId="{21261C10-8E94-416E-93C4-027381086925}"/>
          </ac:spMkLst>
        </pc:spChg>
        <pc:spChg chg="del mod">
          <ac:chgData name="Xuzhaoyuan" userId="92dacafb-b293-4395-ae6b-ab8c0207f0fc" providerId="ADAL" clId="{42D4C640-E2B4-480F-B3E5-EF6A90FC37BF}" dt="2022-05-06T08:05:53.829" v="7703" actId="478"/>
          <ac:spMkLst>
            <pc:docMk/>
            <pc:sldMk cId="3959637466" sldId="1120"/>
            <ac:spMk id="284" creationId="{E3AAD320-3BFC-4B84-8DA9-C40FCD2BA99B}"/>
          </ac:spMkLst>
        </pc:spChg>
        <pc:spChg chg="del mod">
          <ac:chgData name="Xuzhaoyuan" userId="92dacafb-b293-4395-ae6b-ab8c0207f0fc" providerId="ADAL" clId="{42D4C640-E2B4-480F-B3E5-EF6A90FC37BF}" dt="2022-05-06T06:44:28.624" v="7669" actId="478"/>
          <ac:spMkLst>
            <pc:docMk/>
            <pc:sldMk cId="3959637466" sldId="1120"/>
            <ac:spMk id="285" creationId="{60EC4C16-A53C-4851-B7D1-3317EDA7011C}"/>
          </ac:spMkLst>
        </pc:spChg>
        <pc:picChg chg="mod">
          <ac:chgData name="Xuzhaoyuan" userId="92dacafb-b293-4395-ae6b-ab8c0207f0fc" providerId="ADAL" clId="{42D4C640-E2B4-480F-B3E5-EF6A90FC37BF}" dt="2022-05-06T08:05:57.417" v="7706" actId="1076"/>
          <ac:picMkLst>
            <pc:docMk/>
            <pc:sldMk cId="3959637466" sldId="1120"/>
            <ac:picMk id="14" creationId="{EC2AA9DD-8A63-4F37-885C-9A745495F3B1}"/>
          </ac:picMkLst>
        </pc:picChg>
        <pc:cxnChg chg="add del">
          <ac:chgData name="Xuzhaoyuan" userId="92dacafb-b293-4395-ae6b-ab8c0207f0fc" providerId="ADAL" clId="{42D4C640-E2B4-480F-B3E5-EF6A90FC37BF}" dt="2022-05-06T08:38:44.231" v="7854" actId="478"/>
          <ac:cxnSpMkLst>
            <pc:docMk/>
            <pc:sldMk cId="3959637466" sldId="1120"/>
            <ac:cxnSpMk id="10" creationId="{DF175CE2-D64D-4F46-8C32-D3E515B19BCF}"/>
          </ac:cxnSpMkLst>
        </pc:cxnChg>
        <pc:cxnChg chg="mod">
          <ac:chgData name="Xuzhaoyuan" userId="92dacafb-b293-4395-ae6b-ab8c0207f0fc" providerId="ADAL" clId="{42D4C640-E2B4-480F-B3E5-EF6A90FC37BF}" dt="2022-05-06T06:33:47.938" v="7664" actId="14100"/>
          <ac:cxnSpMkLst>
            <pc:docMk/>
            <pc:sldMk cId="3959637466" sldId="1120"/>
            <ac:cxnSpMk id="101" creationId="{35943E7F-BAAE-4C34-8DF6-AF8917CB725D}"/>
          </ac:cxnSpMkLst>
        </pc:cxnChg>
      </pc:sldChg>
      <pc:sldChg chg="addSp delSp modSp add del mod ord">
        <pc:chgData name="Xuzhaoyuan" userId="92dacafb-b293-4395-ae6b-ab8c0207f0fc" providerId="ADAL" clId="{42D4C640-E2B4-480F-B3E5-EF6A90FC37BF}" dt="2022-05-11T13:02:34.548" v="9180" actId="47"/>
        <pc:sldMkLst>
          <pc:docMk/>
          <pc:sldMk cId="1460028643" sldId="1121"/>
        </pc:sldMkLst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2" creationId="{CD106ED0-F56E-4630-8100-1A75110241A4}"/>
          </ac:spMkLst>
        </pc:spChg>
        <pc:spChg chg="mod">
          <ac:chgData name="Xuzhaoyuan" userId="92dacafb-b293-4395-ae6b-ab8c0207f0fc" providerId="ADAL" clId="{42D4C640-E2B4-480F-B3E5-EF6A90FC37BF}" dt="2022-05-11T08:22:30.672" v="8274" actId="20577"/>
          <ac:spMkLst>
            <pc:docMk/>
            <pc:sldMk cId="1460028643" sldId="1121"/>
            <ac:spMk id="4" creationId="{65D00C4A-DAE2-4146-894E-3C84C23D9733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6" creationId="{9E74DD9E-97C7-43F9-B0AB-B7BE443881E1}"/>
          </ac:spMkLst>
        </pc:spChg>
        <pc:spChg chg="add mod">
          <ac:chgData name="Xuzhaoyuan" userId="92dacafb-b293-4395-ae6b-ab8c0207f0fc" providerId="ADAL" clId="{42D4C640-E2B4-480F-B3E5-EF6A90FC37BF}" dt="2022-05-11T12:12:39.806" v="8736" actId="692"/>
          <ac:spMkLst>
            <pc:docMk/>
            <pc:sldMk cId="1460028643" sldId="1121"/>
            <ac:spMk id="9" creationId="{E7136B56-520C-482C-A811-DC0F8B032F25}"/>
          </ac:spMkLst>
        </pc:spChg>
        <pc:spChg chg="add mod">
          <ac:chgData name="Xuzhaoyuan" userId="92dacafb-b293-4395-ae6b-ab8c0207f0fc" providerId="ADAL" clId="{42D4C640-E2B4-480F-B3E5-EF6A90FC37BF}" dt="2022-05-11T12:13:02.768" v="8744" actId="12788"/>
          <ac:spMkLst>
            <pc:docMk/>
            <pc:sldMk cId="1460028643" sldId="1121"/>
            <ac:spMk id="10" creationId="{470A8D0E-D1BE-4C05-A850-2BACABCABD5F}"/>
          </ac:spMkLst>
        </pc:spChg>
        <pc:spChg chg="add del mod">
          <ac:chgData name="Xuzhaoyuan" userId="92dacafb-b293-4395-ae6b-ab8c0207f0fc" providerId="ADAL" clId="{42D4C640-E2B4-480F-B3E5-EF6A90FC37BF}" dt="2022-05-11T08:48:15.095" v="8320" actId="478"/>
          <ac:spMkLst>
            <pc:docMk/>
            <pc:sldMk cId="1460028643" sldId="1121"/>
            <ac:spMk id="11" creationId="{9A3FC58A-714F-42CA-8366-52495336F356}"/>
          </ac:spMkLst>
        </pc:spChg>
        <pc:spChg chg="add del mod">
          <ac:chgData name="Xuzhaoyuan" userId="92dacafb-b293-4395-ae6b-ab8c0207f0fc" providerId="ADAL" clId="{42D4C640-E2B4-480F-B3E5-EF6A90FC37BF}" dt="2022-05-11T08:49:00.032" v="8345"/>
          <ac:spMkLst>
            <pc:docMk/>
            <pc:sldMk cId="1460028643" sldId="1121"/>
            <ac:spMk id="12" creationId="{FCCAFC26-56EB-4AF9-A0AC-2CCEECD4AE18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17" creationId="{DC1D88D9-F665-47D1-88EC-7016797272CE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18" creationId="{8DBD066F-5581-4784-A809-5B5E89283A06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19" creationId="{D4FB952E-727E-4927-938D-72D9C5C109E5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20" creationId="{430CF25D-5258-4B53-8524-C23248CAC894}"/>
          </ac:spMkLst>
        </pc:spChg>
        <pc:spChg chg="add mod topLvl">
          <ac:chgData name="Xuzhaoyuan" userId="92dacafb-b293-4395-ae6b-ab8c0207f0fc" providerId="ADAL" clId="{42D4C640-E2B4-480F-B3E5-EF6A90FC37BF}" dt="2022-05-11T12:10:43.925" v="8657" actId="165"/>
          <ac:spMkLst>
            <pc:docMk/>
            <pc:sldMk cId="1460028643" sldId="1121"/>
            <ac:spMk id="21" creationId="{34F6BDEC-2104-4FB8-93EA-76E82912D466}"/>
          </ac:spMkLst>
        </pc:spChg>
        <pc:spChg chg="add mod">
          <ac:chgData name="Xuzhaoyuan" userId="92dacafb-b293-4395-ae6b-ab8c0207f0fc" providerId="ADAL" clId="{42D4C640-E2B4-480F-B3E5-EF6A90FC37BF}" dt="2022-05-11T12:18:07.999" v="8866" actId="1076"/>
          <ac:spMkLst>
            <pc:docMk/>
            <pc:sldMk cId="1460028643" sldId="1121"/>
            <ac:spMk id="24" creationId="{F89D9EF1-CDF5-4623-A8DF-9CABE1C457EA}"/>
          </ac:spMkLst>
        </pc:spChg>
        <pc:spChg chg="add mod topLvl">
          <ac:chgData name="Xuzhaoyuan" userId="92dacafb-b293-4395-ae6b-ab8c0207f0fc" providerId="ADAL" clId="{42D4C640-E2B4-480F-B3E5-EF6A90FC37BF}" dt="2022-05-11T12:18:28.648" v="8868" actId="207"/>
          <ac:spMkLst>
            <pc:docMk/>
            <pc:sldMk cId="1460028643" sldId="1121"/>
            <ac:spMk id="25" creationId="{BD486A35-46A3-49C2-8B95-6480262DF41F}"/>
          </ac:spMkLst>
        </pc:spChg>
        <pc:spChg chg="add mod topLvl">
          <ac:chgData name="Xuzhaoyuan" userId="92dacafb-b293-4395-ae6b-ab8c0207f0fc" providerId="ADAL" clId="{42D4C640-E2B4-480F-B3E5-EF6A90FC37BF}" dt="2022-05-11T12:18:28.648" v="8868" actId="207"/>
          <ac:spMkLst>
            <pc:docMk/>
            <pc:sldMk cId="1460028643" sldId="1121"/>
            <ac:spMk id="26" creationId="{22828DD2-0AEC-46C8-A30E-67C23A171149}"/>
          </ac:spMkLst>
        </pc:spChg>
        <pc:spChg chg="add mod topLvl">
          <ac:chgData name="Xuzhaoyuan" userId="92dacafb-b293-4395-ae6b-ab8c0207f0fc" providerId="ADAL" clId="{42D4C640-E2B4-480F-B3E5-EF6A90FC37BF}" dt="2022-05-11T12:18:28.648" v="8868" actId="207"/>
          <ac:spMkLst>
            <pc:docMk/>
            <pc:sldMk cId="1460028643" sldId="1121"/>
            <ac:spMk id="27" creationId="{3C68C5B1-FD96-4694-89C5-8457180892A3}"/>
          </ac:spMkLst>
        </pc:spChg>
        <pc:spChg chg="add mod topLvl">
          <ac:chgData name="Xuzhaoyuan" userId="92dacafb-b293-4395-ae6b-ab8c0207f0fc" providerId="ADAL" clId="{42D4C640-E2B4-480F-B3E5-EF6A90FC37BF}" dt="2022-05-11T12:23:35.501" v="8871" actId="20577"/>
          <ac:spMkLst>
            <pc:docMk/>
            <pc:sldMk cId="1460028643" sldId="1121"/>
            <ac:spMk id="28" creationId="{1DFE4A69-F1D0-4C24-9A04-2E4FBD038CDD}"/>
          </ac:spMkLst>
        </pc:spChg>
        <pc:spChg chg="add del mod">
          <ac:chgData name="Xuzhaoyuan" userId="92dacafb-b293-4395-ae6b-ab8c0207f0fc" providerId="ADAL" clId="{42D4C640-E2B4-480F-B3E5-EF6A90FC37BF}" dt="2022-05-11T12:17:53.146" v="8861" actId="478"/>
          <ac:spMkLst>
            <pc:docMk/>
            <pc:sldMk cId="1460028643" sldId="1121"/>
            <ac:spMk id="29" creationId="{8D13F7CA-6AD7-4CCD-BF15-A06D86A046C9}"/>
          </ac:spMkLst>
        </pc:spChg>
        <pc:spChg chg="add del mod">
          <ac:chgData name="Xuzhaoyuan" userId="92dacafb-b293-4395-ae6b-ab8c0207f0fc" providerId="ADAL" clId="{42D4C640-E2B4-480F-B3E5-EF6A90FC37BF}" dt="2022-05-11T12:15:54.469" v="8762" actId="478"/>
          <ac:spMkLst>
            <pc:docMk/>
            <pc:sldMk cId="1460028643" sldId="1121"/>
            <ac:spMk id="30" creationId="{2FFE8A8E-82E5-4F3E-9BF5-788BBC8BF3C2}"/>
          </ac:spMkLst>
        </pc:spChg>
        <pc:spChg chg="add del mod">
          <ac:chgData name="Xuzhaoyuan" userId="92dacafb-b293-4395-ae6b-ab8c0207f0fc" providerId="ADAL" clId="{42D4C640-E2B4-480F-B3E5-EF6A90FC37BF}" dt="2022-05-11T12:02:05.434" v="8551" actId="478"/>
          <ac:spMkLst>
            <pc:docMk/>
            <pc:sldMk cId="1460028643" sldId="1121"/>
            <ac:spMk id="42" creationId="{5FC774A8-9030-4C55-A0F3-4E5EC90B2282}"/>
          </ac:spMkLst>
        </pc:spChg>
        <pc:spChg chg="add del mod">
          <ac:chgData name="Xuzhaoyuan" userId="92dacafb-b293-4395-ae6b-ab8c0207f0fc" providerId="ADAL" clId="{42D4C640-E2B4-480F-B3E5-EF6A90FC37BF}" dt="2022-05-11T12:02:05.434" v="8551" actId="478"/>
          <ac:spMkLst>
            <pc:docMk/>
            <pc:sldMk cId="1460028643" sldId="1121"/>
            <ac:spMk id="43" creationId="{C0F8D113-3CF4-40A1-B944-9D3DBE901ABA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48" creationId="{7FAF6544-B32C-43EC-8CE9-B0696DE876EC}"/>
          </ac:spMkLst>
        </pc:spChg>
        <pc:spChg chg="add del mod">
          <ac:chgData name="Xuzhaoyuan" userId="92dacafb-b293-4395-ae6b-ab8c0207f0fc" providerId="ADAL" clId="{42D4C640-E2B4-480F-B3E5-EF6A90FC37BF}" dt="2022-05-11T12:02:05.434" v="8551" actId="478"/>
          <ac:spMkLst>
            <pc:docMk/>
            <pc:sldMk cId="1460028643" sldId="1121"/>
            <ac:spMk id="49" creationId="{FB379710-78ED-4CB9-B61F-B3135F058008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67" creationId="{DE5C56F7-4831-4689-98E9-22D31C1B5F29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76" creationId="{1ECE0CD3-45E5-4D1B-AF59-5C2D73AF8A3C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77" creationId="{188969CB-504D-4DBE-82EE-6CC4287A7F95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78" creationId="{790FEB65-303D-413B-BFBC-140BBE9DE957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79" creationId="{551C5672-F4AF-49C2-954E-3E33C406BE13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80" creationId="{EB1090F1-2094-4DA6-9AD4-D32939DAA420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81" creationId="{4373F0CB-DC59-4E36-814D-8F88BD866378}"/>
          </ac:spMkLst>
        </pc:spChg>
        <pc:spChg chg="del">
          <ac:chgData name="Xuzhaoyuan" userId="92dacafb-b293-4395-ae6b-ab8c0207f0fc" providerId="ADAL" clId="{42D4C640-E2B4-480F-B3E5-EF6A90FC37BF}" dt="2022-05-11T08:22:19.801" v="8256" actId="478"/>
          <ac:spMkLst>
            <pc:docMk/>
            <pc:sldMk cId="1460028643" sldId="1121"/>
            <ac:spMk id="82" creationId="{81198F31-0F45-4EDC-8C4A-27D2E7F7DED0}"/>
          </ac:spMkLst>
        </pc:spChg>
        <pc:spChg chg="add del mod">
          <ac:chgData name="Xuzhaoyuan" userId="92dacafb-b293-4395-ae6b-ab8c0207f0fc" providerId="ADAL" clId="{42D4C640-E2B4-480F-B3E5-EF6A90FC37BF}" dt="2022-05-11T12:02:05.434" v="8551" actId="478"/>
          <ac:spMkLst>
            <pc:docMk/>
            <pc:sldMk cId="1460028643" sldId="1121"/>
            <ac:spMk id="83" creationId="{413FD277-A464-484B-9506-9B47609AC6AE}"/>
          </ac:spMkLst>
        </pc:spChg>
        <pc:grpChg chg="add del mod">
          <ac:chgData name="Xuzhaoyuan" userId="92dacafb-b293-4395-ae6b-ab8c0207f0fc" providerId="ADAL" clId="{42D4C640-E2B4-480F-B3E5-EF6A90FC37BF}" dt="2022-05-11T12:10:43.925" v="8657" actId="165"/>
          <ac:grpSpMkLst>
            <pc:docMk/>
            <pc:sldMk cId="1460028643" sldId="1121"/>
            <ac:grpSpMk id="8" creationId="{BC70FF15-C1C3-43B5-BF60-F32A40B37A7B}"/>
          </ac:grpSpMkLst>
        </pc:grpChg>
        <pc:grpChg chg="add del mod">
          <ac:chgData name="Xuzhaoyuan" userId="92dacafb-b293-4395-ae6b-ab8c0207f0fc" providerId="ADAL" clId="{42D4C640-E2B4-480F-B3E5-EF6A90FC37BF}" dt="2022-05-11T12:18:04.369" v="8865" actId="165"/>
          <ac:grpSpMkLst>
            <pc:docMk/>
            <pc:sldMk cId="1460028643" sldId="1121"/>
            <ac:grpSpMk id="11" creationId="{520A9623-3662-48DA-A325-20E1CC83585C}"/>
          </ac:grpSpMkLst>
        </pc:grpChg>
        <pc:grpChg chg="del">
          <ac:chgData name="Xuzhaoyuan" userId="92dacafb-b293-4395-ae6b-ab8c0207f0fc" providerId="ADAL" clId="{42D4C640-E2B4-480F-B3E5-EF6A90FC37BF}" dt="2022-05-11T08:22:19.801" v="8256" actId="478"/>
          <ac:grpSpMkLst>
            <pc:docMk/>
            <pc:sldMk cId="1460028643" sldId="1121"/>
            <ac:grpSpMk id="55" creationId="{5BE3972B-5BA8-4C11-9FDD-2861EF631B1E}"/>
          </ac:grpSpMkLst>
        </pc:grpChg>
        <pc:grpChg chg="del">
          <ac:chgData name="Xuzhaoyuan" userId="92dacafb-b293-4395-ae6b-ab8c0207f0fc" providerId="ADAL" clId="{42D4C640-E2B4-480F-B3E5-EF6A90FC37BF}" dt="2022-05-11T08:22:19.801" v="8256" actId="478"/>
          <ac:grpSpMkLst>
            <pc:docMk/>
            <pc:sldMk cId="1460028643" sldId="1121"/>
            <ac:grpSpMk id="68" creationId="{DF19C2A0-7863-4542-8BB2-D7D9F6BCF4EE}"/>
          </ac:grpSpMkLst>
        </pc:grpChg>
        <pc:grpChg chg="del">
          <ac:chgData name="Xuzhaoyuan" userId="92dacafb-b293-4395-ae6b-ab8c0207f0fc" providerId="ADAL" clId="{42D4C640-E2B4-480F-B3E5-EF6A90FC37BF}" dt="2022-05-11T08:22:19.801" v="8256" actId="478"/>
          <ac:grpSpMkLst>
            <pc:docMk/>
            <pc:sldMk cId="1460028643" sldId="1121"/>
            <ac:grpSpMk id="72" creationId="{B4BF8DFA-9125-4FBC-AD1D-B89F11297D82}"/>
          </ac:grpSpMkLst>
        </pc:grpChg>
        <pc:picChg chg="add del mod">
          <ac:chgData name="Xuzhaoyuan" userId="92dacafb-b293-4395-ae6b-ab8c0207f0fc" providerId="ADAL" clId="{42D4C640-E2B4-480F-B3E5-EF6A90FC37BF}" dt="2022-05-11T12:10:33.714" v="8654" actId="478"/>
          <ac:picMkLst>
            <pc:docMk/>
            <pc:sldMk cId="1460028643" sldId="1121"/>
            <ac:picMk id="3" creationId="{3822E0F3-F815-4497-A40A-10DFD1214A83}"/>
          </ac:picMkLst>
        </pc:pic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5" creationId="{7FB33363-FD4F-4814-B4D0-DFB6A6DC3288}"/>
          </ac:cxnSpMkLst>
        </pc:cxn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7" creationId="{DE2BFD3E-FB04-447A-880E-5D0A144FD7D0}"/>
          </ac:cxnSpMkLst>
        </pc:cxn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14" creationId="{B05F0899-C70A-473F-9BB2-E6524EA59D55}"/>
          </ac:cxnSpMkLst>
        </pc:cxn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16" creationId="{DC0C0735-F612-4B20-96FD-60855E089D24}"/>
          </ac:cxnSpMkLst>
        </pc:cxnChg>
        <pc:cxnChg chg="add del mod">
          <ac:chgData name="Xuzhaoyuan" userId="92dacafb-b293-4395-ae6b-ab8c0207f0fc" providerId="ADAL" clId="{42D4C640-E2B4-480F-B3E5-EF6A90FC37BF}" dt="2022-05-11T08:32:45.973" v="8289" actId="478"/>
          <ac:cxnSpMkLst>
            <pc:docMk/>
            <pc:sldMk cId="1460028643" sldId="1121"/>
            <ac:cxnSpMk id="37" creationId="{38A4A9DA-994B-4AA3-A629-06C24F8C403A}"/>
          </ac:cxnSpMkLst>
        </pc:cxn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41" creationId="{F576ECE3-2930-4897-9F85-508C237C5824}"/>
          </ac:cxnSpMkLst>
        </pc:cxnChg>
        <pc:cxnChg chg="add del mod">
          <ac:chgData name="Xuzhaoyuan" userId="92dacafb-b293-4395-ae6b-ab8c0207f0fc" providerId="ADAL" clId="{42D4C640-E2B4-480F-B3E5-EF6A90FC37BF}" dt="2022-05-11T12:02:05.434" v="8551" actId="478"/>
          <ac:cxnSpMkLst>
            <pc:docMk/>
            <pc:sldMk cId="1460028643" sldId="1121"/>
            <ac:cxnSpMk id="52" creationId="{01516EEF-2578-44E8-ABE6-8B814FB93530}"/>
          </ac:cxnSpMkLst>
        </pc:cxnChg>
        <pc:cxnChg chg="mod">
          <ac:chgData name="Xuzhaoyuan" userId="92dacafb-b293-4395-ae6b-ab8c0207f0fc" providerId="ADAL" clId="{42D4C640-E2B4-480F-B3E5-EF6A90FC37BF}" dt="2022-05-11T08:22:19.801" v="8256" actId="478"/>
          <ac:cxnSpMkLst>
            <pc:docMk/>
            <pc:sldMk cId="1460028643" sldId="1121"/>
            <ac:cxnSpMk id="57" creationId="{86C076F0-82C1-494E-8240-19169641039D}"/>
          </ac:cxnSpMkLst>
        </pc:cxnChg>
      </pc:sldChg>
      <pc:sldChg chg="addSp delSp modSp add del mod">
        <pc:chgData name="Xuzhaoyuan" userId="92dacafb-b293-4395-ae6b-ab8c0207f0fc" providerId="ADAL" clId="{42D4C640-E2B4-480F-B3E5-EF6A90FC37BF}" dt="2022-05-11T13:08:58.066" v="9344" actId="47"/>
        <pc:sldMkLst>
          <pc:docMk/>
          <pc:sldMk cId="1194057135" sldId="1122"/>
        </pc:sldMkLst>
        <pc:spChg chg="del">
          <ac:chgData name="Xuzhaoyuan" userId="92dacafb-b293-4395-ae6b-ab8c0207f0fc" providerId="ADAL" clId="{42D4C640-E2B4-480F-B3E5-EF6A90FC37BF}" dt="2022-05-11T07:58:41.644" v="8125" actId="478"/>
          <ac:spMkLst>
            <pc:docMk/>
            <pc:sldMk cId="1194057135" sldId="1122"/>
            <ac:spMk id="3" creationId="{7AC848D1-DF86-4E0D-8383-7DE062240165}"/>
          </ac:spMkLst>
        </pc:spChg>
        <pc:spChg chg="mod">
          <ac:chgData name="Xuzhaoyuan" userId="92dacafb-b293-4395-ae6b-ab8c0207f0fc" providerId="ADAL" clId="{42D4C640-E2B4-480F-B3E5-EF6A90FC37BF}" dt="2022-05-11T07:58:13.088" v="8121" actId="20577"/>
          <ac:spMkLst>
            <pc:docMk/>
            <pc:sldMk cId="1194057135" sldId="1122"/>
            <ac:spMk id="4" creationId="{65D00C4A-DAE2-4146-894E-3C84C23D9733}"/>
          </ac:spMkLst>
        </pc:spChg>
        <pc:spChg chg="add mod">
          <ac:chgData name="Xuzhaoyuan" userId="92dacafb-b293-4395-ae6b-ab8c0207f0fc" providerId="ADAL" clId="{42D4C640-E2B4-480F-B3E5-EF6A90FC37BF}" dt="2022-05-11T07:58:32.127" v="8123"/>
          <ac:spMkLst>
            <pc:docMk/>
            <pc:sldMk cId="1194057135" sldId="1122"/>
            <ac:spMk id="33" creationId="{70CCBF46-CCB1-4CDC-8471-5A9EE450FA61}"/>
          </ac:spMkLst>
        </pc:spChg>
        <pc:spChg chg="del">
          <ac:chgData name="Xuzhaoyuan" userId="92dacafb-b293-4395-ae6b-ab8c0207f0fc" providerId="ADAL" clId="{42D4C640-E2B4-480F-B3E5-EF6A90FC37BF}" dt="2022-05-11T07:58:31.038" v="8122" actId="478"/>
          <ac:spMkLst>
            <pc:docMk/>
            <pc:sldMk cId="1194057135" sldId="1122"/>
            <ac:spMk id="36" creationId="{351195E0-7EB4-479C-AE5B-B620ABD0B8B7}"/>
          </ac:spMkLst>
        </pc:spChg>
        <pc:spChg chg="add mod">
          <ac:chgData name="Xuzhaoyuan" userId="92dacafb-b293-4395-ae6b-ab8c0207f0fc" providerId="ADAL" clId="{42D4C640-E2B4-480F-B3E5-EF6A90FC37BF}" dt="2022-05-11T07:58:42.028" v="8126"/>
          <ac:spMkLst>
            <pc:docMk/>
            <pc:sldMk cId="1194057135" sldId="1122"/>
            <ac:spMk id="39" creationId="{0040E253-32C0-400E-8BB2-E5951F371292}"/>
          </ac:spMkLst>
        </pc:spChg>
        <pc:spChg chg="add mod">
          <ac:chgData name="Xuzhaoyuan" userId="92dacafb-b293-4395-ae6b-ab8c0207f0fc" providerId="ADAL" clId="{42D4C640-E2B4-480F-B3E5-EF6A90FC37BF}" dt="2022-05-11T07:58:42.028" v="8126"/>
          <ac:spMkLst>
            <pc:docMk/>
            <pc:sldMk cId="1194057135" sldId="1122"/>
            <ac:spMk id="40" creationId="{570E3F22-64A0-4735-880C-5DCB8B0A48B9}"/>
          </ac:spMkLst>
        </pc:spChg>
        <pc:spChg chg="del">
          <ac:chgData name="Xuzhaoyuan" userId="92dacafb-b293-4395-ae6b-ab8c0207f0fc" providerId="ADAL" clId="{42D4C640-E2B4-480F-B3E5-EF6A90FC37BF}" dt="2022-05-11T07:58:41.644" v="8125" actId="478"/>
          <ac:spMkLst>
            <pc:docMk/>
            <pc:sldMk cId="1194057135" sldId="1122"/>
            <ac:spMk id="49" creationId="{D8E27DAB-B397-44C0-A1B4-829EF013D8DA}"/>
          </ac:spMkLst>
        </pc:spChg>
        <pc:spChg chg="del">
          <ac:chgData name="Xuzhaoyuan" userId="92dacafb-b293-4395-ae6b-ab8c0207f0fc" providerId="ADAL" clId="{42D4C640-E2B4-480F-B3E5-EF6A90FC37BF}" dt="2022-05-11T07:58:34.727" v="8124" actId="478"/>
          <ac:spMkLst>
            <pc:docMk/>
            <pc:sldMk cId="1194057135" sldId="1122"/>
            <ac:spMk id="50" creationId="{7A9E151A-75E7-41C0-A57A-3FBF9C701343}"/>
          </ac:spMkLst>
        </pc:spChg>
      </pc:sldChg>
      <pc:sldChg chg="delSp modSp add del mod">
        <pc:chgData name="Xuzhaoyuan" userId="92dacafb-b293-4395-ae6b-ab8c0207f0fc" providerId="ADAL" clId="{42D4C640-E2B4-480F-B3E5-EF6A90FC37BF}" dt="2022-05-11T08:03:12.395" v="8217" actId="47"/>
        <pc:sldMkLst>
          <pc:docMk/>
          <pc:sldMk cId="1308095644" sldId="1123"/>
        </pc:sldMkLst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21" creationId="{A09B17F9-ABDF-4A48-8D49-98F87C5D669E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33" creationId="{70CCBF46-CCB1-4CDC-8471-5A9EE450FA61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39" creationId="{0040E253-32C0-400E-8BB2-E5951F371292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40" creationId="{570E3F22-64A0-4735-880C-5DCB8B0A48B9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43" creationId="{32468EF6-7785-4F80-93A4-5CD6C1CACF91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45" creationId="{F720F2AA-5C61-424C-8633-CE516E1626E6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46" creationId="{15BD3F9D-AD73-40FE-A95C-97C1437CB98E}"/>
          </ac:spMkLst>
        </pc:spChg>
        <pc:spChg chg="del">
          <ac:chgData name="Xuzhaoyuan" userId="92dacafb-b293-4395-ae6b-ab8c0207f0fc" providerId="ADAL" clId="{42D4C640-E2B4-480F-B3E5-EF6A90FC37BF}" dt="2022-05-11T08:00:53.958" v="8131" actId="478"/>
          <ac:spMkLst>
            <pc:docMk/>
            <pc:sldMk cId="1308095644" sldId="1123"/>
            <ac:spMk id="47" creationId="{F833A368-0060-4E62-A23E-05EBCFF80099}"/>
          </ac:spMkLst>
        </pc:spChg>
        <pc:grpChg chg="del">
          <ac:chgData name="Xuzhaoyuan" userId="92dacafb-b293-4395-ae6b-ab8c0207f0fc" providerId="ADAL" clId="{42D4C640-E2B4-480F-B3E5-EF6A90FC37BF}" dt="2022-05-11T08:00:53.958" v="8131" actId="478"/>
          <ac:grpSpMkLst>
            <pc:docMk/>
            <pc:sldMk cId="1308095644" sldId="1123"/>
            <ac:grpSpMk id="9" creationId="{E7808370-3465-45FB-8AF7-3D8263D15576}"/>
          </ac:grpSpMkLst>
        </pc:grpChg>
        <pc:grpChg chg="del">
          <ac:chgData name="Xuzhaoyuan" userId="92dacafb-b293-4395-ae6b-ab8c0207f0fc" providerId="ADAL" clId="{42D4C640-E2B4-480F-B3E5-EF6A90FC37BF}" dt="2022-05-11T08:00:53.958" v="8131" actId="478"/>
          <ac:grpSpMkLst>
            <pc:docMk/>
            <pc:sldMk cId="1308095644" sldId="1123"/>
            <ac:grpSpMk id="32" creationId="{4D68B826-9506-47D3-B9D9-60F219600A12}"/>
          </ac:grpSpMkLst>
        </pc:grpChg>
        <pc:grpChg chg="del">
          <ac:chgData name="Xuzhaoyuan" userId="92dacafb-b293-4395-ae6b-ab8c0207f0fc" providerId="ADAL" clId="{42D4C640-E2B4-480F-B3E5-EF6A90FC37BF}" dt="2022-05-11T08:00:53.958" v="8131" actId="478"/>
          <ac:grpSpMkLst>
            <pc:docMk/>
            <pc:sldMk cId="1308095644" sldId="1123"/>
            <ac:grpSpMk id="38" creationId="{13F20A62-3A95-4B83-AD67-7A066BE247BB}"/>
          </ac:grpSpMkLst>
        </pc:grpChg>
        <pc:cxnChg chg="mod">
          <ac:chgData name="Xuzhaoyuan" userId="92dacafb-b293-4395-ae6b-ab8c0207f0fc" providerId="ADAL" clId="{42D4C640-E2B4-480F-B3E5-EF6A90FC37BF}" dt="2022-05-11T08:00:53.958" v="8131" actId="478"/>
          <ac:cxnSpMkLst>
            <pc:docMk/>
            <pc:sldMk cId="1308095644" sldId="1123"/>
            <ac:cxnSpMk id="11" creationId="{36795457-5255-4312-993E-D8ABE934A98D}"/>
          </ac:cxnSpMkLst>
        </pc:cxnChg>
      </pc:sldChg>
      <pc:sldChg chg="delSp modSp add del mod">
        <pc:chgData name="Xuzhaoyuan" userId="92dacafb-b293-4395-ae6b-ab8c0207f0fc" providerId="ADAL" clId="{42D4C640-E2B4-480F-B3E5-EF6A90FC37BF}" dt="2022-05-11T12:33:36.551" v="8949" actId="47"/>
        <pc:sldMkLst>
          <pc:docMk/>
          <pc:sldMk cId="2531470338" sldId="1123"/>
        </pc:sldMkLst>
        <pc:spChg chg="mod">
          <ac:chgData name="Xuzhaoyuan" userId="92dacafb-b293-4395-ae6b-ab8c0207f0fc" providerId="ADAL" clId="{42D4C640-E2B4-480F-B3E5-EF6A90FC37BF}" dt="2022-05-11T12:31:46.473" v="8902" actId="20577"/>
          <ac:spMkLst>
            <pc:docMk/>
            <pc:sldMk cId="2531470338" sldId="1123"/>
            <ac:spMk id="4" creationId="{65D00C4A-DAE2-4146-894E-3C84C23D9733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6" creationId="{7C66FE49-3277-4157-933A-5F495B3F4E67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1" creationId="{6A278064-AD21-4204-A3CC-60405BB940D7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58" creationId="{41E7242B-FFAC-4E8D-A855-31F72F0F1F1B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85" creationId="{2B26E14E-1A40-4A44-9227-10E84E777CF1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86" creationId="{530A7D9B-B506-4A8A-9822-A236462938AB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87" creationId="{CFE60F3A-DD2D-49C7-910F-3ED6B08AA519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88" creationId="{71FF1F8A-85C2-4783-958F-1DB79819AE0A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00" creationId="{0F865BBD-0037-439B-B42B-6386488F32D4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01" creationId="{4307581A-3D34-484A-A3E0-544EC00DAFE3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02" creationId="{FE60E7C2-DFA6-450B-B34A-71677713680D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03" creationId="{14E3559B-6C3D-4045-B515-91B72FC1CF69}"/>
          </ac:spMkLst>
        </pc:spChg>
        <pc:spChg chg="del">
          <ac:chgData name="Xuzhaoyuan" userId="92dacafb-b293-4395-ae6b-ab8c0207f0fc" providerId="ADAL" clId="{42D4C640-E2B4-480F-B3E5-EF6A90FC37BF}" dt="2022-05-11T11:59:55.187" v="8538" actId="478"/>
          <ac:spMkLst>
            <pc:docMk/>
            <pc:sldMk cId="2531470338" sldId="1123"/>
            <ac:spMk id="104" creationId="{F3AED25F-E552-49E8-9ACC-4C77C8775E0B}"/>
          </ac:spMkLst>
        </pc:spChg>
        <pc:picChg chg="del">
          <ac:chgData name="Xuzhaoyuan" userId="92dacafb-b293-4395-ae6b-ab8c0207f0fc" providerId="ADAL" clId="{42D4C640-E2B4-480F-B3E5-EF6A90FC37BF}" dt="2022-05-11T11:59:55.187" v="8538" actId="478"/>
          <ac:picMkLst>
            <pc:docMk/>
            <pc:sldMk cId="2531470338" sldId="1123"/>
            <ac:picMk id="80" creationId="{782FA3D7-8246-4B7B-8C3A-C9A1186DC352}"/>
          </ac:picMkLst>
        </pc:picChg>
        <pc:picChg chg="del">
          <ac:chgData name="Xuzhaoyuan" userId="92dacafb-b293-4395-ae6b-ab8c0207f0fc" providerId="ADAL" clId="{42D4C640-E2B4-480F-B3E5-EF6A90FC37BF}" dt="2022-05-11T11:59:55.187" v="8538" actId="478"/>
          <ac:picMkLst>
            <pc:docMk/>
            <pc:sldMk cId="2531470338" sldId="1123"/>
            <ac:picMk id="82" creationId="{CE2290DF-64F6-45B5-8D34-9C6F8BAE9EA2}"/>
          </ac:picMkLst>
        </pc:picChg>
        <pc:picChg chg="del">
          <ac:chgData name="Xuzhaoyuan" userId="92dacafb-b293-4395-ae6b-ab8c0207f0fc" providerId="ADAL" clId="{42D4C640-E2B4-480F-B3E5-EF6A90FC37BF}" dt="2022-05-11T11:59:55.187" v="8538" actId="478"/>
          <ac:picMkLst>
            <pc:docMk/>
            <pc:sldMk cId="2531470338" sldId="1123"/>
            <ac:picMk id="90" creationId="{09B1170B-EBFA-4D8F-ABC7-7497BC1D8A6F}"/>
          </ac:picMkLst>
        </pc:picChg>
        <pc:cxnChg chg="del">
          <ac:chgData name="Xuzhaoyuan" userId="92dacafb-b293-4395-ae6b-ab8c0207f0fc" providerId="ADAL" clId="{42D4C640-E2B4-480F-B3E5-EF6A90FC37BF}" dt="2022-05-11T11:59:55.187" v="8538" actId="478"/>
          <ac:cxnSpMkLst>
            <pc:docMk/>
            <pc:sldMk cId="2531470338" sldId="1123"/>
            <ac:cxnSpMk id="92" creationId="{42E2AA62-78A8-45DA-9EF7-BF5127D4D98C}"/>
          </ac:cxnSpMkLst>
        </pc:cxnChg>
        <pc:cxnChg chg="del">
          <ac:chgData name="Xuzhaoyuan" userId="92dacafb-b293-4395-ae6b-ab8c0207f0fc" providerId="ADAL" clId="{42D4C640-E2B4-480F-B3E5-EF6A90FC37BF}" dt="2022-05-11T11:59:55.187" v="8538" actId="478"/>
          <ac:cxnSpMkLst>
            <pc:docMk/>
            <pc:sldMk cId="2531470338" sldId="1123"/>
            <ac:cxnSpMk id="95" creationId="{5AA88858-89C8-4C7E-A7C5-3F2ECF397A6F}"/>
          </ac:cxnSpMkLst>
        </pc:cxnChg>
      </pc:sldChg>
      <pc:sldChg chg="add del">
        <pc:chgData name="Xuzhaoyuan" userId="92dacafb-b293-4395-ae6b-ab8c0207f0fc" providerId="ADAL" clId="{42D4C640-E2B4-480F-B3E5-EF6A90FC37BF}" dt="2022-05-11T11:41:33.654" v="8401" actId="47"/>
        <pc:sldMkLst>
          <pc:docMk/>
          <pc:sldMk cId="3808099516" sldId="1123"/>
        </pc:sldMkLst>
      </pc:sldChg>
      <pc:sldChg chg="addSp modSp add mod">
        <pc:chgData name="Xuzhaoyuan" userId="92dacafb-b293-4395-ae6b-ab8c0207f0fc" providerId="ADAL" clId="{42D4C640-E2B4-480F-B3E5-EF6A90FC37BF}" dt="2022-05-11T13:03:21.313" v="9220" actId="1076"/>
        <pc:sldMkLst>
          <pc:docMk/>
          <pc:sldMk cId="1522657291" sldId="1124"/>
        </pc:sldMkLst>
        <pc:spChg chg="add mod">
          <ac:chgData name="Xuzhaoyuan" userId="92dacafb-b293-4395-ae6b-ab8c0207f0fc" providerId="ADAL" clId="{42D4C640-E2B4-480F-B3E5-EF6A90FC37BF}" dt="2022-05-11T12:30:43.168" v="8885" actId="14100"/>
          <ac:spMkLst>
            <pc:docMk/>
            <pc:sldMk cId="1522657291" sldId="1124"/>
            <ac:spMk id="13" creationId="{60363890-636A-4992-858F-9BA0943EEEED}"/>
          </ac:spMkLst>
        </pc:spChg>
        <pc:spChg chg="add mod">
          <ac:chgData name="Xuzhaoyuan" userId="92dacafb-b293-4395-ae6b-ab8c0207f0fc" providerId="ADAL" clId="{42D4C640-E2B4-480F-B3E5-EF6A90FC37BF}" dt="2022-05-11T12:30:56.544" v="8890" actId="20577"/>
          <ac:spMkLst>
            <pc:docMk/>
            <pc:sldMk cId="1522657291" sldId="1124"/>
            <ac:spMk id="15" creationId="{69E1C723-CAD8-4004-AFDD-82B096BFABEE}"/>
          </ac:spMkLst>
        </pc:spChg>
        <pc:spChg chg="add mod">
          <ac:chgData name="Xuzhaoyuan" userId="92dacafb-b293-4395-ae6b-ab8c0207f0fc" providerId="ADAL" clId="{42D4C640-E2B4-480F-B3E5-EF6A90FC37BF}" dt="2022-05-11T13:03:21.313" v="9220" actId="1076"/>
          <ac:spMkLst>
            <pc:docMk/>
            <pc:sldMk cId="1522657291" sldId="1124"/>
            <ac:spMk id="18" creationId="{5AD61768-E1E7-49BA-A384-483955C2065F}"/>
          </ac:spMkLst>
        </pc:spChg>
        <pc:spChg chg="mod">
          <ac:chgData name="Xuzhaoyuan" userId="92dacafb-b293-4395-ae6b-ab8c0207f0fc" providerId="ADAL" clId="{42D4C640-E2B4-480F-B3E5-EF6A90FC37BF}" dt="2022-05-11T12:30:30.047" v="8873" actId="1076"/>
          <ac:spMkLst>
            <pc:docMk/>
            <pc:sldMk cId="1522657291" sldId="1124"/>
            <ac:spMk id="42" creationId="{5FC774A8-9030-4C55-A0F3-4E5EC90B2282}"/>
          </ac:spMkLst>
        </pc:spChg>
        <pc:spChg chg="mod">
          <ac:chgData name="Xuzhaoyuan" userId="92dacafb-b293-4395-ae6b-ab8c0207f0fc" providerId="ADAL" clId="{42D4C640-E2B4-480F-B3E5-EF6A90FC37BF}" dt="2022-05-11T12:30:49.783" v="8886" actId="1076"/>
          <ac:spMkLst>
            <pc:docMk/>
            <pc:sldMk cId="1522657291" sldId="1124"/>
            <ac:spMk id="43" creationId="{C0F8D113-3CF4-40A1-B944-9D3DBE901ABA}"/>
          </ac:spMkLst>
        </pc:spChg>
        <pc:spChg chg="mod">
          <ac:chgData name="Xuzhaoyuan" userId="92dacafb-b293-4395-ae6b-ab8c0207f0fc" providerId="ADAL" clId="{42D4C640-E2B4-480F-B3E5-EF6A90FC37BF}" dt="2022-05-11T13:02:48.760" v="9190" actId="1076"/>
          <ac:spMkLst>
            <pc:docMk/>
            <pc:sldMk cId="1522657291" sldId="1124"/>
            <ac:spMk id="49" creationId="{FB379710-78ED-4CB9-B61F-B3135F058008}"/>
          </ac:spMkLst>
        </pc:spChg>
        <pc:cxnChg chg="add mod">
          <ac:chgData name="Xuzhaoyuan" userId="92dacafb-b293-4395-ae6b-ab8c0207f0fc" providerId="ADAL" clId="{42D4C640-E2B4-480F-B3E5-EF6A90FC37BF}" dt="2022-05-11T13:03:00.393" v="9194" actId="692"/>
          <ac:cxnSpMkLst>
            <pc:docMk/>
            <pc:sldMk cId="1522657291" sldId="1124"/>
            <ac:cxnSpMk id="17" creationId="{AEB19969-61F4-4B90-B5CF-9AC764AAE83C}"/>
          </ac:cxnSpMkLst>
        </pc:cxnChg>
      </pc:sldChg>
      <pc:sldChg chg="addSp delSp modSp add mod">
        <pc:chgData name="Xuzhaoyuan" userId="92dacafb-b293-4395-ae6b-ab8c0207f0fc" providerId="ADAL" clId="{42D4C640-E2B4-480F-B3E5-EF6A90FC37BF}" dt="2022-05-11T12:40:59.144" v="9179" actId="1076"/>
        <pc:sldMkLst>
          <pc:docMk/>
          <pc:sldMk cId="117312028" sldId="1125"/>
        </pc:sldMkLst>
        <pc:spChg chg="add mod">
          <ac:chgData name="Xuzhaoyuan" userId="92dacafb-b293-4395-ae6b-ab8c0207f0fc" providerId="ADAL" clId="{42D4C640-E2B4-480F-B3E5-EF6A90FC37BF}" dt="2022-05-11T12:40:59.144" v="9179" actId="1076"/>
          <ac:spMkLst>
            <pc:docMk/>
            <pc:sldMk cId="117312028" sldId="1125"/>
            <ac:spMk id="2" creationId="{7EFBEDC3-3390-4166-8ECC-C1C9AE3F37EA}"/>
          </ac:spMkLst>
        </pc:spChg>
        <pc:spChg chg="add del mod">
          <ac:chgData name="Xuzhaoyuan" userId="92dacafb-b293-4395-ae6b-ab8c0207f0fc" providerId="ADAL" clId="{42D4C640-E2B4-480F-B3E5-EF6A90FC37BF}" dt="2022-05-11T12:40:54.905" v="9177" actId="478"/>
          <ac:spMkLst>
            <pc:docMk/>
            <pc:sldMk cId="117312028" sldId="1125"/>
            <ac:spMk id="3" creationId="{13C8EAF9-23D8-493B-A44E-38E0189889B7}"/>
          </ac:spMkLst>
        </pc:spChg>
        <pc:spChg chg="add del mod">
          <ac:chgData name="Xuzhaoyuan" userId="92dacafb-b293-4395-ae6b-ab8c0207f0fc" providerId="ADAL" clId="{42D4C640-E2B4-480F-B3E5-EF6A90FC37BF}" dt="2022-05-11T12:36:48.787" v="8963" actId="478"/>
          <ac:spMkLst>
            <pc:docMk/>
            <pc:sldMk cId="117312028" sldId="1125"/>
            <ac:spMk id="5" creationId="{860A3B80-6BE3-4B1B-9856-CF720FD4D0DE}"/>
          </ac:spMkLst>
        </pc:spChg>
      </pc:sldChg>
      <pc:sldChg chg="addSp delSp modSp add mod ord">
        <pc:chgData name="Xuzhaoyuan" userId="92dacafb-b293-4395-ae6b-ab8c0207f0fc" providerId="ADAL" clId="{42D4C640-E2B4-480F-B3E5-EF6A90FC37BF}" dt="2022-05-11T13:06:36.874" v="9264" actId="14100"/>
        <pc:sldMkLst>
          <pc:docMk/>
          <pc:sldMk cId="4202744380" sldId="1126"/>
        </pc:sldMkLst>
        <pc:spChg chg="mod">
          <ac:chgData name="Xuzhaoyuan" userId="92dacafb-b293-4395-ae6b-ab8c0207f0fc" providerId="ADAL" clId="{42D4C640-E2B4-480F-B3E5-EF6A90FC37BF}" dt="2022-05-11T13:05:35.961" v="9250" actId="1076"/>
          <ac:spMkLst>
            <pc:docMk/>
            <pc:sldMk cId="4202744380" sldId="1126"/>
            <ac:spMk id="2" creationId="{ED62AF4C-759F-4618-BE26-D7DBC9C77DFF}"/>
          </ac:spMkLst>
        </pc:spChg>
        <pc:spChg chg="mod">
          <ac:chgData name="Xuzhaoyuan" userId="92dacafb-b293-4395-ae6b-ab8c0207f0fc" providerId="ADAL" clId="{42D4C640-E2B4-480F-B3E5-EF6A90FC37BF}" dt="2022-05-11T13:06:22.697" v="9258" actId="5793"/>
          <ac:spMkLst>
            <pc:docMk/>
            <pc:sldMk cId="4202744380" sldId="1126"/>
            <ac:spMk id="6" creationId="{389E64BD-A85E-43EE-8010-722D390BC749}"/>
          </ac:spMkLst>
        </pc:spChg>
        <pc:spChg chg="mod">
          <ac:chgData name="Xuzhaoyuan" userId="92dacafb-b293-4395-ae6b-ab8c0207f0fc" providerId="ADAL" clId="{42D4C640-E2B4-480F-B3E5-EF6A90FC37BF}" dt="2022-05-11T13:06:29.255" v="9263" actId="20577"/>
          <ac:spMkLst>
            <pc:docMk/>
            <pc:sldMk cId="4202744380" sldId="1126"/>
            <ac:spMk id="7" creationId="{F4CCE7BE-6EB7-4E40-9797-2A0A830595D0}"/>
          </ac:spMkLst>
        </pc:spChg>
        <pc:spChg chg="mod">
          <ac:chgData name="Xuzhaoyuan" userId="92dacafb-b293-4395-ae6b-ab8c0207f0fc" providerId="ADAL" clId="{42D4C640-E2B4-480F-B3E5-EF6A90FC37BF}" dt="2022-05-11T13:06:36.874" v="9264" actId="14100"/>
          <ac:spMkLst>
            <pc:docMk/>
            <pc:sldMk cId="4202744380" sldId="1126"/>
            <ac:spMk id="8" creationId="{A7B10D82-A561-448A-9B78-F4711659E461}"/>
          </ac:spMkLst>
        </pc:spChg>
        <pc:spChg chg="add mod">
          <ac:chgData name="Xuzhaoyuan" userId="92dacafb-b293-4395-ae6b-ab8c0207f0fc" providerId="ADAL" clId="{42D4C640-E2B4-480F-B3E5-EF6A90FC37BF}" dt="2022-05-11T13:04:24.833" v="9242" actId="1076"/>
          <ac:spMkLst>
            <pc:docMk/>
            <pc:sldMk cId="4202744380" sldId="1126"/>
            <ac:spMk id="9" creationId="{661517C9-8541-44E9-8348-D88F5CB0D956}"/>
          </ac:spMkLst>
        </pc:spChg>
        <pc:spChg chg="del">
          <ac:chgData name="Xuzhaoyuan" userId="92dacafb-b293-4395-ae6b-ab8c0207f0fc" providerId="ADAL" clId="{42D4C640-E2B4-480F-B3E5-EF6A90FC37BF}" dt="2022-05-11T13:03:45.247" v="9222" actId="478"/>
          <ac:spMkLst>
            <pc:docMk/>
            <pc:sldMk cId="4202744380" sldId="1126"/>
            <ac:spMk id="18" creationId="{3F44BE71-344E-4101-B89A-55FB24E6119D}"/>
          </ac:spMkLst>
        </pc:spChg>
        <pc:spChg chg="del">
          <ac:chgData name="Xuzhaoyuan" userId="92dacafb-b293-4395-ae6b-ab8c0207f0fc" providerId="ADAL" clId="{42D4C640-E2B4-480F-B3E5-EF6A90FC37BF}" dt="2022-05-11T13:03:45.247" v="9222" actId="478"/>
          <ac:spMkLst>
            <pc:docMk/>
            <pc:sldMk cId="4202744380" sldId="1126"/>
            <ac:spMk id="19" creationId="{C01EDC9D-BF74-4EC1-B01D-023D74AEEF97}"/>
          </ac:spMkLst>
        </pc:spChg>
        <pc:spChg chg="add mod">
          <ac:chgData name="Xuzhaoyuan" userId="92dacafb-b293-4395-ae6b-ab8c0207f0fc" providerId="ADAL" clId="{42D4C640-E2B4-480F-B3E5-EF6A90FC37BF}" dt="2022-05-11T13:04:36.116" v="9249" actId="14100"/>
          <ac:spMkLst>
            <pc:docMk/>
            <pc:sldMk cId="4202744380" sldId="1126"/>
            <ac:spMk id="20" creationId="{7ACA56B6-B280-4BD4-8310-673CF9730E0E}"/>
          </ac:spMkLst>
        </pc:spChg>
      </pc:sldChg>
      <pc:sldMasterChg chg="delSldLayout">
        <pc:chgData name="Xuzhaoyuan" userId="92dacafb-b293-4395-ae6b-ab8c0207f0fc" providerId="ADAL" clId="{42D4C640-E2B4-480F-B3E5-EF6A90FC37BF}" dt="2022-05-11T11:59:47.626" v="8536" actId="47"/>
        <pc:sldMasterMkLst>
          <pc:docMk/>
          <pc:sldMasterMk cId="3627982002" sldId="2147483648"/>
        </pc:sldMasterMkLst>
        <pc:sldLayoutChg chg="del">
          <pc:chgData name="Xuzhaoyuan" userId="92dacafb-b293-4395-ae6b-ab8c0207f0fc" providerId="ADAL" clId="{42D4C640-E2B4-480F-B3E5-EF6A90FC37BF}" dt="2022-05-11T11:59:47.626" v="8536" actId="47"/>
          <pc:sldLayoutMkLst>
            <pc:docMk/>
            <pc:sldMasterMk cId="3627982002" sldId="2147483648"/>
            <pc:sldLayoutMk cId="2341420880" sldId="2147483660"/>
          </pc:sldLayoutMkLst>
        </pc:sldLayoutChg>
      </pc:sldMasterChg>
    </pc:docChg>
  </pc:docChgLst>
  <pc:docChgLst>
    <pc:chgData name="Xuzhaoyuan" userId="92dacafb-b293-4395-ae6b-ab8c0207f0fc" providerId="ADAL" clId="{8A2BEED0-3357-407E-979B-6E9DEDF2CB13}"/>
    <pc:docChg chg="undo custSel addSld delSld modSld">
      <pc:chgData name="Xuzhaoyuan" userId="92dacafb-b293-4395-ae6b-ab8c0207f0fc" providerId="ADAL" clId="{8A2BEED0-3357-407E-979B-6E9DEDF2CB13}" dt="2022-07-23T10:50:31.424" v="348" actId="20577"/>
      <pc:docMkLst>
        <pc:docMk/>
      </pc:docMkLst>
      <pc:sldChg chg="modSp mod">
        <pc:chgData name="Xuzhaoyuan" userId="92dacafb-b293-4395-ae6b-ab8c0207f0fc" providerId="ADAL" clId="{8A2BEED0-3357-407E-979B-6E9DEDF2CB13}" dt="2022-07-15T06:15:27.640" v="23" actId="20577"/>
        <pc:sldMkLst>
          <pc:docMk/>
          <pc:sldMk cId="2945814556" sldId="1135"/>
        </pc:sldMkLst>
        <pc:spChg chg="mod">
          <ac:chgData name="Xuzhaoyuan" userId="92dacafb-b293-4395-ae6b-ab8c0207f0fc" providerId="ADAL" clId="{8A2BEED0-3357-407E-979B-6E9DEDF2CB13}" dt="2022-07-15T06:15:27.640" v="23" actId="20577"/>
          <ac:spMkLst>
            <pc:docMk/>
            <pc:sldMk cId="2945814556" sldId="1135"/>
            <ac:spMk id="37" creationId="{E32066B5-642B-24C7-0471-5031B935DA09}"/>
          </ac:spMkLst>
        </pc:spChg>
      </pc:sldChg>
      <pc:sldChg chg="addSp delSp modSp mod">
        <pc:chgData name="Xuzhaoyuan" userId="92dacafb-b293-4395-ae6b-ab8c0207f0fc" providerId="ADAL" clId="{8A2BEED0-3357-407E-979B-6E9DEDF2CB13}" dt="2022-07-15T12:44:52.285" v="51" actId="1076"/>
        <pc:sldMkLst>
          <pc:docMk/>
          <pc:sldMk cId="1541634845" sldId="1136"/>
        </pc:sldMkLst>
        <pc:spChg chg="mod">
          <ac:chgData name="Xuzhaoyuan" userId="92dacafb-b293-4395-ae6b-ab8c0207f0fc" providerId="ADAL" clId="{8A2BEED0-3357-407E-979B-6E9DEDF2CB13}" dt="2022-07-15T06:16:06.371" v="34" actId="20577"/>
          <ac:spMkLst>
            <pc:docMk/>
            <pc:sldMk cId="1541634845" sldId="1136"/>
            <ac:spMk id="4" creationId="{65D00C4A-DAE2-4146-894E-3C84C23D9733}"/>
          </ac:spMkLst>
        </pc:spChg>
        <pc:spChg chg="add del">
          <ac:chgData name="Xuzhaoyuan" userId="92dacafb-b293-4395-ae6b-ab8c0207f0fc" providerId="ADAL" clId="{8A2BEED0-3357-407E-979B-6E9DEDF2CB13}" dt="2022-07-15T12:43:10.645" v="36" actId="22"/>
          <ac:spMkLst>
            <pc:docMk/>
            <pc:sldMk cId="1541634845" sldId="1136"/>
            <ac:spMk id="20" creationId="{186D00C0-692A-467F-8F15-3A8031751321}"/>
          </ac:spMkLst>
        </pc:spChg>
        <pc:picChg chg="add del mod">
          <ac:chgData name="Xuzhaoyuan" userId="92dacafb-b293-4395-ae6b-ab8c0207f0fc" providerId="ADAL" clId="{8A2BEED0-3357-407E-979B-6E9DEDF2CB13}" dt="2022-07-15T12:44:35.680" v="44" actId="478"/>
          <ac:picMkLst>
            <pc:docMk/>
            <pc:sldMk cId="1541634845" sldId="1136"/>
            <ac:picMk id="6" creationId="{C1027BD8-1719-492C-A47E-99F4725CB1E2}"/>
          </ac:picMkLst>
        </pc:picChg>
        <pc:picChg chg="add mod">
          <ac:chgData name="Xuzhaoyuan" userId="92dacafb-b293-4395-ae6b-ab8c0207f0fc" providerId="ADAL" clId="{8A2BEED0-3357-407E-979B-6E9DEDF2CB13}" dt="2022-07-15T12:44:52.285" v="51" actId="1076"/>
          <ac:picMkLst>
            <pc:docMk/>
            <pc:sldMk cId="1541634845" sldId="1136"/>
            <ac:picMk id="8" creationId="{00CFB850-8A3D-4E10-9190-440846D28A22}"/>
          </ac:picMkLst>
        </pc:picChg>
      </pc:sldChg>
      <pc:sldChg chg="addSp delSp modSp mod">
        <pc:chgData name="Xuzhaoyuan" userId="92dacafb-b293-4395-ae6b-ab8c0207f0fc" providerId="ADAL" clId="{8A2BEED0-3357-407E-979B-6E9DEDF2CB13}" dt="2022-07-18T07:49:16.709" v="190" actId="1076"/>
        <pc:sldMkLst>
          <pc:docMk/>
          <pc:sldMk cId="1688253004" sldId="1137"/>
        </pc:sldMkLst>
        <pc:spChg chg="add del mod">
          <ac:chgData name="Xuzhaoyuan" userId="92dacafb-b293-4395-ae6b-ab8c0207f0fc" providerId="ADAL" clId="{8A2BEED0-3357-407E-979B-6E9DEDF2CB13}" dt="2022-07-18T07:42:58.835" v="80" actId="478"/>
          <ac:spMkLst>
            <pc:docMk/>
            <pc:sldMk cId="1688253004" sldId="1137"/>
            <ac:spMk id="2" creationId="{3FDDCEDF-9A6D-46A2-BB44-AD8B6161A999}"/>
          </ac:spMkLst>
        </pc:spChg>
        <pc:spChg chg="add mod">
          <ac:chgData name="Xuzhaoyuan" userId="92dacafb-b293-4395-ae6b-ab8c0207f0fc" providerId="ADAL" clId="{8A2BEED0-3357-407E-979B-6E9DEDF2CB13}" dt="2022-07-15T12:48:15.932" v="52"/>
          <ac:spMkLst>
            <pc:docMk/>
            <pc:sldMk cId="1688253004" sldId="1137"/>
            <ac:spMk id="3" creationId="{B8258F42-6DED-4CAD-8683-5E343A573096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5" creationId="{82663E53-5B49-4219-8F71-BA0E74E30235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6" creationId="{9C9CB3CF-0D60-4D75-AB14-4BCCD3E69AE7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7" creationId="{27A9B591-8B16-4064-8EAD-FD770AD05EE7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8" creationId="{1CFA2C0B-C226-4F85-BB95-7D64617C780A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9" creationId="{ECFC4452-3773-463A-AE87-028AE2EB662C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26" creationId="{22FC9372-D0E3-437C-9143-A6EE87E94B5E}"/>
          </ac:spMkLst>
        </pc:spChg>
        <pc:spChg chg="add mod">
          <ac:chgData name="Xuzhaoyuan" userId="92dacafb-b293-4395-ae6b-ab8c0207f0fc" providerId="ADAL" clId="{8A2BEED0-3357-407E-979B-6E9DEDF2CB13}" dt="2022-07-18T07:48:15.095" v="156" actId="1076"/>
          <ac:spMkLst>
            <pc:docMk/>
            <pc:sldMk cId="1688253004" sldId="1137"/>
            <ac:spMk id="27" creationId="{A9AC6C92-881F-4F3E-A504-2B7DB5C5C877}"/>
          </ac:spMkLst>
        </pc:spChg>
        <pc:spChg chg="add mod">
          <ac:chgData name="Xuzhaoyuan" userId="92dacafb-b293-4395-ae6b-ab8c0207f0fc" providerId="ADAL" clId="{8A2BEED0-3357-407E-979B-6E9DEDF2CB13}" dt="2022-07-18T07:49:09.880" v="189" actId="20577"/>
          <ac:spMkLst>
            <pc:docMk/>
            <pc:sldMk cId="1688253004" sldId="1137"/>
            <ac:spMk id="28" creationId="{00425D4D-D060-4522-B845-83BD7C517518}"/>
          </ac:spMkLst>
        </pc:spChg>
        <pc:spChg chg="add mod">
          <ac:chgData name="Xuzhaoyuan" userId="92dacafb-b293-4395-ae6b-ab8c0207f0fc" providerId="ADAL" clId="{8A2BEED0-3357-407E-979B-6E9DEDF2CB13}" dt="2022-07-18T07:49:16.709" v="190" actId="1076"/>
          <ac:spMkLst>
            <pc:docMk/>
            <pc:sldMk cId="1688253004" sldId="1137"/>
            <ac:spMk id="29" creationId="{0BCF0077-EAB6-435E-A0E0-BE824316B981}"/>
          </ac:spMkLst>
        </pc:sp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11" creationId="{AB2E5CD3-BBF7-4799-B33D-638CF97E4C5E}"/>
          </ac:cxnSpMkLst>
        </pc:cxn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14" creationId="{F827790B-D584-49E0-90E3-A3BDC426B0C3}"/>
          </ac:cxnSpMkLst>
        </pc:cxn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15" creationId="{B4802E4A-5197-4F27-AAB0-8BD604A09970}"/>
          </ac:cxnSpMkLst>
        </pc:cxnChg>
        <pc:cxnChg chg="add del mod">
          <ac:chgData name="Xuzhaoyuan" userId="92dacafb-b293-4395-ae6b-ab8c0207f0fc" providerId="ADAL" clId="{8A2BEED0-3357-407E-979B-6E9DEDF2CB13}" dt="2022-07-18T07:47:14.166" v="139" actId="478"/>
          <ac:cxnSpMkLst>
            <pc:docMk/>
            <pc:sldMk cId="1688253004" sldId="1137"/>
            <ac:cxnSpMk id="16" creationId="{A419E583-E7FD-49A2-B104-4571E5788911}"/>
          </ac:cxnSpMkLst>
        </pc:cxn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23" creationId="{EF3B456A-DD8E-4B94-8B10-4517E9251CE3}"/>
          </ac:cxnSpMkLst>
        </pc:cxn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24" creationId="{5808B7B2-A13E-4018-9569-CBB5BF5FDF96}"/>
          </ac:cxnSpMkLst>
        </pc:cxnChg>
        <pc:cxnChg chg="add mod">
          <ac:chgData name="Xuzhaoyuan" userId="92dacafb-b293-4395-ae6b-ab8c0207f0fc" providerId="ADAL" clId="{8A2BEED0-3357-407E-979B-6E9DEDF2CB13}" dt="2022-07-18T07:48:15.095" v="156" actId="1076"/>
          <ac:cxnSpMkLst>
            <pc:docMk/>
            <pc:sldMk cId="1688253004" sldId="1137"/>
            <ac:cxnSpMk id="25" creationId="{04ABD3BE-C3EB-4303-B4CF-006DDEE9C70F}"/>
          </ac:cxnSpMkLst>
        </pc:cxnChg>
      </pc:sldChg>
      <pc:sldChg chg="del">
        <pc:chgData name="Xuzhaoyuan" userId="92dacafb-b293-4395-ae6b-ab8c0207f0fc" providerId="ADAL" clId="{8A2BEED0-3357-407E-979B-6E9DEDF2CB13}" dt="2022-07-15T13:01:00.593" v="53" actId="47"/>
        <pc:sldMkLst>
          <pc:docMk/>
          <pc:sldMk cId="2369248151" sldId="1139"/>
        </pc:sldMkLst>
      </pc:sldChg>
      <pc:sldChg chg="addSp delSp modSp mod">
        <pc:chgData name="Xuzhaoyuan" userId="92dacafb-b293-4395-ae6b-ab8c0207f0fc" providerId="ADAL" clId="{8A2BEED0-3357-407E-979B-6E9DEDF2CB13}" dt="2022-07-23T10:50:31.424" v="348" actId="20577"/>
        <pc:sldMkLst>
          <pc:docMk/>
          <pc:sldMk cId="3853796290" sldId="1152"/>
        </pc:sldMkLst>
        <pc:spChg chg="mod">
          <ac:chgData name="Xuzhaoyuan" userId="92dacafb-b293-4395-ae6b-ab8c0207f0fc" providerId="ADAL" clId="{8A2BEED0-3357-407E-979B-6E9DEDF2CB13}" dt="2022-07-23T07:35:30.076" v="251" actId="1076"/>
          <ac:spMkLst>
            <pc:docMk/>
            <pc:sldMk cId="3853796290" sldId="1152"/>
            <ac:spMk id="6" creationId="{9C4DF7C3-9156-F735-A807-07F8177492FA}"/>
          </ac:spMkLst>
        </pc:spChg>
        <pc:spChg chg="add mod">
          <ac:chgData name="Xuzhaoyuan" userId="92dacafb-b293-4395-ae6b-ab8c0207f0fc" providerId="ADAL" clId="{8A2BEED0-3357-407E-979B-6E9DEDF2CB13}" dt="2022-07-23T10:50:31.424" v="348" actId="20577"/>
          <ac:spMkLst>
            <pc:docMk/>
            <pc:sldMk cId="3853796290" sldId="1152"/>
            <ac:spMk id="9" creationId="{5E50C803-EC22-4003-9C37-B16EAF3B9FD8}"/>
          </ac:spMkLst>
        </pc:spChg>
        <pc:spChg chg="add del">
          <ac:chgData name="Xuzhaoyuan" userId="92dacafb-b293-4395-ae6b-ab8c0207f0fc" providerId="ADAL" clId="{8A2BEED0-3357-407E-979B-6E9DEDF2CB13}" dt="2022-07-23T07:44:28.718" v="312" actId="22"/>
          <ac:spMkLst>
            <pc:docMk/>
            <pc:sldMk cId="3853796290" sldId="1152"/>
            <ac:spMk id="32" creationId="{11BB5B87-0EC3-4DB4-9262-ED6E9BB3A5C0}"/>
          </ac:spMkLst>
        </pc:spChg>
        <pc:spChg chg="mod">
          <ac:chgData name="Xuzhaoyuan" userId="92dacafb-b293-4395-ae6b-ab8c0207f0fc" providerId="ADAL" clId="{8A2BEED0-3357-407E-979B-6E9DEDF2CB13}" dt="2022-07-23T07:35:24.733" v="250" actId="1076"/>
          <ac:spMkLst>
            <pc:docMk/>
            <pc:sldMk cId="3853796290" sldId="1152"/>
            <ac:spMk id="46" creationId="{EDA3F9E4-7142-27ED-501E-581DB85EDA79}"/>
          </ac:spMkLst>
        </pc:spChg>
        <pc:spChg chg="mod">
          <ac:chgData name="Xuzhaoyuan" userId="92dacafb-b293-4395-ae6b-ab8c0207f0fc" providerId="ADAL" clId="{8A2BEED0-3357-407E-979B-6E9DEDF2CB13}" dt="2022-07-23T07:35:24.733" v="250" actId="1076"/>
          <ac:spMkLst>
            <pc:docMk/>
            <pc:sldMk cId="3853796290" sldId="1152"/>
            <ac:spMk id="47" creationId="{47C4FB41-FE4D-C001-417C-6F3E3357B4D7}"/>
          </ac:spMkLst>
        </pc:spChg>
        <pc:spChg chg="mod">
          <ac:chgData name="Xuzhaoyuan" userId="92dacafb-b293-4395-ae6b-ab8c0207f0fc" providerId="ADAL" clId="{8A2BEED0-3357-407E-979B-6E9DEDF2CB13}" dt="2022-07-23T07:35:24.733" v="250" actId="1076"/>
          <ac:spMkLst>
            <pc:docMk/>
            <pc:sldMk cId="3853796290" sldId="1152"/>
            <ac:spMk id="48" creationId="{4F00AF5E-BA2F-1929-5FF1-DA45F2136A0B}"/>
          </ac:spMkLst>
        </pc:spChg>
        <pc:spChg chg="mod">
          <ac:chgData name="Xuzhaoyuan" userId="92dacafb-b293-4395-ae6b-ab8c0207f0fc" providerId="ADAL" clId="{8A2BEED0-3357-407E-979B-6E9DEDF2CB13}" dt="2022-07-23T07:35:24.733" v="250" actId="1076"/>
          <ac:spMkLst>
            <pc:docMk/>
            <pc:sldMk cId="3853796290" sldId="1152"/>
            <ac:spMk id="49" creationId="{8CC87ABB-0DEC-D742-3EEA-21C9677A73FD}"/>
          </ac:spMkLst>
        </pc:spChg>
        <pc:spChg chg="mod">
          <ac:chgData name="Xuzhaoyuan" userId="92dacafb-b293-4395-ae6b-ab8c0207f0fc" providerId="ADAL" clId="{8A2BEED0-3357-407E-979B-6E9DEDF2CB13}" dt="2022-07-23T07:35:24.733" v="250" actId="1076"/>
          <ac:spMkLst>
            <pc:docMk/>
            <pc:sldMk cId="3853796290" sldId="1152"/>
            <ac:spMk id="52" creationId="{E672FCFD-BB16-EE62-1218-690287B2E026}"/>
          </ac:spMkLst>
        </pc:spChg>
        <pc:picChg chg="mod">
          <ac:chgData name="Xuzhaoyuan" userId="92dacafb-b293-4395-ae6b-ab8c0207f0fc" providerId="ADAL" clId="{8A2BEED0-3357-407E-979B-6E9DEDF2CB13}" dt="2022-07-23T07:35:24.733" v="250" actId="1076"/>
          <ac:picMkLst>
            <pc:docMk/>
            <pc:sldMk cId="3853796290" sldId="1152"/>
            <ac:picMk id="5" creationId="{CCEDC8A3-DCA2-1E0F-2F5F-53F61CD54632}"/>
          </ac:picMkLst>
        </pc:picChg>
        <pc:picChg chg="mod">
          <ac:chgData name="Xuzhaoyuan" userId="92dacafb-b293-4395-ae6b-ab8c0207f0fc" providerId="ADAL" clId="{8A2BEED0-3357-407E-979B-6E9DEDF2CB13}" dt="2022-07-23T07:46:33.132" v="323" actId="1076"/>
          <ac:picMkLst>
            <pc:docMk/>
            <pc:sldMk cId="3853796290" sldId="1152"/>
            <ac:picMk id="8" creationId="{9A7855D2-C54C-76D2-372F-D91BB66A78A1}"/>
          </ac:picMkLst>
        </pc:picChg>
        <pc:picChg chg="mod">
          <ac:chgData name="Xuzhaoyuan" userId="92dacafb-b293-4395-ae6b-ab8c0207f0fc" providerId="ADAL" clId="{8A2BEED0-3357-407E-979B-6E9DEDF2CB13}" dt="2022-07-23T07:46:53.492" v="329" actId="1076"/>
          <ac:picMkLst>
            <pc:docMk/>
            <pc:sldMk cId="3853796290" sldId="1152"/>
            <ac:picMk id="10" creationId="{B9BA8EDB-DE3B-AA59-EFBC-6EB02BDAD32F}"/>
          </ac:picMkLst>
        </pc:picChg>
        <pc:picChg chg="mod">
          <ac:chgData name="Xuzhaoyuan" userId="92dacafb-b293-4395-ae6b-ab8c0207f0fc" providerId="ADAL" clId="{8A2BEED0-3357-407E-979B-6E9DEDF2CB13}" dt="2022-07-23T07:46:53.492" v="329" actId="1076"/>
          <ac:picMkLst>
            <pc:docMk/>
            <pc:sldMk cId="3853796290" sldId="1152"/>
            <ac:picMk id="12" creationId="{F9CD4387-4C86-2001-6889-621312DD7373}"/>
          </ac:picMkLst>
        </pc:picChg>
        <pc:picChg chg="mod">
          <ac:chgData name="Xuzhaoyuan" userId="92dacafb-b293-4395-ae6b-ab8c0207f0fc" providerId="ADAL" clId="{8A2BEED0-3357-407E-979B-6E9DEDF2CB13}" dt="2022-07-23T07:47:07.579" v="332" actId="1076"/>
          <ac:picMkLst>
            <pc:docMk/>
            <pc:sldMk cId="3853796290" sldId="1152"/>
            <ac:picMk id="14" creationId="{0FD33BFA-21B6-DEBA-D84B-8DC94DA30060}"/>
          </ac:picMkLst>
        </pc:picChg>
        <pc:picChg chg="add del mod">
          <ac:chgData name="Xuzhaoyuan" userId="92dacafb-b293-4395-ae6b-ab8c0207f0fc" providerId="ADAL" clId="{8A2BEED0-3357-407E-979B-6E9DEDF2CB13}" dt="2022-07-23T07:44:38.248" v="315" actId="478"/>
          <ac:picMkLst>
            <pc:docMk/>
            <pc:sldMk cId="3853796290" sldId="1152"/>
            <ac:picMk id="15" creationId="{557767EB-AEA7-4739-BA25-E23275A82648}"/>
          </ac:picMkLst>
        </pc:picChg>
        <pc:picChg chg="mod">
          <ac:chgData name="Xuzhaoyuan" userId="92dacafb-b293-4395-ae6b-ab8c0207f0fc" providerId="ADAL" clId="{8A2BEED0-3357-407E-979B-6E9DEDF2CB13}" dt="2022-07-23T07:46:47.932" v="327" actId="1076"/>
          <ac:picMkLst>
            <pc:docMk/>
            <pc:sldMk cId="3853796290" sldId="1152"/>
            <ac:picMk id="16" creationId="{4B63F4C4-BCB1-B08E-63BA-482EAAD0F737}"/>
          </ac:picMkLst>
        </pc:picChg>
        <pc:picChg chg="del">
          <ac:chgData name="Xuzhaoyuan" userId="92dacafb-b293-4395-ae6b-ab8c0207f0fc" providerId="ADAL" clId="{8A2BEED0-3357-407E-979B-6E9DEDF2CB13}" dt="2022-07-23T07:22:42.633" v="199" actId="478"/>
          <ac:picMkLst>
            <pc:docMk/>
            <pc:sldMk cId="3853796290" sldId="1152"/>
            <ac:picMk id="18" creationId="{6D6E891A-1509-2DBC-2496-4B1CCAFEAB71}"/>
          </ac:picMkLst>
        </pc:picChg>
        <pc:picChg chg="add del">
          <ac:chgData name="Xuzhaoyuan" userId="92dacafb-b293-4395-ae6b-ab8c0207f0fc" providerId="ADAL" clId="{8A2BEED0-3357-407E-979B-6E9DEDF2CB13}" dt="2022-07-23T07:46:14.372" v="317" actId="478"/>
          <ac:picMkLst>
            <pc:docMk/>
            <pc:sldMk cId="3853796290" sldId="1152"/>
            <ac:picMk id="19" creationId="{D6C9B63E-A65B-4699-A8D9-0BDB99ABACC2}"/>
          </ac:picMkLst>
        </pc:picChg>
        <pc:picChg chg="add mod">
          <ac:chgData name="Xuzhaoyuan" userId="92dacafb-b293-4395-ae6b-ab8c0207f0fc" providerId="ADAL" clId="{8A2BEED0-3357-407E-979B-6E9DEDF2CB13}" dt="2022-07-23T07:46:34.716" v="324" actId="1076"/>
          <ac:picMkLst>
            <pc:docMk/>
            <pc:sldMk cId="3853796290" sldId="1152"/>
            <ac:picMk id="21" creationId="{CE844F7A-154C-4EFD-A64A-84AC09AEA309}"/>
          </ac:picMkLst>
        </pc:picChg>
        <pc:cxnChg chg="add 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28" creationId="{67436C5F-1304-46AE-8A89-1EA1B4D13BD3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0" creationId="{F6597879-0AEF-483D-86EC-A8240DE5EE6C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1" creationId="{47DFD403-6E10-289F-629C-DE047841EE8B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3" creationId="{E6593AEF-942E-E59E-B96F-908890A2FFEA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4" creationId="{4993501F-BF26-E434-5FA9-01484F732B64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5" creationId="{97628FB4-125D-C044-00F5-EBBE96F43675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6" creationId="{16E0F383-96B3-9923-FB8A-72419FFDB864}"/>
          </ac:cxnSpMkLst>
        </pc:cxnChg>
        <pc:cxnChg chg="mod">
          <ac:chgData name="Xuzhaoyuan" userId="92dacafb-b293-4395-ae6b-ab8c0207f0fc" providerId="ADAL" clId="{8A2BEED0-3357-407E-979B-6E9DEDF2CB13}" dt="2022-07-23T07:35:24.733" v="250" actId="1076"/>
          <ac:cxnSpMkLst>
            <pc:docMk/>
            <pc:sldMk cId="3853796290" sldId="1152"/>
            <ac:cxnSpMk id="58" creationId="{6B21D18B-31CE-10FD-4668-7771B2462A85}"/>
          </ac:cxnSpMkLst>
        </pc:cxnChg>
        <pc:cxnChg chg="del mod">
          <ac:chgData name="Xuzhaoyuan" userId="92dacafb-b293-4395-ae6b-ab8c0207f0fc" providerId="ADAL" clId="{8A2BEED0-3357-407E-979B-6E9DEDF2CB13}" dt="2022-07-23T07:25:22.173" v="230" actId="478"/>
          <ac:cxnSpMkLst>
            <pc:docMk/>
            <pc:sldMk cId="3853796290" sldId="1152"/>
            <ac:cxnSpMk id="60" creationId="{6300E080-7235-F8B1-4377-BF8C36443BA6}"/>
          </ac:cxnSpMkLst>
        </pc:cxnChg>
        <pc:cxnChg chg="del">
          <ac:chgData name="Xuzhaoyuan" userId="92dacafb-b293-4395-ae6b-ab8c0207f0fc" providerId="ADAL" clId="{8A2BEED0-3357-407E-979B-6E9DEDF2CB13}" dt="2022-07-23T07:24:53.723" v="229" actId="478"/>
          <ac:cxnSpMkLst>
            <pc:docMk/>
            <pc:sldMk cId="3853796290" sldId="1152"/>
            <ac:cxnSpMk id="77" creationId="{4FE9D34B-B095-B950-6E1C-32FED13E431F}"/>
          </ac:cxnSpMkLst>
        </pc:cxnChg>
        <pc:cxnChg chg="del">
          <ac:chgData name="Xuzhaoyuan" userId="92dacafb-b293-4395-ae6b-ab8c0207f0fc" providerId="ADAL" clId="{8A2BEED0-3357-407E-979B-6E9DEDF2CB13}" dt="2022-07-23T07:24:53.723" v="229" actId="478"/>
          <ac:cxnSpMkLst>
            <pc:docMk/>
            <pc:sldMk cId="3853796290" sldId="1152"/>
            <ac:cxnSpMk id="78" creationId="{D50CF8C0-DE86-B50F-D1B9-BE3BEB7752A8}"/>
          </ac:cxnSpMkLst>
        </pc:cxnChg>
      </pc:sldChg>
      <pc:sldChg chg="delSp modSp add mod">
        <pc:chgData name="Xuzhaoyuan" userId="92dacafb-b293-4395-ae6b-ab8c0207f0fc" providerId="ADAL" clId="{8A2BEED0-3357-407E-979B-6E9DEDF2CB13}" dt="2022-07-23T06:01:35.839" v="198" actId="478"/>
        <pc:sldMkLst>
          <pc:docMk/>
          <pc:sldMk cId="2631827710" sldId="1160"/>
        </pc:sldMkLst>
        <pc:spChg chg="del">
          <ac:chgData name="Xuzhaoyuan" userId="92dacafb-b293-4395-ae6b-ab8c0207f0fc" providerId="ADAL" clId="{8A2BEED0-3357-407E-979B-6E9DEDF2CB13}" dt="2022-07-23T06:01:35.839" v="198" actId="478"/>
          <ac:spMkLst>
            <pc:docMk/>
            <pc:sldMk cId="2631827710" sldId="1160"/>
            <ac:spMk id="3" creationId="{B8258F42-6DED-4CAD-8683-5E343A573096}"/>
          </ac:spMkLst>
        </pc:spChg>
        <pc:spChg chg="mod">
          <ac:chgData name="Xuzhaoyuan" userId="92dacafb-b293-4395-ae6b-ab8c0207f0fc" providerId="ADAL" clId="{8A2BEED0-3357-407E-979B-6E9DEDF2CB13}" dt="2022-07-23T06:01:33.160" v="197" actId="20577"/>
          <ac:spMkLst>
            <pc:docMk/>
            <pc:sldMk cId="2631827710" sldId="1160"/>
            <ac:spMk id="4" creationId="{65D00C4A-DAE2-4146-894E-3C84C23D9733}"/>
          </ac:spMkLst>
        </pc:spChg>
      </pc:sldChg>
    </pc:docChg>
  </pc:docChgLst>
  <pc:docChgLst>
    <pc:chgData name="Xuzhaoyuan" userId="92dacafb-b293-4395-ae6b-ab8c0207f0fc" providerId="ADAL" clId="{89B46B5B-6844-4A8E-8448-B89FB6B8B2FA}"/>
    <pc:docChg chg="undo custSel addSld delSld modSld sldOrd">
      <pc:chgData name="Xuzhaoyuan" userId="92dacafb-b293-4395-ae6b-ab8c0207f0fc" providerId="ADAL" clId="{89B46B5B-6844-4A8E-8448-B89FB6B8B2FA}" dt="2022-05-12T03:05:19.949" v="714" actId="20577"/>
      <pc:docMkLst>
        <pc:docMk/>
      </pc:docMkLst>
      <pc:sldChg chg="del">
        <pc:chgData name="Xuzhaoyuan" userId="92dacafb-b293-4395-ae6b-ab8c0207f0fc" providerId="ADAL" clId="{89B46B5B-6844-4A8E-8448-B89FB6B8B2FA}" dt="2022-05-12T02:43:55.942" v="464" actId="47"/>
        <pc:sldMkLst>
          <pc:docMk/>
          <pc:sldMk cId="3770318101" sldId="1105"/>
        </pc:sldMkLst>
      </pc:sldChg>
      <pc:sldChg chg="addSp delSp modSp mod modAnim">
        <pc:chgData name="Xuzhaoyuan" userId="92dacafb-b293-4395-ae6b-ab8c0207f0fc" providerId="ADAL" clId="{89B46B5B-6844-4A8E-8448-B89FB6B8B2FA}" dt="2022-05-12T03:05:19.949" v="714" actId="20577"/>
        <pc:sldMkLst>
          <pc:docMk/>
          <pc:sldMk cId="2174285288" sldId="1107"/>
        </pc:sldMkLst>
        <pc:spChg chg="add mod">
          <ac:chgData name="Xuzhaoyuan" userId="92dacafb-b293-4395-ae6b-ab8c0207f0fc" providerId="ADAL" clId="{89B46B5B-6844-4A8E-8448-B89FB6B8B2FA}" dt="2022-05-12T02:58:40.039" v="711" actId="207"/>
          <ac:spMkLst>
            <pc:docMk/>
            <pc:sldMk cId="2174285288" sldId="1107"/>
            <ac:spMk id="3" creationId="{7F031647-4319-FE4D-32AF-277343625725}"/>
          </ac:spMkLst>
        </pc:spChg>
        <pc:spChg chg="mod topLvl">
          <ac:chgData name="Xuzhaoyuan" userId="92dacafb-b293-4395-ae6b-ab8c0207f0fc" providerId="ADAL" clId="{89B46B5B-6844-4A8E-8448-B89FB6B8B2FA}" dt="2022-05-12T03:05:19.949" v="714" actId="20577"/>
          <ac:spMkLst>
            <pc:docMk/>
            <pc:sldMk cId="2174285288" sldId="1107"/>
            <ac:spMk id="6" creationId="{CBDDA520-891F-4294-A838-D8906FA59B47}"/>
          </ac:spMkLst>
        </pc:spChg>
        <pc:spChg chg="mod topLvl">
          <ac:chgData name="Xuzhaoyuan" userId="92dacafb-b293-4395-ae6b-ab8c0207f0fc" providerId="ADAL" clId="{89B46B5B-6844-4A8E-8448-B89FB6B8B2FA}" dt="2022-05-12T02:58:10.817" v="660" actId="692"/>
          <ac:spMkLst>
            <pc:docMk/>
            <pc:sldMk cId="2174285288" sldId="1107"/>
            <ac:spMk id="7" creationId="{55594668-2F87-4866-92ED-EDB69C72B359}"/>
          </ac:spMkLst>
        </pc:spChg>
        <pc:spChg chg="del">
          <ac:chgData name="Xuzhaoyuan" userId="92dacafb-b293-4395-ae6b-ab8c0207f0fc" providerId="ADAL" clId="{89B46B5B-6844-4A8E-8448-B89FB6B8B2FA}" dt="2022-05-12T02:49:29.810" v="642" actId="478"/>
          <ac:spMkLst>
            <pc:docMk/>
            <pc:sldMk cId="2174285288" sldId="1107"/>
            <ac:spMk id="8" creationId="{F1575D3E-07BE-477D-AB56-69BCCDCA819E}"/>
          </ac:spMkLst>
        </pc:spChg>
        <pc:spChg chg="add mod topLvl">
          <ac:chgData name="Xuzhaoyuan" userId="92dacafb-b293-4395-ae6b-ab8c0207f0fc" providerId="ADAL" clId="{89B46B5B-6844-4A8E-8448-B89FB6B8B2FA}" dt="2022-05-12T02:49:53.113" v="651" actId="165"/>
          <ac:spMkLst>
            <pc:docMk/>
            <pc:sldMk cId="2174285288" sldId="1107"/>
            <ac:spMk id="9" creationId="{489EB908-F701-3194-12B2-77DC841318FE}"/>
          </ac:spMkLst>
        </pc:spChg>
        <pc:spChg chg="add mod topLvl">
          <ac:chgData name="Xuzhaoyuan" userId="92dacafb-b293-4395-ae6b-ab8c0207f0fc" providerId="ADAL" clId="{89B46B5B-6844-4A8E-8448-B89FB6B8B2FA}" dt="2022-05-12T02:49:53.113" v="651" actId="165"/>
          <ac:spMkLst>
            <pc:docMk/>
            <pc:sldMk cId="2174285288" sldId="1107"/>
            <ac:spMk id="10" creationId="{3B4CD8D3-4E51-EA30-B3DF-2A0041F8EA42}"/>
          </ac:spMkLst>
        </pc:spChg>
        <pc:grpChg chg="add del mod">
          <ac:chgData name="Xuzhaoyuan" userId="92dacafb-b293-4395-ae6b-ab8c0207f0fc" providerId="ADAL" clId="{89B46B5B-6844-4A8E-8448-B89FB6B8B2FA}" dt="2022-05-12T02:49:53.113" v="651" actId="165"/>
          <ac:grpSpMkLst>
            <pc:docMk/>
            <pc:sldMk cId="2174285288" sldId="1107"/>
            <ac:grpSpMk id="2" creationId="{D3AB0BF1-ED08-4AB9-096A-0C7F1C939FAA}"/>
          </ac:grpSpMkLst>
        </pc:grpChg>
        <pc:picChg chg="mod topLvl">
          <ac:chgData name="Xuzhaoyuan" userId="92dacafb-b293-4395-ae6b-ab8c0207f0fc" providerId="ADAL" clId="{89B46B5B-6844-4A8E-8448-B89FB6B8B2FA}" dt="2022-05-12T02:49:53.113" v="651" actId="165"/>
          <ac:picMkLst>
            <pc:docMk/>
            <pc:sldMk cId="2174285288" sldId="1107"/>
            <ac:picMk id="5" creationId="{8419D079-5B5A-437E-9467-38DF4F8E9B52}"/>
          </ac:picMkLst>
        </pc:picChg>
      </pc:sldChg>
      <pc:sldChg chg="addSp delSp modSp add mod modAnim">
        <pc:chgData name="Xuzhaoyuan" userId="92dacafb-b293-4395-ae6b-ab8c0207f0fc" providerId="ADAL" clId="{89B46B5B-6844-4A8E-8448-B89FB6B8B2FA}" dt="2022-05-12T02:51:14.618" v="654"/>
        <pc:sldMkLst>
          <pc:docMk/>
          <pc:sldMk cId="1765019675" sldId="1112"/>
        </pc:sldMkLst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" creationId="{2EFDCF3C-1A5F-4F1A-AC64-45968DF7DF78}"/>
          </ac:spMkLst>
        </pc:spChg>
        <pc:spChg chg="mod">
          <ac:chgData name="Xuzhaoyuan" userId="92dacafb-b293-4395-ae6b-ab8c0207f0fc" providerId="ADAL" clId="{89B46B5B-6844-4A8E-8448-B89FB6B8B2FA}" dt="2022-05-12T02:40:31.984" v="382" actId="20577"/>
          <ac:spMkLst>
            <pc:docMk/>
            <pc:sldMk cId="1765019675" sldId="1112"/>
            <ac:spMk id="4" creationId="{65D00C4A-DAE2-4146-894E-3C84C23D9733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6" creationId="{30FD7E7F-AE41-422E-A482-E7AF0ADAF0A6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7" creationId="{307542FD-797B-4942-AC7F-37B03F718BD7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13" creationId="{6F3A7DF9-F24C-4700-8C20-FA0870273201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14" creationId="{5E85CC47-4A56-4107-9A21-5A25203F2842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15" creationId="{4C2FEB88-7B3B-4D63-AD60-FE91CFC385A5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17" creationId="{2BF66213-8A23-4144-96DC-0DDCD022C424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1" creationId="{AEE891DD-2DEF-4B93-AC79-717C6A852E9D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2" creationId="{336EA871-D3DA-4C78-916D-8E87F8539495}"/>
          </ac:spMkLst>
        </pc:spChg>
        <pc:spChg chg="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3" creationId="{4CB5F239-0AFB-4051-840D-DCC137A8DF2B}"/>
          </ac:spMkLst>
        </pc:spChg>
        <pc:spChg chg="add 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6" creationId="{00AAF210-C0D4-A46C-659F-DE527E1C361E}"/>
          </ac:spMkLst>
        </pc:spChg>
        <pc:spChg chg="add 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7" creationId="{C55E00BA-8DD4-4061-F326-9C84983DF490}"/>
          </ac:spMkLst>
        </pc:spChg>
        <pc:spChg chg="add 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8" creationId="{756FECBF-7475-1F18-5ADC-56A6612FC528}"/>
          </ac:spMkLst>
        </pc:spChg>
        <pc:spChg chg="add 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29" creationId="{913B74EE-26B2-CDB9-15D4-C49578D15A23}"/>
          </ac:spMkLst>
        </pc:spChg>
        <pc:spChg chg="add mod topLvl">
          <ac:chgData name="Xuzhaoyuan" userId="92dacafb-b293-4395-ae6b-ab8c0207f0fc" providerId="ADAL" clId="{89B46B5B-6844-4A8E-8448-B89FB6B8B2FA}" dt="2022-05-12T02:49:21.093" v="641" actId="165"/>
          <ac:spMkLst>
            <pc:docMk/>
            <pc:sldMk cId="1765019675" sldId="1112"/>
            <ac:spMk id="30" creationId="{5044EC41-75F0-C5CE-3D72-5D777A8A03C7}"/>
          </ac:spMkLst>
        </pc:spChg>
        <pc:grpChg chg="add del mod">
          <ac:chgData name="Xuzhaoyuan" userId="92dacafb-b293-4395-ae6b-ab8c0207f0fc" providerId="ADAL" clId="{89B46B5B-6844-4A8E-8448-B89FB6B8B2FA}" dt="2022-05-12T02:46:06.705" v="570" actId="165"/>
          <ac:grpSpMkLst>
            <pc:docMk/>
            <pc:sldMk cId="1765019675" sldId="1112"/>
            <ac:grpSpMk id="8" creationId="{794813E8-2181-4982-7BEC-AAFC7A94885E}"/>
          </ac:grpSpMkLst>
        </pc:grpChg>
        <pc:grpChg chg="add del mod">
          <ac:chgData name="Xuzhaoyuan" userId="92dacafb-b293-4395-ae6b-ab8c0207f0fc" providerId="ADAL" clId="{89B46B5B-6844-4A8E-8448-B89FB6B8B2FA}" dt="2022-05-12T02:49:21.093" v="641" actId="165"/>
          <ac:grpSpMkLst>
            <pc:docMk/>
            <pc:sldMk cId="1765019675" sldId="1112"/>
            <ac:grpSpMk id="11" creationId="{CBCBCCBF-6621-4B12-3C03-AFEF8FB9E8A6}"/>
          </ac:grpSpMkLst>
        </pc:grp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3" creationId="{BE97963F-3963-438C-BCE7-C8FE22AF7FFB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5" creationId="{A66DF1D8-A937-4912-A365-63C334A24D2D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9" creationId="{575CF33E-B8EC-45CF-877B-FF37834D2790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10" creationId="{34125533-C9D6-4692-A7FD-61DB580B780F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16" creationId="{F818EE9A-DA6D-488E-A107-565BE5322B46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20" creationId="{B71AABDC-CCB3-4320-B5C8-AF926013079E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35" creationId="{6AE4CB98-7D52-411A-9553-748BEB2F3962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37" creationId="{1675AB01-28A5-41E9-AC7E-36A98B77B35B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39" creationId="{CF7DD590-87FD-4848-AAC1-F68A73BA6FEF}"/>
          </ac:picMkLst>
        </pc:picChg>
        <pc:picChg chg="mod topLvl">
          <ac:chgData name="Xuzhaoyuan" userId="92dacafb-b293-4395-ae6b-ab8c0207f0fc" providerId="ADAL" clId="{89B46B5B-6844-4A8E-8448-B89FB6B8B2FA}" dt="2022-05-12T02:49:21.093" v="641" actId="165"/>
          <ac:picMkLst>
            <pc:docMk/>
            <pc:sldMk cId="1765019675" sldId="1112"/>
            <ac:picMk id="41" creationId="{F471B804-9CE8-4FCA-AB12-8648840402C5}"/>
          </ac:picMkLst>
        </pc:picChg>
        <pc:cxnChg chg="mod topLvl">
          <ac:chgData name="Xuzhaoyuan" userId="92dacafb-b293-4395-ae6b-ab8c0207f0fc" providerId="ADAL" clId="{89B46B5B-6844-4A8E-8448-B89FB6B8B2FA}" dt="2022-05-12T02:49:21.093" v="641" actId="165"/>
          <ac:cxnSpMkLst>
            <pc:docMk/>
            <pc:sldMk cId="1765019675" sldId="1112"/>
            <ac:cxnSpMk id="25" creationId="{B3F13537-A8B8-44AE-A240-350EA8ADC8E2}"/>
          </ac:cxnSpMkLst>
        </pc:cxnChg>
      </pc:sldChg>
      <pc:sldChg chg="modSp mod">
        <pc:chgData name="Xuzhaoyuan" userId="92dacafb-b293-4395-ae6b-ab8c0207f0fc" providerId="ADAL" clId="{89B46B5B-6844-4A8E-8448-B89FB6B8B2FA}" dt="2022-05-12T02:30:04.746" v="102" actId="20577"/>
        <pc:sldMkLst>
          <pc:docMk/>
          <pc:sldMk cId="1156574526" sldId="1115"/>
        </pc:sldMkLst>
        <pc:spChg chg="mod">
          <ac:chgData name="Xuzhaoyuan" userId="92dacafb-b293-4395-ae6b-ab8c0207f0fc" providerId="ADAL" clId="{89B46B5B-6844-4A8E-8448-B89FB6B8B2FA}" dt="2022-05-12T02:30:04.746" v="102" actId="20577"/>
          <ac:spMkLst>
            <pc:docMk/>
            <pc:sldMk cId="1156574526" sldId="1115"/>
            <ac:spMk id="3" creationId="{7AC848D1-DF86-4E0D-8383-7DE062240165}"/>
          </ac:spMkLst>
        </pc:spChg>
        <pc:spChg chg="mod">
          <ac:chgData name="Xuzhaoyuan" userId="92dacafb-b293-4395-ae6b-ab8c0207f0fc" providerId="ADAL" clId="{89B46B5B-6844-4A8E-8448-B89FB6B8B2FA}" dt="2022-05-12T02:26:04.592" v="3" actId="1076"/>
          <ac:spMkLst>
            <pc:docMk/>
            <pc:sldMk cId="1156574526" sldId="1115"/>
            <ac:spMk id="50" creationId="{7A9E151A-75E7-41C0-A57A-3FBF9C701343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56" creationId="{571F2B12-6F92-4D97-9352-2527032C26AB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65" creationId="{DA3F4692-06B5-41E0-A57D-23F2C8B2E9F4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66" creationId="{DBE68B58-C6F0-46E6-8FF0-38E1FC43545A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67" creationId="{5B9E9051-AA3A-4188-9BB8-2951D6B561E2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68" creationId="{8DBCD676-E260-429C-B9DC-C897519EBEED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69" creationId="{C16F20D6-3F1D-414A-8188-0AB1833B4FF3}"/>
          </ac:spMkLst>
        </pc:spChg>
        <pc:spChg chg="mod">
          <ac:chgData name="Xuzhaoyuan" userId="92dacafb-b293-4395-ae6b-ab8c0207f0fc" providerId="ADAL" clId="{89B46B5B-6844-4A8E-8448-B89FB6B8B2FA}" dt="2022-05-12T02:26:55.194" v="16" actId="1076"/>
          <ac:spMkLst>
            <pc:docMk/>
            <pc:sldMk cId="1156574526" sldId="1115"/>
            <ac:spMk id="70" creationId="{7A5E5782-7C09-4C94-A2A3-D1BCBF0CD0A9}"/>
          </ac:spMkLst>
        </pc:spChg>
        <pc:grpChg chg="mod">
          <ac:chgData name="Xuzhaoyuan" userId="92dacafb-b293-4395-ae6b-ab8c0207f0fc" providerId="ADAL" clId="{89B46B5B-6844-4A8E-8448-B89FB6B8B2FA}" dt="2022-05-12T02:26:01.530" v="2" actId="1076"/>
          <ac:grpSpMkLst>
            <pc:docMk/>
            <pc:sldMk cId="1156574526" sldId="1115"/>
            <ac:grpSpMk id="9" creationId="{E7808370-3465-45FB-8AF7-3D8263D15576}"/>
          </ac:grpSpMkLst>
        </pc:grpChg>
        <pc:grpChg chg="mod">
          <ac:chgData name="Xuzhaoyuan" userId="92dacafb-b293-4395-ae6b-ab8c0207f0fc" providerId="ADAL" clId="{89B46B5B-6844-4A8E-8448-B89FB6B8B2FA}" dt="2022-05-12T02:26:55.194" v="16" actId="1076"/>
          <ac:grpSpMkLst>
            <pc:docMk/>
            <pc:sldMk cId="1156574526" sldId="1115"/>
            <ac:grpSpMk id="33" creationId="{44D54F81-4395-4CEE-B275-78DAD3CAF7BE}"/>
          </ac:grpSpMkLst>
        </pc:grpChg>
        <pc:grpChg chg="mod">
          <ac:chgData name="Xuzhaoyuan" userId="92dacafb-b293-4395-ae6b-ab8c0207f0fc" providerId="ADAL" clId="{89B46B5B-6844-4A8E-8448-B89FB6B8B2FA}" dt="2022-05-12T02:26:55.194" v="16" actId="1076"/>
          <ac:grpSpMkLst>
            <pc:docMk/>
            <pc:sldMk cId="1156574526" sldId="1115"/>
            <ac:grpSpMk id="57" creationId="{4ADF1878-4906-4904-9BD5-96CB95ED8F5D}"/>
          </ac:grpSpMkLst>
        </pc:grpChg>
        <pc:grpChg chg="mod">
          <ac:chgData name="Xuzhaoyuan" userId="92dacafb-b293-4395-ae6b-ab8c0207f0fc" providerId="ADAL" clId="{89B46B5B-6844-4A8E-8448-B89FB6B8B2FA}" dt="2022-05-12T02:26:55.194" v="16" actId="1076"/>
          <ac:grpSpMkLst>
            <pc:docMk/>
            <pc:sldMk cId="1156574526" sldId="1115"/>
            <ac:grpSpMk id="61" creationId="{7282F716-1136-4FE4-B3B8-43AB7E8BC0D5}"/>
          </ac:grpSpMkLst>
        </pc:grpChg>
      </pc:sldChg>
      <pc:sldChg chg="modSp mod ord">
        <pc:chgData name="Xuzhaoyuan" userId="92dacafb-b293-4395-ae6b-ab8c0207f0fc" providerId="ADAL" clId="{89B46B5B-6844-4A8E-8448-B89FB6B8B2FA}" dt="2022-05-12T02:48:04.944" v="588" actId="20578"/>
        <pc:sldMkLst>
          <pc:docMk/>
          <pc:sldMk cId="117312028" sldId="1125"/>
        </pc:sldMkLst>
        <pc:spChg chg="mod">
          <ac:chgData name="Xuzhaoyuan" userId="92dacafb-b293-4395-ae6b-ab8c0207f0fc" providerId="ADAL" clId="{89B46B5B-6844-4A8E-8448-B89FB6B8B2FA}" dt="2022-05-12T02:33:30.266" v="198" actId="20577"/>
          <ac:spMkLst>
            <pc:docMk/>
            <pc:sldMk cId="117312028" sldId="1125"/>
            <ac:spMk id="2" creationId="{7EFBEDC3-3390-4166-8ECC-C1C9AE3F37EA}"/>
          </ac:spMkLst>
        </pc:spChg>
      </pc:sldChg>
      <pc:sldChg chg="addSp modSp mod ord modAnim">
        <pc:chgData name="Xuzhaoyuan" userId="92dacafb-b293-4395-ae6b-ab8c0207f0fc" providerId="ADAL" clId="{89B46B5B-6844-4A8E-8448-B89FB6B8B2FA}" dt="2022-05-12T02:50:47.060" v="652"/>
        <pc:sldMkLst>
          <pc:docMk/>
          <pc:sldMk cId="4202744380" sldId="1126"/>
        </pc:sldMkLst>
        <pc:spChg chg="mod">
          <ac:chgData name="Xuzhaoyuan" userId="92dacafb-b293-4395-ae6b-ab8c0207f0fc" providerId="ADAL" clId="{89B46B5B-6844-4A8E-8448-B89FB6B8B2FA}" dt="2022-05-12T02:37:11.712" v="250" actId="1076"/>
          <ac:spMkLst>
            <pc:docMk/>
            <pc:sldMk cId="4202744380" sldId="1126"/>
            <ac:spMk id="2" creationId="{ED62AF4C-759F-4618-BE26-D7DBC9C77DFF}"/>
          </ac:spMkLst>
        </pc:spChg>
        <pc:spChg chg="mod">
          <ac:chgData name="Xuzhaoyuan" userId="92dacafb-b293-4395-ae6b-ab8c0207f0fc" providerId="ADAL" clId="{89B46B5B-6844-4A8E-8448-B89FB6B8B2FA}" dt="2022-05-12T02:31:07.645" v="116" actId="1076"/>
          <ac:spMkLst>
            <pc:docMk/>
            <pc:sldMk cId="4202744380" sldId="1126"/>
            <ac:spMk id="9" creationId="{661517C9-8541-44E9-8348-D88F5CB0D956}"/>
          </ac:spMkLst>
        </pc:spChg>
        <pc:spChg chg="add mod">
          <ac:chgData name="Xuzhaoyuan" userId="92dacafb-b293-4395-ae6b-ab8c0207f0fc" providerId="ADAL" clId="{89B46B5B-6844-4A8E-8448-B89FB6B8B2FA}" dt="2022-05-12T02:31:09.958" v="117" actId="1076"/>
          <ac:spMkLst>
            <pc:docMk/>
            <pc:sldMk cId="4202744380" sldId="1126"/>
            <ac:spMk id="18" creationId="{7EA5EF00-1F98-AF9E-F7AD-E90C3EA6674E}"/>
          </ac:spMkLst>
        </pc:spChg>
        <pc:spChg chg="add mod">
          <ac:chgData name="Xuzhaoyuan" userId="92dacafb-b293-4395-ae6b-ab8c0207f0fc" providerId="ADAL" clId="{89B46B5B-6844-4A8E-8448-B89FB6B8B2FA}" dt="2022-05-12T02:31:16.368" v="120" actId="1076"/>
          <ac:spMkLst>
            <pc:docMk/>
            <pc:sldMk cId="4202744380" sldId="1126"/>
            <ac:spMk id="19" creationId="{26DC943F-EC6E-2933-31DC-CFD78C45E9B8}"/>
          </ac:spMkLst>
        </pc:spChg>
        <pc:spChg chg="mod">
          <ac:chgData name="Xuzhaoyuan" userId="92dacafb-b293-4395-ae6b-ab8c0207f0fc" providerId="ADAL" clId="{89B46B5B-6844-4A8E-8448-B89FB6B8B2FA}" dt="2022-05-12T02:31:18.816" v="121" actId="1076"/>
          <ac:spMkLst>
            <pc:docMk/>
            <pc:sldMk cId="4202744380" sldId="1126"/>
            <ac:spMk id="20" creationId="{7ACA56B6-B280-4BD4-8310-673CF9730E0E}"/>
          </ac:spMkLst>
        </pc:spChg>
        <pc:spChg chg="mod">
          <ac:chgData name="Xuzhaoyuan" userId="92dacafb-b293-4395-ae6b-ab8c0207f0fc" providerId="ADAL" clId="{89B46B5B-6844-4A8E-8448-B89FB6B8B2FA}" dt="2022-05-12T02:42:59.254" v="431" actId="14100"/>
          <ac:spMkLst>
            <pc:docMk/>
            <pc:sldMk cId="4202744380" sldId="1126"/>
            <ac:spMk id="21" creationId="{619D9587-8BA4-4641-9528-03BEC6468DB3}"/>
          </ac:spMkLst>
        </pc:spChg>
        <pc:spChg chg="mod">
          <ac:chgData name="Xuzhaoyuan" userId="92dacafb-b293-4395-ae6b-ab8c0207f0fc" providerId="ADAL" clId="{89B46B5B-6844-4A8E-8448-B89FB6B8B2FA}" dt="2022-05-12T02:43:13.378" v="463" actId="1076"/>
          <ac:spMkLst>
            <pc:docMk/>
            <pc:sldMk cId="4202744380" sldId="1126"/>
            <ac:spMk id="22" creationId="{1C54AB65-D257-44AC-B7C6-D9425AD34CAC}"/>
          </ac:spMkLst>
        </pc:spChg>
        <pc:spChg chg="add mod">
          <ac:chgData name="Xuzhaoyuan" userId="92dacafb-b293-4395-ae6b-ab8c0207f0fc" providerId="ADAL" clId="{89B46B5B-6844-4A8E-8448-B89FB6B8B2FA}" dt="2022-05-12T02:42:26.515" v="402" actId="207"/>
          <ac:spMkLst>
            <pc:docMk/>
            <pc:sldMk cId="4202744380" sldId="1126"/>
            <ac:spMk id="24" creationId="{53795A0A-9F4A-9C90-EB12-D27F38450B27}"/>
          </ac:spMkLst>
        </pc:spChg>
        <pc:cxnChg chg="add mod">
          <ac:chgData name="Xuzhaoyuan" userId="92dacafb-b293-4395-ae6b-ab8c0207f0fc" providerId="ADAL" clId="{89B46B5B-6844-4A8E-8448-B89FB6B8B2FA}" dt="2022-05-12T02:31:31.840" v="124" actId="692"/>
          <ac:cxnSpMkLst>
            <pc:docMk/>
            <pc:sldMk cId="4202744380" sldId="1126"/>
            <ac:cxnSpMk id="11" creationId="{E4C6DDF5-F5E7-2D85-AAFF-6DB90CDC5F4A}"/>
          </ac:cxnSpMkLst>
        </pc:cxnChg>
        <pc:cxnChg chg="add mod">
          <ac:chgData name="Xuzhaoyuan" userId="92dacafb-b293-4395-ae6b-ab8c0207f0fc" providerId="ADAL" clId="{89B46B5B-6844-4A8E-8448-B89FB6B8B2FA}" dt="2022-05-12T02:31:41.941" v="127" actId="14100"/>
          <ac:cxnSpMkLst>
            <pc:docMk/>
            <pc:sldMk cId="4202744380" sldId="1126"/>
            <ac:cxnSpMk id="23" creationId="{A22C2386-6576-FE73-AF8F-9C4985A2CBBF}"/>
          </ac:cxnSpMkLst>
        </pc:cxnChg>
      </pc:sldChg>
      <pc:sldChg chg="modSp add del mod">
        <pc:chgData name="Xuzhaoyuan" userId="92dacafb-b293-4395-ae6b-ab8c0207f0fc" providerId="ADAL" clId="{89B46B5B-6844-4A8E-8448-B89FB6B8B2FA}" dt="2022-05-12T02:51:58.028" v="655" actId="47"/>
        <pc:sldMkLst>
          <pc:docMk/>
          <pc:sldMk cId="4122300235" sldId="1127"/>
        </pc:sldMkLst>
        <pc:spChg chg="mod">
          <ac:chgData name="Xuzhaoyuan" userId="92dacafb-b293-4395-ae6b-ab8c0207f0fc" providerId="ADAL" clId="{89B46B5B-6844-4A8E-8448-B89FB6B8B2FA}" dt="2022-05-12T02:48:22.990" v="605" actId="20577"/>
          <ac:spMkLst>
            <pc:docMk/>
            <pc:sldMk cId="4122300235" sldId="1127"/>
            <ac:spMk id="2" creationId="{7EFBEDC3-3390-4166-8ECC-C1C9AE3F37EA}"/>
          </ac:spMkLst>
        </pc:spChg>
        <pc:spChg chg="mod">
          <ac:chgData name="Xuzhaoyuan" userId="92dacafb-b293-4395-ae6b-ab8c0207f0fc" providerId="ADAL" clId="{89B46B5B-6844-4A8E-8448-B89FB6B8B2FA}" dt="2022-05-12T02:48:18.136" v="604" actId="20577"/>
          <ac:spMkLst>
            <pc:docMk/>
            <pc:sldMk cId="4122300235" sldId="1127"/>
            <ac:spMk id="4" creationId="{65D00C4A-DAE2-4146-894E-3C84C23D9733}"/>
          </ac:spMkLst>
        </pc:spChg>
      </pc:sldChg>
    </pc:docChg>
  </pc:docChgLst>
  <pc:docChgLst>
    <pc:chgData name="Xuzhaoyuan" userId="92dacafb-b293-4395-ae6b-ab8c0207f0fc" providerId="ADAL" clId="{D401663F-362F-4E46-A403-35F2313E069E}"/>
    <pc:docChg chg="undo custSel addSld delSld modSld">
      <pc:chgData name="Xuzhaoyuan" userId="92dacafb-b293-4395-ae6b-ab8c0207f0fc" providerId="ADAL" clId="{D401663F-362F-4E46-A403-35F2313E069E}" dt="2022-08-15T03:19:51.378" v="1086" actId="1076"/>
      <pc:docMkLst>
        <pc:docMk/>
      </pc:docMkLst>
      <pc:sldChg chg="modSp mod">
        <pc:chgData name="Xuzhaoyuan" userId="92dacafb-b293-4395-ae6b-ab8c0207f0fc" providerId="ADAL" clId="{D401663F-362F-4E46-A403-35F2313E069E}" dt="2022-08-15T02:23:59.744" v="454" actId="20577"/>
        <pc:sldMkLst>
          <pc:docMk/>
          <pc:sldMk cId="2649899629" sldId="1128"/>
        </pc:sldMkLst>
        <pc:spChg chg="mod">
          <ac:chgData name="Xuzhaoyuan" userId="92dacafb-b293-4395-ae6b-ab8c0207f0fc" providerId="ADAL" clId="{D401663F-362F-4E46-A403-35F2313E069E}" dt="2022-08-15T02:15:31.196" v="305" actId="20577"/>
          <ac:spMkLst>
            <pc:docMk/>
            <pc:sldMk cId="2649899629" sldId="1128"/>
            <ac:spMk id="5" creationId="{B2B992BB-090F-45DB-AE73-6A304FC84EE1}"/>
          </ac:spMkLst>
        </pc:spChg>
        <pc:spChg chg="mod">
          <ac:chgData name="Xuzhaoyuan" userId="92dacafb-b293-4395-ae6b-ab8c0207f0fc" providerId="ADAL" clId="{D401663F-362F-4E46-A403-35F2313E069E}" dt="2022-08-15T02:15:37.579" v="306" actId="1076"/>
          <ac:spMkLst>
            <pc:docMk/>
            <pc:sldMk cId="2649899629" sldId="1128"/>
            <ac:spMk id="98" creationId="{958EAD71-EC7F-1EAC-7E1B-7B858224CEED}"/>
          </ac:spMkLst>
        </pc:spChg>
        <pc:spChg chg="mod">
          <ac:chgData name="Xuzhaoyuan" userId="92dacafb-b293-4395-ae6b-ab8c0207f0fc" providerId="ADAL" clId="{D401663F-362F-4E46-A403-35F2313E069E}" dt="2022-08-15T02:23:59.744" v="454" actId="20577"/>
          <ac:spMkLst>
            <pc:docMk/>
            <pc:sldMk cId="2649899629" sldId="1128"/>
            <ac:spMk id="99" creationId="{B6B6F06F-4BC0-697D-864A-C880710C0510}"/>
          </ac:spMkLst>
        </pc:spChg>
      </pc:sldChg>
      <pc:sldChg chg="addSp delSp modSp mod">
        <pc:chgData name="Xuzhaoyuan" userId="92dacafb-b293-4395-ae6b-ab8c0207f0fc" providerId="ADAL" clId="{D401663F-362F-4E46-A403-35F2313E069E}" dt="2022-08-15T03:19:51.378" v="1086" actId="1076"/>
        <pc:sldMkLst>
          <pc:docMk/>
          <pc:sldMk cId="1688253004" sldId="1137"/>
        </pc:sldMkLst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2" creationId="{8662EE02-E641-2960-DB8C-8F58C410C123}"/>
          </ac:spMkLst>
        </pc:spChg>
        <pc:spChg chg="mod">
          <ac:chgData name="Xuzhaoyuan" userId="92dacafb-b293-4395-ae6b-ab8c0207f0fc" providerId="ADAL" clId="{D401663F-362F-4E46-A403-35F2313E069E}" dt="2022-08-15T02:59:40.690" v="807" actId="20577"/>
          <ac:spMkLst>
            <pc:docMk/>
            <pc:sldMk cId="1688253004" sldId="1137"/>
            <ac:spMk id="4" creationId="{65D00C4A-DAE2-4146-894E-3C84C23D9733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5" creationId="{06D11E53-B1AD-D61A-93E2-A7753C93EC3B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8" creationId="{5CFB465E-55AB-6254-9CC5-2A907A08B902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9" creationId="{1B5356C6-094C-A3CE-5A55-60EC0670943B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10" creationId="{C1A46756-9167-1082-CD0D-9B3FB6934774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11" creationId="{3FC9DAE6-C98B-EF6C-88E0-12FCC043D16F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14" creationId="{17A04964-6A90-F19D-1B16-E45930A8A8E1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15" creationId="{386F356C-CB05-F9A2-1626-8D74FD3CA44E}"/>
          </ac:spMkLst>
        </pc:spChg>
        <pc:spChg chg="add del mod">
          <ac:chgData name="Xuzhaoyuan" userId="92dacafb-b293-4395-ae6b-ab8c0207f0fc" providerId="ADAL" clId="{D401663F-362F-4E46-A403-35F2313E069E}" dt="2022-08-15T02:39:55.614" v="801" actId="478"/>
          <ac:spMkLst>
            <pc:docMk/>
            <pc:sldMk cId="1688253004" sldId="1137"/>
            <ac:spMk id="16" creationId="{A5481792-7110-6D20-BB9B-B54846C3E80F}"/>
          </ac:spMkLst>
        </pc:spChg>
        <pc:spChg chg="add del mod">
          <ac:chgData name="Xuzhaoyuan" userId="92dacafb-b293-4395-ae6b-ab8c0207f0fc" providerId="ADAL" clId="{D401663F-362F-4E46-A403-35F2313E069E}" dt="2022-08-15T03:00:11.642" v="810" actId="478"/>
          <ac:spMkLst>
            <pc:docMk/>
            <pc:sldMk cId="1688253004" sldId="1137"/>
            <ac:spMk id="17" creationId="{A579164C-5760-CFE7-99E6-A46B29CAD589}"/>
          </ac:spMkLst>
        </pc:spChg>
        <pc:spChg chg="add del mod">
          <ac:chgData name="Xuzhaoyuan" userId="92dacafb-b293-4395-ae6b-ab8c0207f0fc" providerId="ADAL" clId="{D401663F-362F-4E46-A403-35F2313E069E}" dt="2022-08-15T03:00:13.837" v="812" actId="478"/>
          <ac:spMkLst>
            <pc:docMk/>
            <pc:sldMk cId="1688253004" sldId="1137"/>
            <ac:spMk id="18" creationId="{54FF99C0-ECA2-C468-D28A-D70CA664BDB0}"/>
          </ac:spMkLst>
        </pc:spChg>
        <pc:spChg chg="add mod">
          <ac:chgData name="Xuzhaoyuan" userId="92dacafb-b293-4395-ae6b-ab8c0207f0fc" providerId="ADAL" clId="{D401663F-362F-4E46-A403-35F2313E069E}" dt="2022-08-15T03:16:39.235" v="1055" actId="1076"/>
          <ac:spMkLst>
            <pc:docMk/>
            <pc:sldMk cId="1688253004" sldId="1137"/>
            <ac:spMk id="21" creationId="{505E0D29-837C-B8FF-751E-A615D791158B}"/>
          </ac:spMkLst>
        </pc:spChg>
        <pc:spChg chg="add mod">
          <ac:chgData name="Xuzhaoyuan" userId="92dacafb-b293-4395-ae6b-ab8c0207f0fc" providerId="ADAL" clId="{D401663F-362F-4E46-A403-35F2313E069E}" dt="2022-08-15T03:16:39.235" v="1055" actId="1076"/>
          <ac:spMkLst>
            <pc:docMk/>
            <pc:sldMk cId="1688253004" sldId="1137"/>
            <ac:spMk id="22" creationId="{3CF36039-C693-965F-33CB-4FAC91A0FDA8}"/>
          </ac:spMkLst>
        </pc:spChg>
        <pc:spChg chg="add mod">
          <ac:chgData name="Xuzhaoyuan" userId="92dacafb-b293-4395-ae6b-ab8c0207f0fc" providerId="ADAL" clId="{D401663F-362F-4E46-A403-35F2313E069E}" dt="2022-08-15T03:16:39.235" v="1055" actId="1076"/>
          <ac:spMkLst>
            <pc:docMk/>
            <pc:sldMk cId="1688253004" sldId="1137"/>
            <ac:spMk id="23" creationId="{5BC65A2E-5706-7224-5684-EFB1095F2CC5}"/>
          </ac:spMkLst>
        </pc:spChg>
        <pc:spChg chg="add mod">
          <ac:chgData name="Xuzhaoyuan" userId="92dacafb-b293-4395-ae6b-ab8c0207f0fc" providerId="ADAL" clId="{D401663F-362F-4E46-A403-35F2313E069E}" dt="2022-08-15T03:16:39.235" v="1055" actId="1076"/>
          <ac:spMkLst>
            <pc:docMk/>
            <pc:sldMk cId="1688253004" sldId="1137"/>
            <ac:spMk id="26" creationId="{2E5735B1-4576-9EEB-AD7B-AC9952F91602}"/>
          </ac:spMkLst>
        </pc:spChg>
        <pc:spChg chg="add del mod">
          <ac:chgData name="Xuzhaoyuan" userId="92dacafb-b293-4395-ae6b-ab8c0207f0fc" providerId="ADAL" clId="{D401663F-362F-4E46-A403-35F2313E069E}" dt="2022-08-15T03:00:14.559" v="813" actId="478"/>
          <ac:spMkLst>
            <pc:docMk/>
            <pc:sldMk cId="1688253004" sldId="1137"/>
            <ac:spMk id="27" creationId="{07F385B5-4DFD-26C9-76F1-E80FF561D2C2}"/>
          </ac:spMkLst>
        </pc:spChg>
        <pc:spChg chg="add del mod">
          <ac:chgData name="Xuzhaoyuan" userId="92dacafb-b293-4395-ae6b-ab8c0207f0fc" providerId="ADAL" clId="{D401663F-362F-4E46-A403-35F2313E069E}" dt="2022-08-15T03:00:13.044" v="811" actId="478"/>
          <ac:spMkLst>
            <pc:docMk/>
            <pc:sldMk cId="1688253004" sldId="1137"/>
            <ac:spMk id="28" creationId="{DF2CB363-E6F8-43ED-D7E4-0AC36E2A27ED}"/>
          </ac:spMkLst>
        </pc:spChg>
        <pc:spChg chg="add mod">
          <ac:chgData name="Xuzhaoyuan" userId="92dacafb-b293-4395-ae6b-ab8c0207f0fc" providerId="ADAL" clId="{D401663F-362F-4E46-A403-35F2313E069E}" dt="2022-08-15T03:19:51.378" v="1086" actId="1076"/>
          <ac:spMkLst>
            <pc:docMk/>
            <pc:sldMk cId="1688253004" sldId="1137"/>
            <ac:spMk id="29" creationId="{CEBBEF14-F780-AC6C-B73A-6E3EFF88576C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0" creationId="{6294837C-C128-F84C-0E3C-B17D0A3A0E0F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1" creationId="{25AD744D-AD8C-9381-85B1-0EBA54ED685F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2" creationId="{041AC6C9-AC8E-83C9-4588-26CB985FCA1C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3" creationId="{C9E6E459-583C-E869-373A-DFCFAFDF0FD8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4" creationId="{54E54BD1-C102-D850-60A7-3BA44F34097C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36" creationId="{7A88A0B7-84C7-154C-7294-C8E963DCDF3B}"/>
          </ac:spMkLst>
        </pc:spChg>
        <pc:spChg chg="add mod">
          <ac:chgData name="Xuzhaoyuan" userId="92dacafb-b293-4395-ae6b-ab8c0207f0fc" providerId="ADAL" clId="{D401663F-362F-4E46-A403-35F2313E069E}" dt="2022-08-15T03:16:32.348" v="1054" actId="1076"/>
          <ac:spMkLst>
            <pc:docMk/>
            <pc:sldMk cId="1688253004" sldId="1137"/>
            <ac:spMk id="71" creationId="{565DC205-EA00-6B5F-C341-DDAD3D991DC8}"/>
          </ac:spMkLst>
        </pc:spChg>
        <pc:cxnChg chg="add del mod">
          <ac:chgData name="Xuzhaoyuan" userId="92dacafb-b293-4395-ae6b-ab8c0207f0fc" providerId="ADAL" clId="{D401663F-362F-4E46-A403-35F2313E069E}" dt="2022-08-15T02:39:55.614" v="801" actId="478"/>
          <ac:cxnSpMkLst>
            <pc:docMk/>
            <pc:sldMk cId="1688253004" sldId="1137"/>
            <ac:cxnSpMk id="6" creationId="{DBA29236-3B87-14BE-695F-556251F74B1F}"/>
          </ac:cxnSpMkLst>
        </pc:cxnChg>
        <pc:cxnChg chg="add del mod">
          <ac:chgData name="Xuzhaoyuan" userId="92dacafb-b293-4395-ae6b-ab8c0207f0fc" providerId="ADAL" clId="{D401663F-362F-4E46-A403-35F2313E069E}" dt="2022-08-15T02:39:55.614" v="801" actId="478"/>
          <ac:cxnSpMkLst>
            <pc:docMk/>
            <pc:sldMk cId="1688253004" sldId="1137"/>
            <ac:cxnSpMk id="7" creationId="{24FEDC56-41A2-EFA6-2484-3359B0A5003D}"/>
          </ac:cxnSpMkLst>
        </pc:cxnChg>
        <pc:cxnChg chg="add del mod">
          <ac:chgData name="Xuzhaoyuan" userId="92dacafb-b293-4395-ae6b-ab8c0207f0fc" providerId="ADAL" clId="{D401663F-362F-4E46-A403-35F2313E069E}" dt="2022-08-15T02:39:55.614" v="801" actId="478"/>
          <ac:cxnSpMkLst>
            <pc:docMk/>
            <pc:sldMk cId="1688253004" sldId="1137"/>
            <ac:cxnSpMk id="12" creationId="{66C53488-2D2E-0CB2-8D14-F32AD04AA60B}"/>
          </ac:cxnSpMkLst>
        </pc:cxnChg>
        <pc:cxnChg chg="add del mod">
          <ac:chgData name="Xuzhaoyuan" userId="92dacafb-b293-4395-ae6b-ab8c0207f0fc" providerId="ADAL" clId="{D401663F-362F-4E46-A403-35F2313E069E}" dt="2022-08-15T02:39:55.614" v="801" actId="478"/>
          <ac:cxnSpMkLst>
            <pc:docMk/>
            <pc:sldMk cId="1688253004" sldId="1137"/>
            <ac:cxnSpMk id="13" creationId="{69B43FE6-A1EE-A312-42C2-E84076AFD477}"/>
          </ac:cxnSpMkLst>
        </pc:cxnChg>
        <pc:cxnChg chg="add mod">
          <ac:chgData name="Xuzhaoyuan" userId="92dacafb-b293-4395-ae6b-ab8c0207f0fc" providerId="ADAL" clId="{D401663F-362F-4E46-A403-35F2313E069E}" dt="2022-08-15T03:16:39.235" v="1055" actId="1076"/>
          <ac:cxnSpMkLst>
            <pc:docMk/>
            <pc:sldMk cId="1688253004" sldId="1137"/>
            <ac:cxnSpMk id="19" creationId="{4573959A-6E8D-3D24-166A-22AEDA6C3740}"/>
          </ac:cxnSpMkLst>
        </pc:cxnChg>
        <pc:cxnChg chg="add mod">
          <ac:chgData name="Xuzhaoyuan" userId="92dacafb-b293-4395-ae6b-ab8c0207f0fc" providerId="ADAL" clId="{D401663F-362F-4E46-A403-35F2313E069E}" dt="2022-08-15T03:16:39.235" v="1055" actId="1076"/>
          <ac:cxnSpMkLst>
            <pc:docMk/>
            <pc:sldMk cId="1688253004" sldId="1137"/>
            <ac:cxnSpMk id="20" creationId="{89E46CE2-B5F1-5C0F-EFA2-7DAD146E4531}"/>
          </ac:cxnSpMkLst>
        </pc:cxnChg>
        <pc:cxnChg chg="add mod">
          <ac:chgData name="Xuzhaoyuan" userId="92dacafb-b293-4395-ae6b-ab8c0207f0fc" providerId="ADAL" clId="{D401663F-362F-4E46-A403-35F2313E069E}" dt="2022-08-15T03:16:39.235" v="1055" actId="1076"/>
          <ac:cxnSpMkLst>
            <pc:docMk/>
            <pc:sldMk cId="1688253004" sldId="1137"/>
            <ac:cxnSpMk id="24" creationId="{37032538-7882-C5A7-8571-6E9A372CFDAE}"/>
          </ac:cxnSpMkLst>
        </pc:cxnChg>
        <pc:cxnChg chg="add mod">
          <ac:chgData name="Xuzhaoyuan" userId="92dacafb-b293-4395-ae6b-ab8c0207f0fc" providerId="ADAL" clId="{D401663F-362F-4E46-A403-35F2313E069E}" dt="2022-08-15T03:16:39.235" v="1055" actId="1076"/>
          <ac:cxnSpMkLst>
            <pc:docMk/>
            <pc:sldMk cId="1688253004" sldId="1137"/>
            <ac:cxnSpMk id="25" creationId="{43A9E5C8-35AE-9740-D330-2308DBBA53BA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35" creationId="{6D888A56-F837-4692-60F8-E4D4171DE2FD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37" creationId="{DC91CE9F-6C85-800F-532A-AF95D2274F71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38" creationId="{04914A50-C145-070C-659C-DE4A4D48904D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39" creationId="{7728A74C-2988-C997-DC1E-4D06B3949D25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40" creationId="{A1F9AF96-B2F9-2050-8D04-9736EDB26D65}"/>
          </ac:cxnSpMkLst>
        </pc:cxnChg>
        <pc:cxnChg chg="add mod">
          <ac:chgData name="Xuzhaoyuan" userId="92dacafb-b293-4395-ae6b-ab8c0207f0fc" providerId="ADAL" clId="{D401663F-362F-4E46-A403-35F2313E069E}" dt="2022-08-15T03:16:32.348" v="1054" actId="1076"/>
          <ac:cxnSpMkLst>
            <pc:docMk/>
            <pc:sldMk cId="1688253004" sldId="1137"/>
            <ac:cxnSpMk id="72" creationId="{DB5AFD78-90A7-F258-F193-8C400235601E}"/>
          </ac:cxnSpMkLst>
        </pc:cxnChg>
      </pc:sldChg>
      <pc:sldChg chg="addSp delSp modSp mod modAnim">
        <pc:chgData name="Xuzhaoyuan" userId="92dacafb-b293-4395-ae6b-ab8c0207f0fc" providerId="ADAL" clId="{D401663F-362F-4E46-A403-35F2313E069E}" dt="2022-08-15T02:20:11.818" v="350" actId="1076"/>
        <pc:sldMkLst>
          <pc:docMk/>
          <pc:sldMk cId="2932043050" sldId="1139"/>
        </pc:sldMkLst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2" creationId="{7A0EA439-3F1A-2A92-612B-FECBB8173488}"/>
          </ac:spMkLst>
        </pc:spChg>
        <pc:spChg chg="mod">
          <ac:chgData name="Xuzhaoyuan" userId="92dacafb-b293-4395-ae6b-ab8c0207f0fc" providerId="ADAL" clId="{D401663F-362F-4E46-A403-35F2313E069E}" dt="2022-08-15T01:58:12.389" v="18" actId="14100"/>
          <ac:spMkLst>
            <pc:docMk/>
            <pc:sldMk cId="2932043050" sldId="1139"/>
            <ac:spMk id="5" creationId="{E0AA9D6A-FB5A-2DF8-2D6E-A5C9C6D0FF9E}"/>
          </ac:spMkLst>
        </pc:spChg>
        <pc:spChg chg="mod">
          <ac:chgData name="Xuzhaoyuan" userId="92dacafb-b293-4395-ae6b-ab8c0207f0fc" providerId="ADAL" clId="{D401663F-362F-4E46-A403-35F2313E069E}" dt="2022-08-15T02:20:11.818" v="350" actId="1076"/>
          <ac:spMkLst>
            <pc:docMk/>
            <pc:sldMk cId="2932043050" sldId="1139"/>
            <ac:spMk id="6" creationId="{E347BA97-F7FE-AF9E-4352-DA4F17055487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7" creationId="{87249BEA-FC3D-060A-FF00-F1428B76A61B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8" creationId="{63CCF3E4-A6BE-ABF1-8F8C-943EE99E6958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9" creationId="{E7CE83AC-2825-EA1E-0B01-5564B5F06685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13" creationId="{2DC19AAC-D913-946D-66B3-A278B7EB34C8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17" creationId="{7339B8C3-54AE-2148-2B2C-7F9A8475415D}"/>
          </ac:spMkLst>
        </pc:spChg>
        <pc:spChg chg="add del mod">
          <ac:chgData name="Xuzhaoyuan" userId="92dacafb-b293-4395-ae6b-ab8c0207f0fc" providerId="ADAL" clId="{D401663F-362F-4E46-A403-35F2313E069E}" dt="2022-08-15T01:57:46.827" v="8"/>
          <ac:spMkLst>
            <pc:docMk/>
            <pc:sldMk cId="2932043050" sldId="1139"/>
            <ac:spMk id="18" creationId="{52634266-28A8-6959-01DE-06DD21CBDC78}"/>
          </ac:spMkLst>
        </pc:spChg>
        <pc:spChg chg="add mod">
          <ac:chgData name="Xuzhaoyuan" userId="92dacafb-b293-4395-ae6b-ab8c0207f0fc" providerId="ADAL" clId="{D401663F-362F-4E46-A403-35F2313E069E}" dt="2022-08-15T02:20:04.708" v="349" actId="1076"/>
          <ac:spMkLst>
            <pc:docMk/>
            <pc:sldMk cId="2932043050" sldId="1139"/>
            <ac:spMk id="19" creationId="{D5DE1645-0D24-14C5-CE83-48DB4AC3967F}"/>
          </ac:spMkLst>
        </pc:spChg>
        <pc:spChg chg="mod">
          <ac:chgData name="Xuzhaoyuan" userId="92dacafb-b293-4395-ae6b-ab8c0207f0fc" providerId="ADAL" clId="{D401663F-362F-4E46-A403-35F2313E069E}" dt="2022-08-15T01:58:06.613" v="16" actId="1076"/>
          <ac:spMkLst>
            <pc:docMk/>
            <pc:sldMk cId="2932043050" sldId="1139"/>
            <ac:spMk id="105" creationId="{F78E058A-63BF-FED5-7747-23A662C5405C}"/>
          </ac:spMkLst>
        </pc:spChg>
        <pc:picChg chg="del">
          <ac:chgData name="Xuzhaoyuan" userId="92dacafb-b293-4395-ae6b-ab8c0207f0fc" providerId="ADAL" clId="{D401663F-362F-4E46-A403-35F2313E069E}" dt="2022-08-15T01:57:24.470" v="1" actId="478"/>
          <ac:picMkLst>
            <pc:docMk/>
            <pc:sldMk cId="2932043050" sldId="1139"/>
            <ac:picMk id="141" creationId="{76A965C8-CA32-81EB-39AB-B9A71B61D658}"/>
          </ac:picMkLst>
        </pc:picChg>
        <pc:picChg chg="del">
          <ac:chgData name="Xuzhaoyuan" userId="92dacafb-b293-4395-ae6b-ab8c0207f0fc" providerId="ADAL" clId="{D401663F-362F-4E46-A403-35F2313E069E}" dt="2022-08-15T01:57:24.470" v="1" actId="478"/>
          <ac:picMkLst>
            <pc:docMk/>
            <pc:sldMk cId="2932043050" sldId="1139"/>
            <ac:picMk id="142" creationId="{63C19BC1-0122-C538-8E35-DFE181733A98}"/>
          </ac:picMkLst>
        </pc:pic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0" creationId="{6C9FDB42-5482-6F13-CDB6-23C67F6BAC7E}"/>
          </ac:cxnSpMkLst>
        </pc:cxn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1" creationId="{B15E2484-9198-95A2-5AF6-0E8730C843B8}"/>
          </ac:cxnSpMkLst>
        </pc:cxn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2" creationId="{F2717DE2-DA19-E5CD-A733-C10EE55EDFF5}"/>
          </ac:cxnSpMkLst>
        </pc:cxn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4" creationId="{EC1D993A-6E20-EB0D-9BC6-22EC6ACF75D5}"/>
          </ac:cxnSpMkLst>
        </pc:cxn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5" creationId="{1906AF27-A0D3-09DD-E0B5-0171B173B26D}"/>
          </ac:cxnSpMkLst>
        </pc:cxnChg>
        <pc:cxnChg chg="add mod">
          <ac:chgData name="Xuzhaoyuan" userId="92dacafb-b293-4395-ae6b-ab8c0207f0fc" providerId="ADAL" clId="{D401663F-362F-4E46-A403-35F2313E069E}" dt="2022-08-15T02:20:04.708" v="349" actId="1076"/>
          <ac:cxnSpMkLst>
            <pc:docMk/>
            <pc:sldMk cId="2932043050" sldId="1139"/>
            <ac:cxnSpMk id="16" creationId="{2EC196F0-F040-1CD2-66DD-7F4C439830FF}"/>
          </ac:cxnSpMkLst>
        </pc:cxnChg>
      </pc:sldChg>
      <pc:sldChg chg="del">
        <pc:chgData name="Xuzhaoyuan" userId="92dacafb-b293-4395-ae6b-ab8c0207f0fc" providerId="ADAL" clId="{D401663F-362F-4E46-A403-35F2313E069E}" dt="2022-08-15T02:02:39.306" v="207" actId="47"/>
        <pc:sldMkLst>
          <pc:docMk/>
          <pc:sldMk cId="238316356" sldId="1153"/>
        </pc:sldMkLst>
      </pc:sldChg>
      <pc:sldChg chg="del">
        <pc:chgData name="Xuzhaoyuan" userId="92dacafb-b293-4395-ae6b-ab8c0207f0fc" providerId="ADAL" clId="{D401663F-362F-4E46-A403-35F2313E069E}" dt="2022-08-15T02:04:18.462" v="208" actId="47"/>
        <pc:sldMkLst>
          <pc:docMk/>
          <pc:sldMk cId="31983767" sldId="1158"/>
        </pc:sldMkLst>
      </pc:sldChg>
      <pc:sldChg chg="del">
        <pc:chgData name="Xuzhaoyuan" userId="92dacafb-b293-4395-ae6b-ab8c0207f0fc" providerId="ADAL" clId="{D401663F-362F-4E46-A403-35F2313E069E}" dt="2022-08-15T02:02:30.954" v="206" actId="47"/>
        <pc:sldMkLst>
          <pc:docMk/>
          <pc:sldMk cId="605253709" sldId="1167"/>
        </pc:sldMkLst>
      </pc:sldChg>
      <pc:sldChg chg="modSp mod">
        <pc:chgData name="Xuzhaoyuan" userId="92dacafb-b293-4395-ae6b-ab8c0207f0fc" providerId="ADAL" clId="{D401663F-362F-4E46-A403-35F2313E069E}" dt="2022-08-15T02:25:29.274" v="460" actId="1076"/>
        <pc:sldMkLst>
          <pc:docMk/>
          <pc:sldMk cId="470736411" sldId="1170"/>
        </pc:sldMkLst>
        <pc:spChg chg="mod">
          <ac:chgData name="Xuzhaoyuan" userId="92dacafb-b293-4395-ae6b-ab8c0207f0fc" providerId="ADAL" clId="{D401663F-362F-4E46-A403-35F2313E069E}" dt="2022-08-15T02:25:25.057" v="459" actId="1076"/>
          <ac:spMkLst>
            <pc:docMk/>
            <pc:sldMk cId="470736411" sldId="1170"/>
            <ac:spMk id="5" creationId="{B2B992BB-090F-45DB-AE73-6A304FC84EE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6" creationId="{A46F7080-B0C5-878D-491F-7ED835A469F8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" creationId="{041688AC-E3A1-067B-3DAA-0C65B3F60BE3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8" creationId="{8C4C86C0-42B6-31C8-6B96-2885D1DDD7F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9" creationId="{E2A3C4ED-5524-174E-8E77-28023F1F4753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0" creationId="{2C3D13EB-6BA4-41C0-332B-9F4339B89A9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1" creationId="{AEA86BC5-FC6F-18CD-DF9B-66A3F715912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2" creationId="{BBF50295-3CE2-B1B1-3F27-CAE2ECB8D4B7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3" creationId="{03497B95-DBA0-5DA8-B659-8B37725D7447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" creationId="{9E27558B-91FB-45D1-3AAA-4C0C23C14192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" creationId="{A5272151-BCD6-320D-78D1-ABA5C3D7C5A8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6" creationId="{FDC31003-F937-BC3B-EFFE-9C112926140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7" creationId="{A2B0C28A-5BF1-F82E-2090-CB4DB6C47AE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8" creationId="{4A2DDA0C-5C3E-DF65-44C4-6CCE1A88AEA2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9" creationId="{EFA67659-279B-4465-B77A-F5BF9E946E03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0" creationId="{13B81569-83B9-71E9-2F18-D62D833A34D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1" creationId="{8F5876F4-2B12-8B25-5A9E-9CD7BDA74F25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2" creationId="{7E52C9BF-88A1-1924-F2E1-0B16A0D4E04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3" creationId="{73B300B5-3435-BE83-3505-FFE9E1E9113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4" creationId="{A1634652-0DFE-A935-8B26-8638813D6CB5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5" creationId="{231A1748-74BA-404D-E203-70B8B86D1C3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6" creationId="{9425AA9D-24B6-6C65-1FC9-B7B7E2F284A7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7" creationId="{0585966D-52AF-CA7E-3F0A-507089475B6B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8" creationId="{D8F9EB86-A257-354B-F4EB-4B6AFA3EE04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29" creationId="{6A4F3E7F-318F-D96B-BD24-FB75870CD24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3" creationId="{B7150D2D-34C1-4449-17A6-E8E9A46B102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4" creationId="{F49386F9-4B65-2F6E-0C37-059E9BAB7920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5" creationId="{6DBD73E8-E5CE-8884-D3CC-FBF30808D3E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6" creationId="{DD4C2384-ED4D-8E66-AA0C-3287C7BE778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7" creationId="{A8A85D74-5CA8-260A-CED6-25F1C038F0D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8" creationId="{3B2F1B6E-0673-9D56-1494-5D469E6B6D0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39" creationId="{804ED037-A31D-DEDE-1891-9C5A2CE63E30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43" creationId="{A5FA3B09-9101-EF97-D595-305E0B4F76B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47" creationId="{8F169959-D401-3417-E5BC-FFDA39F0596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48" creationId="{3FD0E0FD-3623-9F9B-BCB6-421A117433F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49" creationId="{2E860858-212A-0C5E-F7E6-C2C9180628B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0" creationId="{F4657DB9-3BF2-0E50-DB31-97A1E428171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1" creationId="{08D4176F-DE59-BCDF-91D2-1BD07310FB8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2" creationId="{EEB242E5-EE98-808A-9643-EFE3E4C18B3C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3" creationId="{45799A05-B742-A258-E511-23072352F5B2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5" creationId="{32BF68D0-82E4-2A4E-2851-26B903512EA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6" creationId="{561CA540-1215-46B0-6E2A-F63C32F7FA5C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7" creationId="{5F9CF09B-9267-CE62-6857-3B4930371B7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8" creationId="{FDA13296-DD27-7D0F-1D57-920F22EA2F2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59" creationId="{4E770FCE-2F06-327E-50B3-D9CAA097CBAB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60" creationId="{EAC795B9-3BCF-0B73-9756-D8FCE664A3B7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68" creationId="{E75BA616-0826-AE24-FFB0-F2F745A4B8F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69" creationId="{13F61702-CFD7-75A5-3D37-3E900AC2566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0" creationId="{0192B02F-1728-38FE-4E07-338F910DE9B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1" creationId="{E4BD8028-2299-CF27-244D-8D205B53B0D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2" creationId="{78B3E434-8B3D-1002-F844-561122BB493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3" creationId="{34DFA43A-B84F-D09D-BD1D-CEC400E9BA3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74" creationId="{D112794C-9C5E-0A3E-9F40-06D01F362296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35" creationId="{1B774713-F491-5CA9-3ACB-F4AE7BD52FE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37" creationId="{98778D57-970C-B1DA-ECA7-2EFCFCC42F59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38" creationId="{3C80AC36-8F8D-AC91-8DEF-F20110E09735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39" creationId="{5834EBB0-1847-7474-117F-E210E66E51A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0" creationId="{1C15EAE1-FB94-EF33-82DB-F08775C3C2E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1" creationId="{E3AABB65-551A-9C4B-78A3-2133570DD5B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2" creationId="{7F8A0569-2B18-E405-4C26-265D8DAF5C9C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4" creationId="{CE58A990-DCDB-A64A-49A3-2113BA93D6DB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5" creationId="{987F26C2-D01B-2898-6857-6CBBB805F734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6" creationId="{2546AA11-036A-0DF8-59BA-6F38CD875ACC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7" creationId="{23589B5F-CB67-07EC-09AE-BBE52A7B526B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8" creationId="{DF6E72EE-A013-311B-6E90-01DB07824B38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49" creationId="{A7B49302-675A-3BE3-FAC2-99FF9FA9036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0" creationId="{0FC7E02F-DFF4-7ECE-F22C-6F641DC7C22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1" creationId="{4CFDC915-44C9-7DA0-03D1-857D06DCDD7C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2" creationId="{5E6AEA5D-71BD-DC95-813B-2EC4E3F313B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3" creationId="{4537543A-105B-F015-89E4-184A1CC7DF9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4" creationId="{68716850-491C-1A38-9AC3-E5D484BBA198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5" creationId="{7CE1C9B8-E72B-C090-3B21-817618FF93CE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7" creationId="{2D98E1D7-DE88-E0C4-1940-24E07EC61355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8" creationId="{7E58013D-2DC2-BF71-FAB8-62E648B67865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59" creationId="{86EF6588-FE08-46BF-3894-321B30A1FF1D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60" creationId="{57C48B75-2A88-31CC-4816-A6F7492C0CD0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61" creationId="{A0FAEF95-E3F8-9D55-D11B-21FC393BD85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62" creationId="{2357725D-0F1D-0048-940F-51EA320E001A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72" creationId="{9EC058D2-867F-F47D-2DDF-39C3A46BBDC8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73" creationId="{77B3E36B-182A-06E6-2AFB-93456D41B971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74" creationId="{CD2F91BC-EB1B-352D-DA48-2E107F3922A3}"/>
          </ac:spMkLst>
        </pc:spChg>
        <pc:spChg chg="mod">
          <ac:chgData name="Xuzhaoyuan" userId="92dacafb-b293-4395-ae6b-ab8c0207f0fc" providerId="ADAL" clId="{D401663F-362F-4E46-A403-35F2313E069E}" dt="2022-08-15T02:25:29.274" v="460" actId="1076"/>
          <ac:spMkLst>
            <pc:docMk/>
            <pc:sldMk cId="470736411" sldId="1170"/>
            <ac:spMk id="175" creationId="{CED2F069-8882-79A8-764C-882E349AC251}"/>
          </ac:spMkLst>
        </pc:sp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78" creationId="{7ADB1631-F03C-10B3-F542-6458681627BF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81" creationId="{28F0FC4C-6E0F-10B3-A00A-20313004A806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82" creationId="{EB5F28FB-8B1E-13C6-75F7-AE58A3AFAE4B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90" creationId="{34523083-8192-601E-4E91-56850D3B134B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92" creationId="{D15ABEE5-2062-ED55-973F-F152EF434076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93" creationId="{7719450C-B319-3295-5A4C-6E3B05AF9A89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94" creationId="{78130186-F65F-F507-CCCD-185016149AB1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95" creationId="{9BA7A572-2DD1-5532-03BD-32B72DE54D09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3" creationId="{89FD4D33-CB95-21B4-0671-97878D4F0363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4" creationId="{541C3B79-352D-4C76-574A-FFD833B17523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5" creationId="{7748AA32-A0FA-DF0D-4C39-33678CADFFF4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6" creationId="{AE7EA002-0D19-3AFC-70A4-33DF7EB37909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7" creationId="{96051841-31E3-F861-19EC-D33F67D9D435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8" creationId="{73C1D1B7-F598-06AB-6810-07F2AE8A6BF5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69" creationId="{91DEA4D5-FDF9-51BC-CE21-A15579271A42}"/>
          </ac:cxnSpMkLst>
        </pc:cxnChg>
        <pc:cxnChg chg="mod">
          <ac:chgData name="Xuzhaoyuan" userId="92dacafb-b293-4395-ae6b-ab8c0207f0fc" providerId="ADAL" clId="{D401663F-362F-4E46-A403-35F2313E069E}" dt="2022-08-15T02:25:29.274" v="460" actId="1076"/>
          <ac:cxnSpMkLst>
            <pc:docMk/>
            <pc:sldMk cId="470736411" sldId="1170"/>
            <ac:cxnSpMk id="170" creationId="{052EB1F2-C8E1-6FD9-BCC6-AAE523363893}"/>
          </ac:cxnSpMkLst>
        </pc:cxnChg>
      </pc:sldChg>
      <pc:sldChg chg="addSp delSp modSp mod">
        <pc:chgData name="Xuzhaoyuan" userId="92dacafb-b293-4395-ae6b-ab8c0207f0fc" providerId="ADAL" clId="{D401663F-362F-4E46-A403-35F2313E069E}" dt="2022-08-15T02:29:48.090" v="643" actId="207"/>
        <pc:sldMkLst>
          <pc:docMk/>
          <pc:sldMk cId="4237780625" sldId="1171"/>
        </pc:sldMkLst>
        <pc:spChg chg="add mod">
          <ac:chgData name="Xuzhaoyuan" userId="92dacafb-b293-4395-ae6b-ab8c0207f0fc" providerId="ADAL" clId="{D401663F-362F-4E46-A403-35F2313E069E}" dt="2022-08-15T02:25:41.339" v="462"/>
          <ac:spMkLst>
            <pc:docMk/>
            <pc:sldMk cId="4237780625" sldId="1171"/>
            <ac:spMk id="2" creationId="{58DB97DF-D774-081E-04EA-E2DCC5E510CB}"/>
          </ac:spMkLst>
        </pc:spChg>
        <pc:spChg chg="del">
          <ac:chgData name="Xuzhaoyuan" userId="92dacafb-b293-4395-ae6b-ab8c0207f0fc" providerId="ADAL" clId="{D401663F-362F-4E46-A403-35F2313E069E}" dt="2022-08-15T02:25:40.097" v="461" actId="478"/>
          <ac:spMkLst>
            <pc:docMk/>
            <pc:sldMk cId="4237780625" sldId="1171"/>
            <ac:spMk id="5" creationId="{B2B992BB-090F-45DB-AE73-6A304FC84EE1}"/>
          </ac:spMkLst>
        </pc:spChg>
        <pc:spChg chg="mod">
          <ac:chgData name="Xuzhaoyuan" userId="92dacafb-b293-4395-ae6b-ab8c0207f0fc" providerId="ADAL" clId="{D401663F-362F-4E46-A403-35F2313E069E}" dt="2022-08-15T02:29:48.090" v="643" actId="207"/>
          <ac:spMkLst>
            <pc:docMk/>
            <pc:sldMk cId="4237780625" sldId="1171"/>
            <ac:spMk id="46" creationId="{1C3B421A-7811-7B93-013A-637028D6F5E8}"/>
          </ac:spMkLst>
        </pc:spChg>
      </pc:sldChg>
      <pc:sldChg chg="addSp delSp modSp mod">
        <pc:chgData name="Xuzhaoyuan" userId="92dacafb-b293-4395-ae6b-ab8c0207f0fc" providerId="ADAL" clId="{D401663F-362F-4E46-A403-35F2313E069E}" dt="2022-08-15T02:34:37.809" v="719" actId="1076"/>
        <pc:sldMkLst>
          <pc:docMk/>
          <pc:sldMk cId="3972811787" sldId="1172"/>
        </pc:sldMkLst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" creationId="{19627AF8-C447-828E-9CFA-F64C45E93200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3" creationId="{52D3F4A0-609E-C47A-761D-3C8ED1DCAD38}"/>
          </ac:spMkLst>
        </pc:spChg>
        <pc:spChg chg="del">
          <ac:chgData name="Xuzhaoyuan" userId="92dacafb-b293-4395-ae6b-ab8c0207f0fc" providerId="ADAL" clId="{D401663F-362F-4E46-A403-35F2313E069E}" dt="2022-08-15T02:32:11.768" v="659" actId="478"/>
          <ac:spMkLst>
            <pc:docMk/>
            <pc:sldMk cId="3972811787" sldId="1172"/>
            <ac:spMk id="5" creationId="{B2B992BB-090F-45DB-AE73-6A304FC84EE1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6" creationId="{A46F7080-B0C5-878D-491F-7ED835A469F8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7" creationId="{041688AC-E3A1-067B-3DAA-0C65B3F60BE3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8" creationId="{8C4C86C0-42B6-31C8-6B96-2885D1DDD7FE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9" creationId="{E2A3C4ED-5524-174E-8E77-28023F1F4753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0" creationId="{2C3D13EB-6BA4-41C0-332B-9F4339B89A91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1" creationId="{AEA86BC5-FC6F-18CD-DF9B-66A3F715912E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2" creationId="{BBF50295-3CE2-B1B1-3F27-CAE2ECB8D4B7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3" creationId="{03497B95-DBA0-5DA8-B659-8B37725D7447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4" creationId="{9E27558B-91FB-45D1-3AAA-4C0C23C14192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5" creationId="{A5272151-BCD6-320D-78D1-ABA5C3D7C5A8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6" creationId="{FDC31003-F937-BC3B-EFFE-9C1129261409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7" creationId="{A2B0C28A-5BF1-F82E-2090-CB4DB6C47AEA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8" creationId="{4A2DDA0C-5C3E-DF65-44C4-6CCE1A88AEA2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19" creationId="{EFA67659-279B-4465-B77A-F5BF9E946E03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0" creationId="{13B81569-83B9-71E9-2F18-D62D833A34D1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1" creationId="{8F5876F4-2B12-8B25-5A9E-9CD7BDA74F25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2" creationId="{7E52C9BF-88A1-1924-F2E1-0B16A0D4E041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3" creationId="{73B300B5-3435-BE83-3505-FFE9E1E91139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4" creationId="{A1634652-0DFE-A935-8B26-8638813D6CB5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5" creationId="{231A1748-74BA-404D-E203-70B8B86D1C39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6" creationId="{9425AA9D-24B6-6C65-1FC9-B7B7E2F284A7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7" creationId="{0585966D-52AF-CA7E-3F0A-507089475B6B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8" creationId="{D8F9EB86-A257-354B-F4EB-4B6AFA3EE04E}"/>
          </ac:spMkLst>
        </pc:spChg>
        <pc:spChg chg="del">
          <ac:chgData name="Xuzhaoyuan" userId="92dacafb-b293-4395-ae6b-ab8c0207f0fc" providerId="ADAL" clId="{D401663F-362F-4E46-A403-35F2313E069E}" dt="2022-08-15T02:31:34.744" v="653" actId="478"/>
          <ac:spMkLst>
            <pc:docMk/>
            <pc:sldMk cId="3972811787" sldId="1172"/>
            <ac:spMk id="29" creationId="{6A4F3E7F-318F-D96B-BD24-FB75870CD24E}"/>
          </ac:spMkLst>
        </pc:spChg>
        <pc:spChg chg="add del">
          <ac:chgData name="Xuzhaoyuan" userId="92dacafb-b293-4395-ae6b-ab8c0207f0fc" providerId="ADAL" clId="{D401663F-362F-4E46-A403-35F2313E069E}" dt="2022-08-15T02:32:13.736" v="661" actId="22"/>
          <ac:spMkLst>
            <pc:docMk/>
            <pc:sldMk cId="3972811787" sldId="1172"/>
            <ac:spMk id="32" creationId="{C326F403-0FB7-712D-D6D6-A73D5DF7CEF9}"/>
          </ac:spMkLst>
        </pc:spChg>
        <pc:spChg chg="add mod">
          <ac:chgData name="Xuzhaoyuan" userId="92dacafb-b293-4395-ae6b-ab8c0207f0fc" providerId="ADAL" clId="{D401663F-362F-4E46-A403-35F2313E069E}" dt="2022-08-15T02:32:18.975" v="662"/>
          <ac:spMkLst>
            <pc:docMk/>
            <pc:sldMk cId="3972811787" sldId="1172"/>
            <ac:spMk id="33" creationId="{8C1AC493-C1BB-4405-C3BD-751BAA52B949}"/>
          </ac:spMkLst>
        </pc:spChg>
        <pc:spChg chg="add del mod">
          <ac:chgData name="Xuzhaoyuan" userId="92dacafb-b293-4395-ae6b-ab8c0207f0fc" providerId="ADAL" clId="{D401663F-362F-4E46-A403-35F2313E069E}" dt="2022-08-15T02:33:02.887" v="671"/>
          <ac:spMkLst>
            <pc:docMk/>
            <pc:sldMk cId="3972811787" sldId="1172"/>
            <ac:spMk id="34" creationId="{68659CCB-CC2C-33ED-4D5C-DED7A1CBE719}"/>
          </ac:spMkLst>
        </pc:spChg>
        <pc:spChg chg="add mod">
          <ac:chgData name="Xuzhaoyuan" userId="92dacafb-b293-4395-ae6b-ab8c0207f0fc" providerId="ADAL" clId="{D401663F-362F-4E46-A403-35F2313E069E}" dt="2022-08-15T02:34:13.495" v="710" actId="1076"/>
          <ac:spMkLst>
            <pc:docMk/>
            <pc:sldMk cId="3972811787" sldId="1172"/>
            <ac:spMk id="35" creationId="{EB113A68-473C-246D-493D-520FBE820318}"/>
          </ac:spMkLst>
        </pc:spChg>
        <pc:spChg chg="add mod">
          <ac:chgData name="Xuzhaoyuan" userId="92dacafb-b293-4395-ae6b-ab8c0207f0fc" providerId="ADAL" clId="{D401663F-362F-4E46-A403-35F2313E069E}" dt="2022-08-15T02:33:52.761" v="699" actId="1076"/>
          <ac:spMkLst>
            <pc:docMk/>
            <pc:sldMk cId="3972811787" sldId="1172"/>
            <ac:spMk id="36" creationId="{06AE4498-2C68-842E-DFC9-ECD6046CBE34}"/>
          </ac:spMkLst>
        </pc:spChg>
        <pc:spChg chg="add mod">
          <ac:chgData name="Xuzhaoyuan" userId="92dacafb-b293-4395-ae6b-ab8c0207f0fc" providerId="ADAL" clId="{D401663F-362F-4E46-A403-35F2313E069E}" dt="2022-08-15T02:34:02.381" v="704" actId="1076"/>
          <ac:spMkLst>
            <pc:docMk/>
            <pc:sldMk cId="3972811787" sldId="1172"/>
            <ac:spMk id="37" creationId="{D86F1A3B-E60E-BC56-9BE9-A27259FAE1DE}"/>
          </ac:spMkLst>
        </pc:spChg>
        <pc:spChg chg="add del mod">
          <ac:chgData name="Xuzhaoyuan" userId="92dacafb-b293-4395-ae6b-ab8c0207f0fc" providerId="ADAL" clId="{D401663F-362F-4E46-A403-35F2313E069E}" dt="2022-08-15T02:34:02.943" v="705"/>
          <ac:spMkLst>
            <pc:docMk/>
            <pc:sldMk cId="3972811787" sldId="1172"/>
            <ac:spMk id="38" creationId="{9FD64833-B0A4-5ABD-52BC-AA0E56E90AF8}"/>
          </ac:spMkLst>
        </pc:spChg>
        <pc:spChg chg="add mod">
          <ac:chgData name="Xuzhaoyuan" userId="92dacafb-b293-4395-ae6b-ab8c0207f0fc" providerId="ADAL" clId="{D401663F-362F-4E46-A403-35F2313E069E}" dt="2022-08-15T02:34:10.202" v="707" actId="1076"/>
          <ac:spMkLst>
            <pc:docMk/>
            <pc:sldMk cId="3972811787" sldId="1172"/>
            <ac:spMk id="39" creationId="{34736CC1-535D-6525-7F14-9903AD205B24}"/>
          </ac:spMkLst>
        </pc:spChg>
        <pc:spChg chg="add del mod">
          <ac:chgData name="Xuzhaoyuan" userId="92dacafb-b293-4395-ae6b-ab8c0207f0fc" providerId="ADAL" clId="{D401663F-362F-4E46-A403-35F2313E069E}" dt="2022-08-15T02:34:13.790" v="711"/>
          <ac:spMkLst>
            <pc:docMk/>
            <pc:sldMk cId="3972811787" sldId="1172"/>
            <ac:spMk id="40" creationId="{187EE54E-5515-ED46-AC06-53C7236BA6CD}"/>
          </ac:spMkLst>
        </pc:spChg>
        <pc:spChg chg="add mod">
          <ac:chgData name="Xuzhaoyuan" userId="92dacafb-b293-4395-ae6b-ab8c0207f0fc" providerId="ADAL" clId="{D401663F-362F-4E46-A403-35F2313E069E}" dt="2022-08-15T02:34:19.338" v="713" actId="1076"/>
          <ac:spMkLst>
            <pc:docMk/>
            <pc:sldMk cId="3972811787" sldId="1172"/>
            <ac:spMk id="41" creationId="{BBC7DA33-E8FA-B48E-CA36-81D01B07CFA1}"/>
          </ac:spMkLst>
        </pc:spChg>
        <pc:spChg chg="add mod">
          <ac:chgData name="Xuzhaoyuan" userId="92dacafb-b293-4395-ae6b-ab8c0207f0fc" providerId="ADAL" clId="{D401663F-362F-4E46-A403-35F2313E069E}" dt="2022-08-15T02:34:25.857" v="715" actId="1076"/>
          <ac:spMkLst>
            <pc:docMk/>
            <pc:sldMk cId="3972811787" sldId="1172"/>
            <ac:spMk id="42" creationId="{19A39AFA-F0D3-CB28-BA52-4D4F28E2A272}"/>
          </ac:spMkLst>
        </pc:spChg>
        <pc:spChg chg="add mod">
          <ac:chgData name="Xuzhaoyuan" userId="92dacafb-b293-4395-ae6b-ab8c0207f0fc" providerId="ADAL" clId="{D401663F-362F-4E46-A403-35F2313E069E}" dt="2022-08-15T02:34:31.153" v="717" actId="1076"/>
          <ac:spMkLst>
            <pc:docMk/>
            <pc:sldMk cId="3972811787" sldId="1172"/>
            <ac:spMk id="43" creationId="{24900B11-A249-A0AC-9E6E-82AFA747D1D4}"/>
          </ac:spMkLst>
        </pc:spChg>
        <pc:spChg chg="add mod">
          <ac:chgData name="Xuzhaoyuan" userId="92dacafb-b293-4395-ae6b-ab8c0207f0fc" providerId="ADAL" clId="{D401663F-362F-4E46-A403-35F2313E069E}" dt="2022-08-15T02:34:37.809" v="719" actId="1076"/>
          <ac:spMkLst>
            <pc:docMk/>
            <pc:sldMk cId="3972811787" sldId="1172"/>
            <ac:spMk id="44" creationId="{80526B0E-5CA2-6CF0-DFF0-9F1082ADF2E2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0" creationId="{43BAB8E1-7361-76E2-EFB4-2997B58E697A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1" creationId="{0EA5EE55-F9B2-2943-A716-9F48F7846DF4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2" creationId="{54E5A331-7A8F-87B5-7F78-0728E95551C5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3" creationId="{3FE814C1-5CEE-D7C2-77B1-C1B089E4B44F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4" creationId="{675CE995-4709-DFF3-4063-3A2CDAFB6887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5" creationId="{A646BA7F-F419-7DEB-9742-2ABECB22776D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6" creationId="{E441CEFD-65B4-0F60-7A33-2B8F67C4C4E4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7" creationId="{261A4E7C-DAA7-EBE9-B250-F4C3348D7736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8" creationId="{E04EE44C-7876-82A8-DBE3-A36567AE5E09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09" creationId="{0150E60F-AE37-3047-A551-221A76879676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0" creationId="{BCAB2845-8E29-4472-A13C-CA1395232BE0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1" creationId="{FC2D8F02-DBED-61A5-6B4F-9BED230DB45F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2" creationId="{BFFC52BA-8034-B962-3AA8-D5D144526697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3" creationId="{1EDCA0CB-9355-D5B0-5369-3C01DA2CE273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4" creationId="{38D61610-47CA-38F0-F802-BC3D8F49C9CB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5" creationId="{B9040C07-DB48-C86C-1141-07E987656362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6" creationId="{9495552C-3B9D-843B-9A62-3D966295FB80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7" creationId="{D7B7379C-ED84-023E-D9B3-ABB1C7643269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8" creationId="{D6F7BAD0-51F7-FC0A-FE17-20D7F93E94F3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19" creationId="{D4BC5E94-3F2E-975C-F8CD-8217E26CF18F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20" creationId="{860F4A4A-03BB-8FFC-AFBF-3859BE7745A9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21" creationId="{218D4B31-6F99-D311-D363-F0EA5F626F30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22" creationId="{BE524857-5494-840C-83E4-954C14D30E31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123" creationId="{F907002E-BF44-1FFA-4614-B4674EC347EC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4" creationId="{DBA8FDC7-A8D5-0516-5EEF-AB9FF159A2B9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5" creationId="{C4A8D752-EC7A-572C-3D01-B9DAB262A46D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6" creationId="{A4C640E6-5EE2-631E-167F-1D072237FDD8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7" creationId="{F775C256-672C-CAC9-D92F-D4CDBE0575AC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8" creationId="{180C6E45-DD01-E4E4-56FF-1DE776D313DF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29" creationId="{91E36C4A-99CA-3BA1-41B6-7769E7EE5207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0" creationId="{4E13E45F-5671-54AC-1B46-25224B606753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1" creationId="{608C6754-9FA2-B3E7-A506-4D279B4160F0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2" creationId="{0535B7BD-3E72-501A-329A-A41409E6DCB4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3" creationId="{8DAB4A5F-3676-4D72-4F3D-71831814BB82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4" creationId="{047605A5-60AC-0BB0-64D8-F619BD3E1DF3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36" creationId="{268309A8-E4B6-C7FA-8EED-4448BB1F1639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43" creationId="{C405AC6F-29F1-8B71-8A64-929DF0DA6152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56" creationId="{23A50C21-9EA6-3E99-AA64-37F4AB44859C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71" creationId="{F7659870-FC45-7923-EEE3-6D3A76038BD8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76" creationId="{5516C498-A5C2-4463-0349-20E6BD0B9D21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77" creationId="{A313FD02-4F58-93D6-0865-2070EC2C3557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78" creationId="{67F33172-95CE-D2F3-80D1-B0543456C807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79" creationId="{458CEF15-B2A3-A71E-711C-6F8977CBA426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0" creationId="{5566FF31-6542-2E2F-AAAB-08EC75DF4E26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1" creationId="{741FAA78-E4F0-89B4-7E04-5E928953F150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2" creationId="{8E7966D6-D1E2-67F6-3CB8-FF49F3C2528A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3" creationId="{0E32EA6B-E2B0-AD25-BCA6-961BBEEC694E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4" creationId="{06BB5D41-A14B-1681-45CD-D04108F3BCC3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5" creationId="{EA1A0A56-31B1-7199-B49A-962890F9997B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6" creationId="{83A9CB75-076A-EFBB-08B7-4F804CDC83EC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7" creationId="{8A6DCD2F-B446-4171-51C9-9B1629E79761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8" creationId="{5BBAFB24-FFB2-3A95-8E15-BCE5DF2DCD80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89" creationId="{53DDCE9E-7419-A5AB-C2CA-51819C2A77A2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0" creationId="{41C06381-7197-4C2F-6E66-D4192B898FF5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1" creationId="{02375058-192D-5C43-26F4-6DF009AF5F06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2" creationId="{5BCE5D80-0815-1432-3AF5-201F20586CC4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3" creationId="{1E6F201C-9F55-CA83-B25E-2B35D645EBA4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4" creationId="{066A8497-9C8D-5A3D-8545-94F8E6283EE0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5" creationId="{EF3B338A-55B5-5367-ABFB-3A30A0F3AA79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6" creationId="{12724DB9-92D5-C6BA-AB5C-8B6018156432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7" creationId="{D90CC84B-173F-C47D-ABD4-46AC54CCB546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8" creationId="{675BD64F-C3F5-D6E9-3468-A8BC2E0CBC6E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199" creationId="{E2657732-D8F0-2579-A99E-52064EAE2608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0" creationId="{033671C8-5160-B2DD-3E36-B1962F1A8AA4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1" creationId="{2BE1717F-581B-2FEE-7192-3E8E17353F5E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2" creationId="{48A2D5FB-2824-D1AB-529F-B5E2DF311E28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3" creationId="{17B62E60-CFF0-A049-77A2-5ECA668CE425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4" creationId="{9582C7E2-54B6-17FF-2E55-7B739A597701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5" creationId="{07D58D3F-7967-30DC-64D8-E7B16DA1D5B3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6" creationId="{5D843742-C23A-4B6E-865C-2355F2379806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7" creationId="{64D6CFFA-AFEE-91BD-AFB0-0C4B9005DA59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08" creationId="{B93764E8-6159-2055-5412-08448D40D2C4}"/>
          </ac:spMkLst>
        </pc:spChg>
        <pc:spChg chg="del">
          <ac:chgData name="Xuzhaoyuan" userId="92dacafb-b293-4395-ae6b-ab8c0207f0fc" providerId="ADAL" clId="{D401663F-362F-4E46-A403-35F2313E069E}" dt="2022-08-15T02:31:40.650" v="654" actId="478"/>
          <ac:spMkLst>
            <pc:docMk/>
            <pc:sldMk cId="3972811787" sldId="1172"/>
            <ac:spMk id="212" creationId="{616661DA-183C-FFA0-21C3-B7E45F0FD0DA}"/>
          </ac:spMkLst>
        </pc:spChg>
        <pc:spChg chg="del mod topLvl">
          <ac:chgData name="Xuzhaoyuan" userId="92dacafb-b293-4395-ae6b-ab8c0207f0fc" providerId="ADAL" clId="{D401663F-362F-4E46-A403-35F2313E069E}" dt="2022-08-15T02:32:37.447" v="665" actId="478"/>
          <ac:spMkLst>
            <pc:docMk/>
            <pc:sldMk cId="3972811787" sldId="1172"/>
            <ac:spMk id="213" creationId="{2AD242B5-D13A-D693-197A-AAB0D09A237E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4" creationId="{58BDAC95-884F-9445-5DD4-D40B58CC9EA5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5" creationId="{6D1E34F0-57A2-A7F6-AA53-DFDA31452D5D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6" creationId="{EC1F31CC-4FFA-261C-5AE9-727595AE113F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7" creationId="{4F23BB0E-C5E2-CDFA-8727-4FA13F98901F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8" creationId="{F28AFF3A-A9E7-AB6C-D294-013E6956497B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19" creationId="{90F02965-348B-A465-B244-A97CC15908D8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20" creationId="{5BEA9ECA-32F7-5ADD-2379-53757C43354E}"/>
          </ac:spMkLst>
        </pc:spChg>
        <pc:spChg chg="mod topLvl">
          <ac:chgData name="Xuzhaoyuan" userId="92dacafb-b293-4395-ae6b-ab8c0207f0fc" providerId="ADAL" clId="{D401663F-362F-4E46-A403-35F2313E069E}" dt="2022-08-15T02:32:35.356" v="664" actId="165"/>
          <ac:spMkLst>
            <pc:docMk/>
            <pc:sldMk cId="3972811787" sldId="1172"/>
            <ac:spMk id="221" creationId="{80116323-DA88-50F9-7585-56EC8BF37F82}"/>
          </ac:spMkLst>
        </pc:spChg>
        <pc:grpChg chg="add del mod">
          <ac:chgData name="Xuzhaoyuan" userId="92dacafb-b293-4395-ae6b-ab8c0207f0fc" providerId="ADAL" clId="{D401663F-362F-4E46-A403-35F2313E069E}" dt="2022-08-15T02:32:35.356" v="664" actId="165"/>
          <ac:grpSpMkLst>
            <pc:docMk/>
            <pc:sldMk cId="3972811787" sldId="1172"/>
            <ac:grpSpMk id="30" creationId="{18E23969-0119-AC85-8A60-9FF73845CF99}"/>
          </ac:grpSpMkLst>
        </pc:grpChg>
      </pc:sldChg>
      <pc:sldChg chg="addSp delSp modSp mod">
        <pc:chgData name="Xuzhaoyuan" userId="92dacafb-b293-4395-ae6b-ab8c0207f0fc" providerId="ADAL" clId="{D401663F-362F-4E46-A403-35F2313E069E}" dt="2022-08-15T02:37:01.208" v="737" actId="1076"/>
        <pc:sldMkLst>
          <pc:docMk/>
          <pc:sldMk cId="4266199780" sldId="1173"/>
        </pc:sldMkLst>
        <pc:spChg chg="add mod">
          <ac:chgData name="Xuzhaoyuan" userId="92dacafb-b293-4395-ae6b-ab8c0207f0fc" providerId="ADAL" clId="{D401663F-362F-4E46-A403-35F2313E069E}" dt="2022-08-15T02:36:01.994" v="721"/>
          <ac:spMkLst>
            <pc:docMk/>
            <pc:sldMk cId="4266199780" sldId="1173"/>
            <ac:spMk id="2" creationId="{5438C0E4-905D-05AC-9189-A6B0C85DA036}"/>
          </ac:spMkLst>
        </pc:spChg>
        <pc:spChg chg="del">
          <ac:chgData name="Xuzhaoyuan" userId="92dacafb-b293-4395-ae6b-ab8c0207f0fc" providerId="ADAL" clId="{D401663F-362F-4E46-A403-35F2313E069E}" dt="2022-08-15T02:36:01.374" v="720" actId="478"/>
          <ac:spMkLst>
            <pc:docMk/>
            <pc:sldMk cId="4266199780" sldId="1173"/>
            <ac:spMk id="5" creationId="{B2B992BB-090F-45DB-AE73-6A304FC84EE1}"/>
          </ac:spMkLst>
        </pc:spChg>
        <pc:spChg chg="add mod">
          <ac:chgData name="Xuzhaoyuan" userId="92dacafb-b293-4395-ae6b-ab8c0207f0fc" providerId="ADAL" clId="{D401663F-362F-4E46-A403-35F2313E069E}" dt="2022-08-15T02:37:01.208" v="737" actId="1076"/>
          <ac:spMkLst>
            <pc:docMk/>
            <pc:sldMk cId="4266199780" sldId="1173"/>
            <ac:spMk id="6" creationId="{B886E0D7-EE0B-35FE-8E8D-671D49D0157B}"/>
          </ac:spMkLst>
        </pc:spChg>
        <pc:spChg chg="mod">
          <ac:chgData name="Xuzhaoyuan" userId="92dacafb-b293-4395-ae6b-ab8c0207f0fc" providerId="ADAL" clId="{D401663F-362F-4E46-A403-35F2313E069E}" dt="2022-08-15T02:36:58.088" v="736" actId="1076"/>
          <ac:spMkLst>
            <pc:docMk/>
            <pc:sldMk cId="4266199780" sldId="1173"/>
            <ac:spMk id="23" creationId="{184F5B58-AB68-FBFE-7B78-A5CF78C8CF80}"/>
          </ac:spMkLst>
        </pc:spChg>
        <pc:spChg chg="mod">
          <ac:chgData name="Xuzhaoyuan" userId="92dacafb-b293-4395-ae6b-ab8c0207f0fc" providerId="ADAL" clId="{D401663F-362F-4E46-A403-35F2313E069E}" dt="2022-08-15T02:36:58.088" v="736" actId="1076"/>
          <ac:spMkLst>
            <pc:docMk/>
            <pc:sldMk cId="4266199780" sldId="1173"/>
            <ac:spMk id="26" creationId="{FAD4A08E-31F8-8E30-8E26-1DB06731450B}"/>
          </ac:spMkLst>
        </pc:spChg>
        <pc:spChg chg="mod">
          <ac:chgData name="Xuzhaoyuan" userId="92dacafb-b293-4395-ae6b-ab8c0207f0fc" providerId="ADAL" clId="{D401663F-362F-4E46-A403-35F2313E069E}" dt="2022-08-15T02:36:58.088" v="736" actId="1076"/>
          <ac:spMkLst>
            <pc:docMk/>
            <pc:sldMk cId="4266199780" sldId="1173"/>
            <ac:spMk id="29" creationId="{50A3C313-DEAC-8BB2-3DEF-B8B189FA3888}"/>
          </ac:spMkLst>
        </pc:sp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3" creationId="{418C4888-50FE-3EF1-C502-BC3A77B29EF8}"/>
          </ac:picMkLst>
        </pc:pic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7" creationId="{E72ABB07-F089-9B8D-7159-8CE0289A386C}"/>
          </ac:picMkLst>
        </pc:pic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20" creationId="{AA3B9162-8064-2A45-EED2-6CA0FBD33CDF}"/>
          </ac:picMkLst>
        </pc:pic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22" creationId="{5643A546-403C-C164-E156-32970F2B8CF7}"/>
          </ac:picMkLst>
        </pc:pic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25" creationId="{0C9D78E7-F6AA-6742-A6DC-8ABA8A2D0171}"/>
          </ac:picMkLst>
        </pc:picChg>
        <pc:picChg chg="mod">
          <ac:chgData name="Xuzhaoyuan" userId="92dacafb-b293-4395-ae6b-ab8c0207f0fc" providerId="ADAL" clId="{D401663F-362F-4E46-A403-35F2313E069E}" dt="2022-08-15T02:36:58.088" v="736" actId="1076"/>
          <ac:picMkLst>
            <pc:docMk/>
            <pc:sldMk cId="4266199780" sldId="1173"/>
            <ac:picMk id="28" creationId="{CC7DFD93-881C-AE78-835D-C5140EE8397F}"/>
          </ac:picMkLst>
        </pc:picChg>
      </pc:sldChg>
      <pc:sldChg chg="addSp delSp modSp mod">
        <pc:chgData name="Xuzhaoyuan" userId="92dacafb-b293-4395-ae6b-ab8c0207f0fc" providerId="ADAL" clId="{D401663F-362F-4E46-A403-35F2313E069E}" dt="2022-08-15T02:39:07.733" v="797"/>
        <pc:sldMkLst>
          <pc:docMk/>
          <pc:sldMk cId="3462015416" sldId="1174"/>
        </pc:sldMkLst>
        <pc:spChg chg="del">
          <ac:chgData name="Xuzhaoyuan" userId="92dacafb-b293-4395-ae6b-ab8c0207f0fc" providerId="ADAL" clId="{D401663F-362F-4E46-A403-35F2313E069E}" dt="2022-08-15T02:39:06.855" v="796" actId="478"/>
          <ac:spMkLst>
            <pc:docMk/>
            <pc:sldMk cId="3462015416" sldId="1174"/>
            <ac:spMk id="5" creationId="{B2B992BB-090F-45DB-AE73-6A304FC84EE1}"/>
          </ac:spMkLst>
        </pc:spChg>
        <pc:spChg chg="add mod">
          <ac:chgData name="Xuzhaoyuan" userId="92dacafb-b293-4395-ae6b-ab8c0207f0fc" providerId="ADAL" clId="{D401663F-362F-4E46-A403-35F2313E069E}" dt="2022-08-15T02:39:07.733" v="797"/>
          <ac:spMkLst>
            <pc:docMk/>
            <pc:sldMk cId="3462015416" sldId="1174"/>
            <ac:spMk id="12" creationId="{371F8E0B-B83A-A0DE-9B3E-1B863FB6A1D9}"/>
          </ac:spMkLst>
        </pc:spChg>
      </pc:sldChg>
      <pc:sldChg chg="addSp delSp modSp mod">
        <pc:chgData name="Xuzhaoyuan" userId="92dacafb-b293-4395-ae6b-ab8c0207f0fc" providerId="ADAL" clId="{D401663F-362F-4E46-A403-35F2313E069E}" dt="2022-08-15T02:38:45.132" v="795" actId="20577"/>
        <pc:sldMkLst>
          <pc:docMk/>
          <pc:sldMk cId="3889918452" sldId="1175"/>
        </pc:sldMkLst>
        <pc:spChg chg="add mod">
          <ac:chgData name="Xuzhaoyuan" userId="92dacafb-b293-4395-ae6b-ab8c0207f0fc" providerId="ADAL" clId="{D401663F-362F-4E46-A403-35F2313E069E}" dt="2022-08-15T02:37:16.073" v="739"/>
          <ac:spMkLst>
            <pc:docMk/>
            <pc:sldMk cId="3889918452" sldId="1175"/>
            <ac:spMk id="2" creationId="{59E0CE30-4B35-D9E7-8C09-8237F312029E}"/>
          </ac:spMkLst>
        </pc:spChg>
        <pc:spChg chg="del">
          <ac:chgData name="Xuzhaoyuan" userId="92dacafb-b293-4395-ae6b-ab8c0207f0fc" providerId="ADAL" clId="{D401663F-362F-4E46-A403-35F2313E069E}" dt="2022-08-15T02:37:15.076" v="738" actId="478"/>
          <ac:spMkLst>
            <pc:docMk/>
            <pc:sldMk cId="3889918452" sldId="1175"/>
            <ac:spMk id="5" creationId="{B2B992BB-090F-45DB-AE73-6A304FC84EE1}"/>
          </ac:spMkLst>
        </pc:spChg>
        <pc:spChg chg="add mod">
          <ac:chgData name="Xuzhaoyuan" userId="92dacafb-b293-4395-ae6b-ab8c0207f0fc" providerId="ADAL" clId="{D401663F-362F-4E46-A403-35F2313E069E}" dt="2022-08-15T02:38:10.943" v="780" actId="1076"/>
          <ac:spMkLst>
            <pc:docMk/>
            <pc:sldMk cId="3889918452" sldId="1175"/>
            <ac:spMk id="6" creationId="{07031D9C-9878-A1B6-72F4-8687468B43CA}"/>
          </ac:spMkLst>
        </pc:spChg>
        <pc:spChg chg="add mod">
          <ac:chgData name="Xuzhaoyuan" userId="92dacafb-b293-4395-ae6b-ab8c0207f0fc" providerId="ADAL" clId="{D401663F-362F-4E46-A403-35F2313E069E}" dt="2022-08-15T02:38:24.982" v="787" actId="20577"/>
          <ac:spMkLst>
            <pc:docMk/>
            <pc:sldMk cId="3889918452" sldId="1175"/>
            <ac:spMk id="8" creationId="{F4F79455-91A5-70AE-039D-5820A815EAB3}"/>
          </ac:spMkLst>
        </pc:spChg>
        <pc:spChg chg="add mod">
          <ac:chgData name="Xuzhaoyuan" userId="92dacafb-b293-4395-ae6b-ab8c0207f0fc" providerId="ADAL" clId="{D401663F-362F-4E46-A403-35F2313E069E}" dt="2022-08-15T02:38:34.456" v="791" actId="20577"/>
          <ac:spMkLst>
            <pc:docMk/>
            <pc:sldMk cId="3889918452" sldId="1175"/>
            <ac:spMk id="9" creationId="{07F1A507-1133-5039-78D5-C66155032CC3}"/>
          </ac:spMkLst>
        </pc:spChg>
        <pc:spChg chg="add mod">
          <ac:chgData name="Xuzhaoyuan" userId="92dacafb-b293-4395-ae6b-ab8c0207f0fc" providerId="ADAL" clId="{D401663F-362F-4E46-A403-35F2313E069E}" dt="2022-08-15T02:38:45.132" v="795" actId="20577"/>
          <ac:spMkLst>
            <pc:docMk/>
            <pc:sldMk cId="3889918452" sldId="1175"/>
            <ac:spMk id="10" creationId="{28FD0DA2-05E5-CF99-B808-4DD6F2FCC646}"/>
          </ac:spMkLst>
        </pc:spChg>
      </pc:sldChg>
      <pc:sldChg chg="addSp delSp modSp add mod">
        <pc:chgData name="Xuzhaoyuan" userId="92dacafb-b293-4395-ae6b-ab8c0207f0fc" providerId="ADAL" clId="{D401663F-362F-4E46-A403-35F2313E069E}" dt="2022-08-15T02:39:15.307" v="800" actId="1076"/>
        <pc:sldMkLst>
          <pc:docMk/>
          <pc:sldMk cId="3411685452" sldId="1176"/>
        </pc:sldMkLst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" creationId="{19627AF8-C447-828E-9CFA-F64C45E9320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3" creationId="{52D3F4A0-609E-C47A-761D-3C8ED1DCAD38}"/>
          </ac:spMkLst>
        </pc:spChg>
        <pc:spChg chg="mod">
          <ac:chgData name="Xuzhaoyuan" userId="92dacafb-b293-4395-ae6b-ab8c0207f0fc" providerId="ADAL" clId="{D401663F-362F-4E46-A403-35F2313E069E}" dt="2022-08-15T02:31:17.324" v="652" actId="20577"/>
          <ac:spMkLst>
            <pc:docMk/>
            <pc:sldMk cId="3411685452" sldId="1176"/>
            <ac:spMk id="4" creationId="{65D00C4A-DAE2-4146-894E-3C84C23D9733}"/>
          </ac:spMkLst>
        </pc:spChg>
        <pc:spChg chg="del">
          <ac:chgData name="Xuzhaoyuan" userId="92dacafb-b293-4395-ae6b-ab8c0207f0fc" providerId="ADAL" clId="{D401663F-362F-4E46-A403-35F2313E069E}" dt="2022-08-15T02:39:10.419" v="798" actId="478"/>
          <ac:spMkLst>
            <pc:docMk/>
            <pc:sldMk cId="3411685452" sldId="1176"/>
            <ac:spMk id="5" creationId="{B2B992BB-090F-45DB-AE73-6A304FC84EE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6" creationId="{A46F7080-B0C5-878D-491F-7ED835A469F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7" creationId="{041688AC-E3A1-067B-3DAA-0C65B3F60BE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8" creationId="{8C4C86C0-42B6-31C8-6B96-2885D1DDD7F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9" creationId="{E2A3C4ED-5524-174E-8E77-28023F1F475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" creationId="{2C3D13EB-6BA4-41C0-332B-9F4339B89A9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" creationId="{AEA86BC5-FC6F-18CD-DF9B-66A3F715912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" creationId="{BBF50295-3CE2-B1B1-3F27-CAE2ECB8D4B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" creationId="{03497B95-DBA0-5DA8-B659-8B37725D744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4" creationId="{9E27558B-91FB-45D1-3AAA-4C0C23C1419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5" creationId="{A5272151-BCD6-320D-78D1-ABA5C3D7C5A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6" creationId="{FDC31003-F937-BC3B-EFFE-9C112926140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" creationId="{A2B0C28A-5BF1-F82E-2090-CB4DB6C47AEA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" creationId="{4A2DDA0C-5C3E-DF65-44C4-6CCE1A88AEA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" creationId="{EFA67659-279B-4465-B77A-F5BF9E946E0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" creationId="{13B81569-83B9-71E9-2F18-D62D833A34D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" creationId="{8F5876F4-2B12-8B25-5A9E-9CD7BDA74F2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2" creationId="{7E52C9BF-88A1-1924-F2E1-0B16A0D4E04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3" creationId="{73B300B5-3435-BE83-3505-FFE9E1E9113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4" creationId="{A1634652-0DFE-A935-8B26-8638813D6CB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5" creationId="{231A1748-74BA-404D-E203-70B8B86D1C3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6" creationId="{9425AA9D-24B6-6C65-1FC9-B7B7E2F284A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7" creationId="{0585966D-52AF-CA7E-3F0A-507089475B6B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8" creationId="{D8F9EB86-A257-354B-F4EB-4B6AFA3EE04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9" creationId="{6A4F3E7F-318F-D96B-BD24-FB75870CD24E}"/>
          </ac:spMkLst>
        </pc:spChg>
        <pc:spChg chg="add mod">
          <ac:chgData name="Xuzhaoyuan" userId="92dacafb-b293-4395-ae6b-ab8c0207f0fc" providerId="ADAL" clId="{D401663F-362F-4E46-A403-35F2313E069E}" dt="2022-08-15T02:39:11.348" v="799"/>
          <ac:spMkLst>
            <pc:docMk/>
            <pc:sldMk cId="3411685452" sldId="1176"/>
            <ac:spMk id="30" creationId="{0FEFC3EC-FC25-EE50-D860-1E597C08C0FC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0" creationId="{43BAB8E1-7361-76E2-EFB4-2997B58E697A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1" creationId="{0EA5EE55-F9B2-2943-A716-9F48F7846DF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2" creationId="{54E5A331-7A8F-87B5-7F78-0728E95551C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3" creationId="{3FE814C1-5CEE-D7C2-77B1-C1B089E4B44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4" creationId="{675CE995-4709-DFF3-4063-3A2CDAFB688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5" creationId="{A646BA7F-F419-7DEB-9742-2ABECB22776D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6" creationId="{E441CEFD-65B4-0F60-7A33-2B8F67C4C4E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7" creationId="{261A4E7C-DAA7-EBE9-B250-F4C3348D773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8" creationId="{E04EE44C-7876-82A8-DBE3-A36567AE5E0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09" creationId="{0150E60F-AE37-3047-A551-221A7687967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0" creationId="{BCAB2845-8E29-4472-A13C-CA1395232BE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1" creationId="{FC2D8F02-DBED-61A5-6B4F-9BED230DB45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2" creationId="{BFFC52BA-8034-B962-3AA8-D5D14452669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3" creationId="{1EDCA0CB-9355-D5B0-5369-3C01DA2CE27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4" creationId="{38D61610-47CA-38F0-F802-BC3D8F49C9CB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5" creationId="{B9040C07-DB48-C86C-1141-07E98765636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6" creationId="{9495552C-3B9D-843B-9A62-3D966295FB8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7" creationId="{D7B7379C-ED84-023E-D9B3-ABB1C764326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8" creationId="{D6F7BAD0-51F7-FC0A-FE17-20D7F93E94F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19" creationId="{D4BC5E94-3F2E-975C-F8CD-8217E26CF18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0" creationId="{860F4A4A-03BB-8FFC-AFBF-3859BE7745A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1" creationId="{218D4B31-6F99-D311-D363-F0EA5F626F3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2" creationId="{BE524857-5494-840C-83E4-954C14D30E3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3" creationId="{F907002E-BF44-1FFA-4614-B4674EC347EC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4" creationId="{DBA8FDC7-A8D5-0516-5EEF-AB9FF159A2B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5" creationId="{C4A8D752-EC7A-572C-3D01-B9DAB262A46D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6" creationId="{A4C640E6-5EE2-631E-167F-1D072237FDD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7" creationId="{F775C256-672C-CAC9-D92F-D4CDBE0575AC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8" creationId="{180C6E45-DD01-E4E4-56FF-1DE776D313D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29" creationId="{91E36C4A-99CA-3BA1-41B6-7769E7EE520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0" creationId="{4E13E45F-5671-54AC-1B46-25224B60675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1" creationId="{608C6754-9FA2-B3E7-A506-4D279B4160F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2" creationId="{0535B7BD-3E72-501A-329A-A41409E6DCB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3" creationId="{8DAB4A5F-3676-4D72-4F3D-71831814BB8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4" creationId="{047605A5-60AC-0BB0-64D8-F619BD3E1DF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36" creationId="{268309A8-E4B6-C7FA-8EED-4448BB1F163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43" creationId="{C405AC6F-29F1-8B71-8A64-929DF0DA615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56" creationId="{23A50C21-9EA6-3E99-AA64-37F4AB44859C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1" creationId="{F7659870-FC45-7923-EEE3-6D3A76038BD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6" creationId="{5516C498-A5C2-4463-0349-20E6BD0B9D2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7" creationId="{A313FD02-4F58-93D6-0865-2070EC2C355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8" creationId="{67F33172-95CE-D2F3-80D1-B0543456C807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79" creationId="{458CEF15-B2A3-A71E-711C-6F8977CBA42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0" creationId="{5566FF31-6542-2E2F-AAAB-08EC75DF4E2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1" creationId="{741FAA78-E4F0-89B4-7E04-5E928953F15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2" creationId="{8E7966D6-D1E2-67F6-3CB8-FF49F3C2528A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3" creationId="{0E32EA6B-E2B0-AD25-BCA6-961BBEEC694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4" creationId="{06BB5D41-A14B-1681-45CD-D04108F3BCC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5" creationId="{EA1A0A56-31B1-7199-B49A-962890F9997B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6" creationId="{83A9CB75-076A-EFBB-08B7-4F804CDC83EC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7" creationId="{8A6DCD2F-B446-4171-51C9-9B1629E7976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8" creationId="{5BBAFB24-FFB2-3A95-8E15-BCE5DF2DCD8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89" creationId="{53DDCE9E-7419-A5AB-C2CA-51819C2A77A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0" creationId="{41C06381-7197-4C2F-6E66-D4192B898FF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1" creationId="{02375058-192D-5C43-26F4-6DF009AF5F0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2" creationId="{5BCE5D80-0815-1432-3AF5-201F20586CC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3" creationId="{1E6F201C-9F55-CA83-B25E-2B35D645EBA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4" creationId="{066A8497-9C8D-5A3D-8545-94F8E6283EE0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5" creationId="{EF3B338A-55B5-5367-ABFB-3A30A0F3AA7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6" creationId="{12724DB9-92D5-C6BA-AB5C-8B6018156432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7" creationId="{D90CC84B-173F-C47D-ABD4-46AC54CCB54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8" creationId="{675BD64F-C3F5-D6E9-3468-A8BC2E0CBC6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199" creationId="{E2657732-D8F0-2579-A99E-52064EAE260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0" creationId="{033671C8-5160-B2DD-3E36-B1962F1A8AA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1" creationId="{2BE1717F-581B-2FEE-7192-3E8E17353F5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2" creationId="{48A2D5FB-2824-D1AB-529F-B5E2DF311E2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3" creationId="{17B62E60-CFF0-A049-77A2-5ECA668CE42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4" creationId="{9582C7E2-54B6-17FF-2E55-7B739A597701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5" creationId="{07D58D3F-7967-30DC-64D8-E7B16DA1D5B3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6" creationId="{5D843742-C23A-4B6E-865C-2355F2379806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7" creationId="{64D6CFFA-AFEE-91BD-AFB0-0C4B9005DA59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08" creationId="{B93764E8-6159-2055-5412-08448D40D2C4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2" creationId="{616661DA-183C-FFA0-21C3-B7E45F0FD0DA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3" creationId="{2AD242B5-D13A-D693-197A-AAB0D09A237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4" creationId="{58BDAC95-884F-9445-5DD4-D40B58CC9EA5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5" creationId="{6D1E34F0-57A2-A7F6-AA53-DFDA31452D5D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6" creationId="{EC1F31CC-4FFA-261C-5AE9-727595AE113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7" creationId="{4F23BB0E-C5E2-CDFA-8727-4FA13F98901F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8" creationId="{F28AFF3A-A9E7-AB6C-D294-013E6956497B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19" creationId="{90F02965-348B-A465-B244-A97CC15908D8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20" creationId="{5BEA9ECA-32F7-5ADD-2379-53757C43354E}"/>
          </ac:spMkLst>
        </pc:spChg>
        <pc:spChg chg="mod">
          <ac:chgData name="Xuzhaoyuan" userId="92dacafb-b293-4395-ae6b-ab8c0207f0fc" providerId="ADAL" clId="{D401663F-362F-4E46-A403-35F2313E069E}" dt="2022-08-15T02:39:15.307" v="800" actId="1076"/>
          <ac:spMkLst>
            <pc:docMk/>
            <pc:sldMk cId="3411685452" sldId="1176"/>
            <ac:spMk id="221" creationId="{80116323-DA88-50F9-7585-56EC8BF37F8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84AA69D-70A4-489C-8728-C74FE67A4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C2C4F8-35A3-4AC9-87D6-A4B6EDE2C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9CD59-6197-41A6-95B5-8DC4F2DF2C8D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85542F-C6E6-4A63-A0D0-9389247D7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32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5D7FF2-7AA7-4C78-A336-70D31ABFE7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97D0-B408-4E9A-BCED-79DD0E7BBF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26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9234B-ACAC-4E04-B83D-42186561DC5C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32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C9FAD-A248-4622-BCFD-BE34264D04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012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71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404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64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939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64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05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374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24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2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110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85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34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30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61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07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602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936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C9FAD-A248-4622-BCFD-BE34264D04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35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3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73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98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2FCD2-BCE9-4E03-8BFA-C1E16C56CB0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41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02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97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C9FAD-A248-4622-BCFD-BE34264D04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71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85FB2F67-9AF0-4F28-ADFF-622D404633F5}" type="datetime1">
              <a:rPr lang="zh-CN" altLang="en-US" smtClean="0"/>
              <a:t>2022/10/30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/>
            </a:lvl1pPr>
          </a:lstStyle>
          <a:p>
            <a:r>
              <a:rPr lang="en-US" altLang="zh-CN"/>
              <a:t>27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35441232-94F7-4C55-9570-79805E34511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523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A16C-C5CA-4BA5-8EA9-B6B8F1CC9DE7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6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F57F-5D84-4EC5-91E9-C8AEF0020B13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47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41A3B-5995-42A8-90ED-A2E7700AFE30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altLang="zh-CN"/>
              <a:t>27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944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B90A-0BF3-4A3A-AE76-2EEB6075002B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36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9EDA337B-1B8C-4A56-B689-19B9CA3C16F5}" type="datetime1">
              <a:rPr lang="zh-CN" altLang="en-US" smtClean="0"/>
              <a:t>2022/10/30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/>
            </a:lvl1pPr>
          </a:lstStyle>
          <a:p>
            <a:r>
              <a:rPr lang="en-US" altLang="zh-CN"/>
              <a:t>27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35441232-94F7-4C55-9570-79805E34511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17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6C5B6-760A-4CCF-8B62-62793E4FEDA7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2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BBF4-57C7-4143-9701-D96D838567E7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37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D4A1-32F8-4DB6-88E1-E4E4AB7D63D8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03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3B09-7B22-4953-AD2D-0BE4B7CCD692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6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F3CA7-E417-4E59-8705-B8CC5E85B5CB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65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A9571-6030-4B80-B2B1-A6A12F079D8D}" type="datetime1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27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1232-94F7-4C55-9570-79805E3451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8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1.png"/><Relationship Id="rId18" Type="http://schemas.openxmlformats.org/officeDocument/2006/relationships/image" Target="../media/image470.png"/><Relationship Id="rId3" Type="http://schemas.openxmlformats.org/officeDocument/2006/relationships/image" Target="../media/image320.png"/><Relationship Id="rId21" Type="http://schemas.openxmlformats.org/officeDocument/2006/relationships/image" Target="../media/image31.png"/><Relationship Id="rId7" Type="http://schemas.openxmlformats.org/officeDocument/2006/relationships/image" Target="../media/image360.png"/><Relationship Id="rId12" Type="http://schemas.openxmlformats.org/officeDocument/2006/relationships/image" Target="../media/image411.png"/><Relationship Id="rId17" Type="http://schemas.openxmlformats.org/officeDocument/2006/relationships/image" Target="../media/image4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1.png"/><Relationship Id="rId20" Type="http://schemas.openxmlformats.org/officeDocument/2006/relationships/image" Target="../media/image4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5" Type="http://schemas.openxmlformats.org/officeDocument/2006/relationships/image" Target="../media/image340.png"/><Relationship Id="rId15" Type="http://schemas.openxmlformats.org/officeDocument/2006/relationships/image" Target="../media/image441.png"/><Relationship Id="rId10" Type="http://schemas.openxmlformats.org/officeDocument/2006/relationships/image" Target="../media/image390.png"/><Relationship Id="rId19" Type="http://schemas.openxmlformats.org/officeDocument/2006/relationships/image" Target="../media/image48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Relationship Id="rId14" Type="http://schemas.openxmlformats.org/officeDocument/2006/relationships/image" Target="../media/image4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0.png"/><Relationship Id="rId3" Type="http://schemas.openxmlformats.org/officeDocument/2006/relationships/image" Target="../media/image320.png"/><Relationship Id="rId21" Type="http://schemas.openxmlformats.org/officeDocument/2006/relationships/image" Target="../media/image76.png"/><Relationship Id="rId7" Type="http://schemas.openxmlformats.org/officeDocument/2006/relationships/image" Target="../media/image360.png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24" Type="http://schemas.openxmlformats.org/officeDocument/2006/relationships/image" Target="../media/image31.png"/><Relationship Id="rId5" Type="http://schemas.openxmlformats.org/officeDocument/2006/relationships/image" Target="../media/image340.png"/><Relationship Id="rId15" Type="http://schemas.openxmlformats.org/officeDocument/2006/relationships/image" Target="../media/image440.png"/><Relationship Id="rId23" Type="http://schemas.openxmlformats.org/officeDocument/2006/relationships/image" Target="../media/image33.emf"/><Relationship Id="rId10" Type="http://schemas.openxmlformats.org/officeDocument/2006/relationships/image" Target="../media/image39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Relationship Id="rId14" Type="http://schemas.openxmlformats.org/officeDocument/2006/relationships/image" Target="../media/image430.png"/><Relationship Id="rId2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7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31" Type="http://schemas.openxmlformats.org/officeDocument/2006/relationships/image" Target="../media/image137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0615894E-FCF4-BE09-FE84-BECCE7F94BF3}"/>
              </a:ext>
            </a:extLst>
          </p:cNvPr>
          <p:cNvSpPr/>
          <p:nvPr/>
        </p:nvSpPr>
        <p:spPr>
          <a:xfrm>
            <a:off x="0" y="1806791"/>
            <a:ext cx="12192000" cy="1728317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Enabling ZigBee Backscatter Communication in a Crowded Spectrum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CFAD99D-9A2F-C917-5341-C012B0DF0D73}"/>
              </a:ext>
            </a:extLst>
          </p:cNvPr>
          <p:cNvGrpSpPr/>
          <p:nvPr/>
        </p:nvGrpSpPr>
        <p:grpSpPr>
          <a:xfrm>
            <a:off x="3597701" y="3805079"/>
            <a:ext cx="4996598" cy="936909"/>
            <a:chOff x="3713448" y="3916839"/>
            <a:chExt cx="4996598" cy="93690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462E73C-1359-390B-FE53-11EDE533EC91}"/>
                </a:ext>
              </a:extLst>
            </p:cNvPr>
            <p:cNvSpPr txBox="1"/>
            <p:nvPr/>
          </p:nvSpPr>
          <p:spPr>
            <a:xfrm>
              <a:off x="4295306" y="3916839"/>
              <a:ext cx="3366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Zhaoyuan Xu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Wei Gong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1E69B31-8868-328D-090E-E9B291902A44}"/>
                </a:ext>
              </a:extLst>
            </p:cNvPr>
            <p:cNvSpPr txBox="1"/>
            <p:nvPr/>
          </p:nvSpPr>
          <p:spPr>
            <a:xfrm>
              <a:off x="3713448" y="4484416"/>
              <a:ext cx="4996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of Science and Technology of China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57816E68-8DF9-C8DB-D03E-B100880C9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484" y="4827658"/>
            <a:ext cx="1537843" cy="15812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4301BA-81C2-79EB-EF34-6C99A897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01" y="4909455"/>
            <a:ext cx="3063109" cy="1526695"/>
          </a:xfrm>
          <a:prstGeom prst="rect">
            <a:avLst/>
          </a:prstGeom>
        </p:spPr>
      </p:pic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8EDA10B9-EC86-1A48-9BE7-F36CF72B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1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2615878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1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5FB4C2-B860-7F5D-988A-2E1D85CB1956}"/>
              </a:ext>
            </a:extLst>
          </p:cNvPr>
          <p:cNvSpPr txBox="1"/>
          <p:nvPr/>
        </p:nvSpPr>
        <p:spPr>
          <a:xfrm>
            <a:off x="2562578" y="3662624"/>
            <a:ext cx="7597422" cy="6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improve spectrum efficiency with </a:t>
            </a:r>
            <a:r>
              <a:rPr lang="en-US" altLang="zh-C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impedance states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5EDE66-12A6-19EE-5914-7405896D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10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186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1E003B3C-DAE0-E1B1-8203-C5A2C0D7CDB3}"/>
              </a:ext>
            </a:extLst>
          </p:cNvPr>
          <p:cNvSpPr/>
          <p:nvPr/>
        </p:nvSpPr>
        <p:spPr>
          <a:xfrm>
            <a:off x="2423481" y="1821435"/>
            <a:ext cx="707797" cy="263359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 Phase Shift Modulation 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F19EAEA-8F16-A9C9-2F16-21364C2E3D29}"/>
              </a:ext>
            </a:extLst>
          </p:cNvPr>
          <p:cNvCxnSpPr>
            <a:cxnSpLocks/>
          </p:cNvCxnSpPr>
          <p:nvPr/>
        </p:nvCxnSpPr>
        <p:spPr>
          <a:xfrm>
            <a:off x="3410715" y="1278475"/>
            <a:ext cx="3097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3D7E886-9C70-93BB-F81B-3D8792F8B083}"/>
              </a:ext>
            </a:extLst>
          </p:cNvPr>
          <p:cNvCxnSpPr>
            <a:cxnSpLocks/>
          </p:cNvCxnSpPr>
          <p:nvPr/>
        </p:nvCxnSpPr>
        <p:spPr>
          <a:xfrm flipH="1">
            <a:off x="4145530" y="1274389"/>
            <a:ext cx="1147" cy="1987283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43C5FBB-F86D-A81F-694A-B8A5EA209A3C}"/>
              </a:ext>
            </a:extLst>
          </p:cNvPr>
          <p:cNvCxnSpPr>
            <a:cxnSpLocks/>
          </p:cNvCxnSpPr>
          <p:nvPr/>
        </p:nvCxnSpPr>
        <p:spPr>
          <a:xfrm>
            <a:off x="4857997" y="1278475"/>
            <a:ext cx="28282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0C51A1E-256A-DB02-4658-BB33FD3B680D}"/>
              </a:ext>
            </a:extLst>
          </p:cNvPr>
          <p:cNvCxnSpPr>
            <a:cxnSpLocks/>
          </p:cNvCxnSpPr>
          <p:nvPr/>
        </p:nvCxnSpPr>
        <p:spPr>
          <a:xfrm>
            <a:off x="5615887" y="1278475"/>
            <a:ext cx="0" cy="200137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5C62458-4614-6DDC-D4D8-9A3E571C2A5C}"/>
              </a:ext>
            </a:extLst>
          </p:cNvPr>
          <p:cNvCxnSpPr>
            <a:cxnSpLocks/>
          </p:cNvCxnSpPr>
          <p:nvPr/>
        </p:nvCxnSpPr>
        <p:spPr>
          <a:xfrm>
            <a:off x="6358426" y="1299535"/>
            <a:ext cx="768" cy="198031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5E97CE1-4483-EA2C-C1D1-7D77F5F0D684}"/>
              </a:ext>
            </a:extLst>
          </p:cNvPr>
          <p:cNvCxnSpPr>
            <a:cxnSpLocks/>
          </p:cNvCxnSpPr>
          <p:nvPr/>
        </p:nvCxnSpPr>
        <p:spPr>
          <a:xfrm>
            <a:off x="7086463" y="1274389"/>
            <a:ext cx="7489" cy="2005461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F2FF444-2A23-B08B-FD08-AB9012041357}"/>
              </a:ext>
            </a:extLst>
          </p:cNvPr>
          <p:cNvCxnSpPr>
            <a:cxnSpLocks/>
          </p:cNvCxnSpPr>
          <p:nvPr/>
        </p:nvCxnSpPr>
        <p:spPr>
          <a:xfrm>
            <a:off x="7838760" y="1278475"/>
            <a:ext cx="16674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8BC9B41-90AD-BE52-B3F2-A0BFD2C28412}"/>
              </a:ext>
            </a:extLst>
          </p:cNvPr>
          <p:cNvCxnSpPr>
            <a:cxnSpLocks/>
          </p:cNvCxnSpPr>
          <p:nvPr/>
        </p:nvCxnSpPr>
        <p:spPr>
          <a:xfrm flipH="1">
            <a:off x="8611984" y="1299535"/>
            <a:ext cx="1668" cy="198031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7D34A0-2714-8DED-C545-B4CB34218834}"/>
              </a:ext>
            </a:extLst>
          </p:cNvPr>
          <p:cNvCxnSpPr>
            <a:cxnSpLocks/>
          </p:cNvCxnSpPr>
          <p:nvPr/>
        </p:nvCxnSpPr>
        <p:spPr>
          <a:xfrm>
            <a:off x="9415964" y="1278475"/>
            <a:ext cx="14983" cy="1983197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033DF5F-2920-4E23-29BE-DBD73B4EC1A0}"/>
              </a:ext>
            </a:extLst>
          </p:cNvPr>
          <p:cNvCxnSpPr>
            <a:cxnSpLocks/>
          </p:cNvCxnSpPr>
          <p:nvPr/>
        </p:nvCxnSpPr>
        <p:spPr>
          <a:xfrm>
            <a:off x="10198348" y="1278475"/>
            <a:ext cx="15769" cy="1983197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5DA8361-0DC1-D45B-A82B-EFB1C4C65C19}"/>
                  </a:ext>
                </a:extLst>
              </p:cNvPr>
              <p:cNvSpPr/>
              <p:nvPr/>
            </p:nvSpPr>
            <p:spPr>
              <a:xfrm>
                <a:off x="3407925" y="1274389"/>
                <a:ext cx="740971" cy="48683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5DA8361-0DC1-D45B-A82B-EFB1C4C65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925" y="1274389"/>
                <a:ext cx="740971" cy="486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6A627A9-0E00-8843-04F8-6D7894E36A14}"/>
                  </a:ext>
                </a:extLst>
              </p:cNvPr>
              <p:cNvSpPr/>
              <p:nvPr/>
            </p:nvSpPr>
            <p:spPr>
              <a:xfrm>
                <a:off x="4149072" y="1277555"/>
                <a:ext cx="722237" cy="48366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6A627A9-0E00-8843-04F8-6D7894E36A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072" y="1277555"/>
                <a:ext cx="722237" cy="4836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6E090A-6E8A-913E-080F-F45D1EC0E4A9}"/>
                  </a:ext>
                </a:extLst>
              </p:cNvPr>
              <p:cNvSpPr/>
              <p:nvPr/>
            </p:nvSpPr>
            <p:spPr>
              <a:xfrm>
                <a:off x="4871313" y="1279438"/>
                <a:ext cx="738387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6E090A-6E8A-913E-080F-F45D1EC0E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13" y="1279438"/>
                <a:ext cx="738387" cy="4817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9A002197-09D0-1137-F0FA-AE1CA550A8A9}"/>
                  </a:ext>
                </a:extLst>
              </p:cNvPr>
              <p:cNvSpPr/>
              <p:nvPr/>
            </p:nvSpPr>
            <p:spPr>
              <a:xfrm>
                <a:off x="5609700" y="1277408"/>
                <a:ext cx="738387" cy="48547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9A002197-09D0-1137-F0FA-AE1CA550A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700" y="1277408"/>
                <a:ext cx="738387" cy="4854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BEA84C-92FB-204C-DCE0-2F4E4EA94798}"/>
                  </a:ext>
                </a:extLst>
              </p:cNvPr>
              <p:cNvSpPr/>
              <p:nvPr/>
            </p:nvSpPr>
            <p:spPr>
              <a:xfrm>
                <a:off x="6348077" y="1279438"/>
                <a:ext cx="738386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BEA84C-92FB-204C-DCE0-2F4E4EA94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77" y="1279438"/>
                <a:ext cx="738386" cy="4817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E8A3618-2CC1-6213-4178-F23D815E13C4}"/>
                  </a:ext>
                </a:extLst>
              </p:cNvPr>
              <p:cNvSpPr/>
              <p:nvPr/>
            </p:nvSpPr>
            <p:spPr>
              <a:xfrm>
                <a:off x="7086471" y="1279438"/>
                <a:ext cx="745100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E8A3618-2CC1-6213-4178-F23D815E1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471" y="1279438"/>
                <a:ext cx="745100" cy="4817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D4170E06-4441-DF88-2A09-33ADA6E2D2D0}"/>
              </a:ext>
            </a:extLst>
          </p:cNvPr>
          <p:cNvSpPr txBox="1"/>
          <p:nvPr/>
        </p:nvSpPr>
        <p:spPr>
          <a:xfrm>
            <a:off x="874758" y="1314406"/>
            <a:ext cx="2406507" cy="33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shift sequence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2A600CC-F4D7-42A8-46DC-480CFAA103AB}"/>
                  </a:ext>
                </a:extLst>
              </p:cNvPr>
              <p:cNvSpPr/>
              <p:nvPr/>
            </p:nvSpPr>
            <p:spPr>
              <a:xfrm>
                <a:off x="7833385" y="1277407"/>
                <a:ext cx="773595" cy="4817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2A600CC-F4D7-42A8-46DC-480CFAA10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385" y="1277407"/>
                <a:ext cx="773595" cy="4817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DF5F81F-C047-AC9C-560C-8E3CD152086A}"/>
                  </a:ext>
                </a:extLst>
              </p:cNvPr>
              <p:cNvSpPr/>
              <p:nvPr/>
            </p:nvSpPr>
            <p:spPr>
              <a:xfrm>
                <a:off x="8614469" y="1278475"/>
                <a:ext cx="802340" cy="48440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DF5F81F-C047-AC9C-560C-8E3CD1520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469" y="1278475"/>
                <a:ext cx="802340" cy="4844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F709B0D-F71A-67CF-AE52-3CFFEDD9EA30}"/>
                  </a:ext>
                </a:extLst>
              </p:cNvPr>
              <p:cNvSpPr/>
              <p:nvPr/>
            </p:nvSpPr>
            <p:spPr>
              <a:xfrm>
                <a:off x="9413911" y="1276446"/>
                <a:ext cx="773595" cy="48274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F709B0D-F71A-67CF-AE52-3CFFEDD9E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911" y="1276446"/>
                <a:ext cx="773595" cy="4827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6CDA7CB0-C264-F0FA-F83C-93F1666E0F69}"/>
              </a:ext>
            </a:extLst>
          </p:cNvPr>
          <p:cNvSpPr txBox="1"/>
          <p:nvPr/>
        </p:nvSpPr>
        <p:spPr>
          <a:xfrm>
            <a:off x="10239256" y="1072663"/>
            <a:ext cx="748923" cy="644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D46C1F4-3598-446B-85C7-60FED4B7D158}"/>
              </a:ext>
            </a:extLst>
          </p:cNvPr>
          <p:cNvCxnSpPr>
            <a:cxnSpLocks/>
          </p:cNvCxnSpPr>
          <p:nvPr/>
        </p:nvCxnSpPr>
        <p:spPr>
          <a:xfrm flipV="1">
            <a:off x="3225794" y="2293467"/>
            <a:ext cx="6980438" cy="6823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948AD2-4DFF-7CE8-A490-D203E130ECD1}"/>
              </a:ext>
            </a:extLst>
          </p:cNvPr>
          <p:cNvCxnSpPr>
            <a:cxnSpLocks/>
          </p:cNvCxnSpPr>
          <p:nvPr/>
        </p:nvCxnSpPr>
        <p:spPr>
          <a:xfrm>
            <a:off x="3225794" y="2622528"/>
            <a:ext cx="6988323" cy="11898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F4B28BC-2BFA-7FD2-DF4F-C4AB2B249FDA}"/>
              </a:ext>
            </a:extLst>
          </p:cNvPr>
          <p:cNvCxnSpPr>
            <a:cxnSpLocks/>
          </p:cNvCxnSpPr>
          <p:nvPr/>
        </p:nvCxnSpPr>
        <p:spPr>
          <a:xfrm flipV="1">
            <a:off x="3225794" y="2940972"/>
            <a:ext cx="6980438" cy="379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17CA9E2-BDFE-EA94-E383-3F7174404557}"/>
              </a:ext>
            </a:extLst>
          </p:cNvPr>
          <p:cNvCxnSpPr>
            <a:cxnSpLocks/>
          </p:cNvCxnSpPr>
          <p:nvPr/>
        </p:nvCxnSpPr>
        <p:spPr>
          <a:xfrm flipV="1">
            <a:off x="3225794" y="3247513"/>
            <a:ext cx="6988323" cy="19498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2155CDF-36A4-3071-3DD0-F1A7E11F71DC}"/>
              </a:ext>
            </a:extLst>
          </p:cNvPr>
          <p:cNvCxnSpPr>
            <a:cxnSpLocks/>
          </p:cNvCxnSpPr>
          <p:nvPr/>
        </p:nvCxnSpPr>
        <p:spPr>
          <a:xfrm>
            <a:off x="3225794" y="1985523"/>
            <a:ext cx="6980438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232DA67-1AA9-42B4-0C66-14851AAC1962}"/>
                  </a:ext>
                </a:extLst>
              </p:cNvPr>
              <p:cNvSpPr txBox="1"/>
              <p:nvPr/>
            </p:nvSpPr>
            <p:spPr>
              <a:xfrm>
                <a:off x="2631447" y="2467938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232DA67-1AA9-42B4-0C66-14851AAC1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447" y="2467938"/>
                <a:ext cx="328936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3EA7C25-D971-2C9D-549A-21AF4773F2C6}"/>
                  </a:ext>
                </a:extLst>
              </p:cNvPr>
              <p:cNvSpPr txBox="1"/>
              <p:nvPr/>
            </p:nvSpPr>
            <p:spPr>
              <a:xfrm>
                <a:off x="2478599" y="2711766"/>
                <a:ext cx="503791" cy="458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3EA7C25-D971-2C9D-549A-21AF4773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599" y="2711766"/>
                <a:ext cx="503791" cy="458395"/>
              </a:xfrm>
              <a:prstGeom prst="rect">
                <a:avLst/>
              </a:prstGeom>
              <a:blipFill>
                <a:blip r:embed="rId1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B633CA1-AA4E-406A-4F0A-AD1EDBCD35F2}"/>
                  </a:ext>
                </a:extLst>
              </p:cNvPr>
              <p:cNvSpPr txBox="1"/>
              <p:nvPr/>
            </p:nvSpPr>
            <p:spPr>
              <a:xfrm>
                <a:off x="2482212" y="3101322"/>
                <a:ext cx="473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14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B633CA1-AA4E-406A-4F0A-AD1EDBCD3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212" y="3101322"/>
                <a:ext cx="473848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38128A-4629-7546-D94A-6658E7D5DDDD}"/>
                  </a:ext>
                </a:extLst>
              </p:cNvPr>
              <p:cNvSpPr txBox="1"/>
              <p:nvPr/>
            </p:nvSpPr>
            <p:spPr>
              <a:xfrm>
                <a:off x="2370120" y="2052222"/>
                <a:ext cx="723908" cy="458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38128A-4629-7546-D94A-6658E7D5D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120" y="2052222"/>
                <a:ext cx="723908" cy="458395"/>
              </a:xfrm>
              <a:prstGeom prst="rect">
                <a:avLst/>
              </a:prstGeom>
              <a:blipFill>
                <a:blip r:embed="rId1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C2B34EB-1A0E-C50D-50A3-95702CD69533}"/>
                  </a:ext>
                </a:extLst>
              </p:cNvPr>
              <p:cNvSpPr txBox="1"/>
              <p:nvPr/>
            </p:nvSpPr>
            <p:spPr>
              <a:xfrm>
                <a:off x="2495096" y="1808481"/>
                <a:ext cx="4738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4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C2B34EB-1A0E-C50D-50A3-95702CD6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96" y="1808481"/>
                <a:ext cx="47384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96E14515-69D5-7B52-05B9-024416CE47D9}"/>
              </a:ext>
            </a:extLst>
          </p:cNvPr>
          <p:cNvCxnSpPr/>
          <p:nvPr/>
        </p:nvCxnSpPr>
        <p:spPr>
          <a:xfrm>
            <a:off x="3425409" y="2622721"/>
            <a:ext cx="74097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F2291AE-53E4-EDA1-03B8-A9AAD3DC3DC0}"/>
              </a:ext>
            </a:extLst>
          </p:cNvPr>
          <p:cNvCxnSpPr>
            <a:cxnSpLocks/>
          </p:cNvCxnSpPr>
          <p:nvPr/>
        </p:nvCxnSpPr>
        <p:spPr>
          <a:xfrm>
            <a:off x="4166369" y="2306031"/>
            <a:ext cx="0" cy="323813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5B7AA893-6A99-A39A-3549-C468C3BC3459}"/>
              </a:ext>
            </a:extLst>
          </p:cNvPr>
          <p:cNvCxnSpPr/>
          <p:nvPr/>
        </p:nvCxnSpPr>
        <p:spPr>
          <a:xfrm>
            <a:off x="4158627" y="2307333"/>
            <a:ext cx="74097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C3F9B6DA-3A86-536B-6B41-8CA5453EC3CC}"/>
              </a:ext>
            </a:extLst>
          </p:cNvPr>
          <p:cNvCxnSpPr>
            <a:cxnSpLocks/>
          </p:cNvCxnSpPr>
          <p:nvPr/>
        </p:nvCxnSpPr>
        <p:spPr>
          <a:xfrm flipV="1">
            <a:off x="4888618" y="1986870"/>
            <a:ext cx="1" cy="320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B77129C1-FCEE-49B0-5CE6-7C80853593A2}"/>
              </a:ext>
            </a:extLst>
          </p:cNvPr>
          <p:cNvCxnSpPr/>
          <p:nvPr/>
        </p:nvCxnSpPr>
        <p:spPr>
          <a:xfrm>
            <a:off x="4899599" y="1985523"/>
            <a:ext cx="74097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15361048-2CCE-3C1E-CD6A-5EF5F55F15D4}"/>
              </a:ext>
            </a:extLst>
          </p:cNvPr>
          <p:cNvCxnSpPr>
            <a:cxnSpLocks/>
          </p:cNvCxnSpPr>
          <p:nvPr/>
        </p:nvCxnSpPr>
        <p:spPr>
          <a:xfrm>
            <a:off x="5609696" y="1986870"/>
            <a:ext cx="0" cy="320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6DDB13B7-964C-54F6-103D-677E98CAAC2B}"/>
              </a:ext>
            </a:extLst>
          </p:cNvPr>
          <p:cNvCxnSpPr/>
          <p:nvPr/>
        </p:nvCxnSpPr>
        <p:spPr>
          <a:xfrm>
            <a:off x="5612355" y="2307333"/>
            <a:ext cx="74097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B4DA0C9-0BBD-3A27-08D9-03A9F9263AE9}"/>
              </a:ext>
            </a:extLst>
          </p:cNvPr>
          <p:cNvCxnSpPr>
            <a:cxnSpLocks/>
          </p:cNvCxnSpPr>
          <p:nvPr/>
        </p:nvCxnSpPr>
        <p:spPr>
          <a:xfrm>
            <a:off x="6353315" y="2297336"/>
            <a:ext cx="0" cy="320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E45D4C1D-7720-A153-D362-8FF0F706C62C}"/>
              </a:ext>
            </a:extLst>
          </p:cNvPr>
          <p:cNvCxnSpPr/>
          <p:nvPr/>
        </p:nvCxnSpPr>
        <p:spPr>
          <a:xfrm>
            <a:off x="6362807" y="2621148"/>
            <a:ext cx="74097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96F62D0-E152-CF48-BC11-435EF8EF859D}"/>
              </a:ext>
            </a:extLst>
          </p:cNvPr>
          <p:cNvCxnSpPr>
            <a:cxnSpLocks/>
          </p:cNvCxnSpPr>
          <p:nvPr/>
        </p:nvCxnSpPr>
        <p:spPr>
          <a:xfrm>
            <a:off x="7084805" y="2631490"/>
            <a:ext cx="0" cy="320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45B717F9-BE40-F158-B20F-06ECA4E5CE90}"/>
              </a:ext>
            </a:extLst>
          </p:cNvPr>
          <p:cNvCxnSpPr>
            <a:cxnSpLocks/>
          </p:cNvCxnSpPr>
          <p:nvPr/>
        </p:nvCxnSpPr>
        <p:spPr>
          <a:xfrm>
            <a:off x="7077964" y="2944767"/>
            <a:ext cx="797593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60219658-38E4-63D9-C999-14FF577418AF}"/>
              </a:ext>
            </a:extLst>
          </p:cNvPr>
          <p:cNvCxnSpPr>
            <a:cxnSpLocks/>
          </p:cNvCxnSpPr>
          <p:nvPr/>
        </p:nvCxnSpPr>
        <p:spPr>
          <a:xfrm>
            <a:off x="7838342" y="1985523"/>
            <a:ext cx="785674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C54F82-EF7D-FFB6-3CE8-7B1AEC18F876}"/>
              </a:ext>
            </a:extLst>
          </p:cNvPr>
          <p:cNvCxnSpPr>
            <a:cxnSpLocks/>
          </p:cNvCxnSpPr>
          <p:nvPr/>
        </p:nvCxnSpPr>
        <p:spPr>
          <a:xfrm flipV="1">
            <a:off x="8624016" y="1985525"/>
            <a:ext cx="0" cy="31616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A83EBEE4-3838-30E1-5FDD-91545CC658FE}"/>
              </a:ext>
            </a:extLst>
          </p:cNvPr>
          <p:cNvCxnSpPr>
            <a:cxnSpLocks/>
          </p:cNvCxnSpPr>
          <p:nvPr/>
        </p:nvCxnSpPr>
        <p:spPr>
          <a:xfrm>
            <a:off x="8640332" y="2301184"/>
            <a:ext cx="78700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D35FE3EE-E908-1FB9-2AD0-549443F100BA}"/>
              </a:ext>
            </a:extLst>
          </p:cNvPr>
          <p:cNvCxnSpPr>
            <a:cxnSpLocks/>
          </p:cNvCxnSpPr>
          <p:nvPr/>
        </p:nvCxnSpPr>
        <p:spPr>
          <a:xfrm flipV="1">
            <a:off x="9410960" y="2304985"/>
            <a:ext cx="16378" cy="313052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F7DB74B8-B7FD-02F6-F011-2D3572052722}"/>
              </a:ext>
            </a:extLst>
          </p:cNvPr>
          <p:cNvCxnSpPr>
            <a:cxnSpLocks/>
          </p:cNvCxnSpPr>
          <p:nvPr/>
        </p:nvCxnSpPr>
        <p:spPr>
          <a:xfrm>
            <a:off x="9394691" y="2629843"/>
            <a:ext cx="78700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1DB5FD3-853F-C2F6-EB86-665E813D2E23}"/>
              </a:ext>
            </a:extLst>
          </p:cNvPr>
          <p:cNvCxnSpPr>
            <a:cxnSpLocks/>
          </p:cNvCxnSpPr>
          <p:nvPr/>
        </p:nvCxnSpPr>
        <p:spPr>
          <a:xfrm flipV="1">
            <a:off x="10193293" y="2296571"/>
            <a:ext cx="0" cy="333274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E43A527-6DF4-875A-A27A-1034B303E34C}"/>
              </a:ext>
            </a:extLst>
          </p:cNvPr>
          <p:cNvCxnSpPr>
            <a:cxnSpLocks/>
          </p:cNvCxnSpPr>
          <p:nvPr/>
        </p:nvCxnSpPr>
        <p:spPr>
          <a:xfrm>
            <a:off x="7865422" y="2940972"/>
            <a:ext cx="0" cy="320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D5EB0552-1268-EDFC-CD7E-BAA79FA04D22}"/>
              </a:ext>
            </a:extLst>
          </p:cNvPr>
          <p:cNvSpPr txBox="1"/>
          <p:nvPr/>
        </p:nvSpPr>
        <p:spPr>
          <a:xfrm>
            <a:off x="10915503" y="2356320"/>
            <a:ext cx="1234315" cy="33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Connector 2">
            <a:extLst>
              <a:ext uri="{FF2B5EF4-FFF2-40B4-BE49-F238E27FC236}">
                <a16:creationId xmlns:a16="http://schemas.microsoft.com/office/drawing/2014/main" id="{243A8F0D-B762-88F6-96F2-8682A39172C6}"/>
              </a:ext>
            </a:extLst>
          </p:cNvPr>
          <p:cNvCxnSpPr/>
          <p:nvPr/>
        </p:nvCxnSpPr>
        <p:spPr>
          <a:xfrm>
            <a:off x="5027537" y="3485174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120">
            <a:extLst>
              <a:ext uri="{FF2B5EF4-FFF2-40B4-BE49-F238E27FC236}">
                <a16:creationId xmlns:a16="http://schemas.microsoft.com/office/drawing/2014/main" id="{31CB8428-60CC-0E6B-BD86-F6043E35D148}"/>
              </a:ext>
            </a:extLst>
          </p:cNvPr>
          <p:cNvCxnSpPr/>
          <p:nvPr/>
        </p:nvCxnSpPr>
        <p:spPr>
          <a:xfrm>
            <a:off x="5585721" y="3689668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21">
            <a:extLst>
              <a:ext uri="{FF2B5EF4-FFF2-40B4-BE49-F238E27FC236}">
                <a16:creationId xmlns:a16="http://schemas.microsoft.com/office/drawing/2014/main" id="{071607A1-3862-C041-D992-52041A9DC3C2}"/>
              </a:ext>
            </a:extLst>
          </p:cNvPr>
          <p:cNvCxnSpPr/>
          <p:nvPr/>
        </p:nvCxnSpPr>
        <p:spPr>
          <a:xfrm flipH="1" flipV="1">
            <a:off x="5583559" y="3482336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22">
            <a:extLst>
              <a:ext uri="{FF2B5EF4-FFF2-40B4-BE49-F238E27FC236}">
                <a16:creationId xmlns:a16="http://schemas.microsoft.com/office/drawing/2014/main" id="{8A2DF079-1390-146C-1560-7572992338C2}"/>
              </a:ext>
            </a:extLst>
          </p:cNvPr>
          <p:cNvCxnSpPr/>
          <p:nvPr/>
        </p:nvCxnSpPr>
        <p:spPr>
          <a:xfrm>
            <a:off x="6128659" y="3485769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23">
            <a:extLst>
              <a:ext uri="{FF2B5EF4-FFF2-40B4-BE49-F238E27FC236}">
                <a16:creationId xmlns:a16="http://schemas.microsoft.com/office/drawing/2014/main" id="{989B2F6B-3E60-FA38-81DF-88BE5A0B707F}"/>
              </a:ext>
            </a:extLst>
          </p:cNvPr>
          <p:cNvCxnSpPr/>
          <p:nvPr/>
        </p:nvCxnSpPr>
        <p:spPr>
          <a:xfrm>
            <a:off x="6672966" y="3690264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24">
            <a:extLst>
              <a:ext uri="{FF2B5EF4-FFF2-40B4-BE49-F238E27FC236}">
                <a16:creationId xmlns:a16="http://schemas.microsoft.com/office/drawing/2014/main" id="{0D9DED1C-B512-CCA9-7B4A-7CEB43CAF748}"/>
              </a:ext>
            </a:extLst>
          </p:cNvPr>
          <p:cNvCxnSpPr/>
          <p:nvPr/>
        </p:nvCxnSpPr>
        <p:spPr>
          <a:xfrm flipH="1" flipV="1">
            <a:off x="6684751" y="3482336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125">
            <a:extLst>
              <a:ext uri="{FF2B5EF4-FFF2-40B4-BE49-F238E27FC236}">
                <a16:creationId xmlns:a16="http://schemas.microsoft.com/office/drawing/2014/main" id="{498B6F70-9EF8-8FE3-5DCE-EBE9409190A9}"/>
              </a:ext>
            </a:extLst>
          </p:cNvPr>
          <p:cNvCxnSpPr/>
          <p:nvPr/>
        </p:nvCxnSpPr>
        <p:spPr>
          <a:xfrm flipH="1" flipV="1">
            <a:off x="6138059" y="3481332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126">
            <a:extLst>
              <a:ext uri="{FF2B5EF4-FFF2-40B4-BE49-F238E27FC236}">
                <a16:creationId xmlns:a16="http://schemas.microsoft.com/office/drawing/2014/main" id="{738CE172-4DEC-8728-4901-53B82460FAC2}"/>
              </a:ext>
            </a:extLst>
          </p:cNvPr>
          <p:cNvCxnSpPr/>
          <p:nvPr/>
        </p:nvCxnSpPr>
        <p:spPr>
          <a:xfrm flipH="1" flipV="1">
            <a:off x="5037139" y="3480215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127">
            <a:extLst>
              <a:ext uri="{FF2B5EF4-FFF2-40B4-BE49-F238E27FC236}">
                <a16:creationId xmlns:a16="http://schemas.microsoft.com/office/drawing/2014/main" id="{3A5048FC-1FCC-1689-F152-A24B8B23B508}"/>
              </a:ext>
            </a:extLst>
          </p:cNvPr>
          <p:cNvCxnSpPr/>
          <p:nvPr/>
        </p:nvCxnSpPr>
        <p:spPr>
          <a:xfrm>
            <a:off x="4482199" y="3689370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176">
            <a:extLst>
              <a:ext uri="{FF2B5EF4-FFF2-40B4-BE49-F238E27FC236}">
                <a16:creationId xmlns:a16="http://schemas.microsoft.com/office/drawing/2014/main" id="{84B28CAC-7675-F84C-FC30-81F55B7817F3}"/>
              </a:ext>
            </a:extLst>
          </p:cNvPr>
          <p:cNvCxnSpPr>
            <a:cxnSpLocks/>
          </p:cNvCxnSpPr>
          <p:nvPr/>
        </p:nvCxnSpPr>
        <p:spPr>
          <a:xfrm flipH="1" flipV="1">
            <a:off x="5031717" y="3530245"/>
            <a:ext cx="14933" cy="1845149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29">
            <a:extLst>
              <a:ext uri="{FF2B5EF4-FFF2-40B4-BE49-F238E27FC236}">
                <a16:creationId xmlns:a16="http://schemas.microsoft.com/office/drawing/2014/main" id="{D35BC2BF-95A9-68BF-043E-9B2A9D0C8B8F}"/>
              </a:ext>
            </a:extLst>
          </p:cNvPr>
          <p:cNvCxnSpPr/>
          <p:nvPr/>
        </p:nvCxnSpPr>
        <p:spPr>
          <a:xfrm>
            <a:off x="5296847" y="3986007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130">
            <a:extLst>
              <a:ext uri="{FF2B5EF4-FFF2-40B4-BE49-F238E27FC236}">
                <a16:creationId xmlns:a16="http://schemas.microsoft.com/office/drawing/2014/main" id="{DB97C0F7-3743-47B4-D77E-F4636234FA05}"/>
              </a:ext>
            </a:extLst>
          </p:cNvPr>
          <p:cNvCxnSpPr/>
          <p:nvPr/>
        </p:nvCxnSpPr>
        <p:spPr>
          <a:xfrm>
            <a:off x="5865324" y="4190502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131">
            <a:extLst>
              <a:ext uri="{FF2B5EF4-FFF2-40B4-BE49-F238E27FC236}">
                <a16:creationId xmlns:a16="http://schemas.microsoft.com/office/drawing/2014/main" id="{21E4F932-8E3E-7BF1-51D1-DB9C72CA7435}"/>
              </a:ext>
            </a:extLst>
          </p:cNvPr>
          <p:cNvCxnSpPr/>
          <p:nvPr/>
        </p:nvCxnSpPr>
        <p:spPr>
          <a:xfrm flipH="1" flipV="1">
            <a:off x="5863162" y="3983170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132">
            <a:extLst>
              <a:ext uri="{FF2B5EF4-FFF2-40B4-BE49-F238E27FC236}">
                <a16:creationId xmlns:a16="http://schemas.microsoft.com/office/drawing/2014/main" id="{C65209DF-F55D-321A-D7DD-3001A282F556}"/>
              </a:ext>
            </a:extLst>
          </p:cNvPr>
          <p:cNvCxnSpPr/>
          <p:nvPr/>
        </p:nvCxnSpPr>
        <p:spPr>
          <a:xfrm>
            <a:off x="6408262" y="3986603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133">
            <a:extLst>
              <a:ext uri="{FF2B5EF4-FFF2-40B4-BE49-F238E27FC236}">
                <a16:creationId xmlns:a16="http://schemas.microsoft.com/office/drawing/2014/main" id="{6894CC30-21D1-62D5-F29F-EC354C32C9DE}"/>
              </a:ext>
            </a:extLst>
          </p:cNvPr>
          <p:cNvCxnSpPr/>
          <p:nvPr/>
        </p:nvCxnSpPr>
        <p:spPr>
          <a:xfrm>
            <a:off x="6952569" y="4191098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134">
            <a:extLst>
              <a:ext uri="{FF2B5EF4-FFF2-40B4-BE49-F238E27FC236}">
                <a16:creationId xmlns:a16="http://schemas.microsoft.com/office/drawing/2014/main" id="{9F9C2E46-9C42-D747-C643-5AA8F5175652}"/>
              </a:ext>
            </a:extLst>
          </p:cNvPr>
          <p:cNvCxnSpPr/>
          <p:nvPr/>
        </p:nvCxnSpPr>
        <p:spPr>
          <a:xfrm flipH="1" flipV="1">
            <a:off x="6964354" y="3983170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135">
            <a:extLst>
              <a:ext uri="{FF2B5EF4-FFF2-40B4-BE49-F238E27FC236}">
                <a16:creationId xmlns:a16="http://schemas.microsoft.com/office/drawing/2014/main" id="{3304467F-E4BA-DF37-2C9F-EC3356FEA48A}"/>
              </a:ext>
            </a:extLst>
          </p:cNvPr>
          <p:cNvCxnSpPr/>
          <p:nvPr/>
        </p:nvCxnSpPr>
        <p:spPr>
          <a:xfrm flipH="1" flipV="1">
            <a:off x="6417662" y="3982166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136">
            <a:extLst>
              <a:ext uri="{FF2B5EF4-FFF2-40B4-BE49-F238E27FC236}">
                <a16:creationId xmlns:a16="http://schemas.microsoft.com/office/drawing/2014/main" id="{8D7A09D6-E273-844B-BB24-7847CFA53693}"/>
              </a:ext>
            </a:extLst>
          </p:cNvPr>
          <p:cNvCxnSpPr/>
          <p:nvPr/>
        </p:nvCxnSpPr>
        <p:spPr>
          <a:xfrm flipH="1" flipV="1">
            <a:off x="5316742" y="398104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37">
            <a:extLst>
              <a:ext uri="{FF2B5EF4-FFF2-40B4-BE49-F238E27FC236}">
                <a16:creationId xmlns:a16="http://schemas.microsoft.com/office/drawing/2014/main" id="{3B3035E4-984D-0A36-0BD6-52E0E999E393}"/>
              </a:ext>
            </a:extLst>
          </p:cNvPr>
          <p:cNvCxnSpPr/>
          <p:nvPr/>
        </p:nvCxnSpPr>
        <p:spPr>
          <a:xfrm>
            <a:off x="4761802" y="4190204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79">
            <a:extLst>
              <a:ext uri="{FF2B5EF4-FFF2-40B4-BE49-F238E27FC236}">
                <a16:creationId xmlns:a16="http://schemas.microsoft.com/office/drawing/2014/main" id="{EE781D94-3DE5-BF13-66FC-A4FE6FD003CA}"/>
              </a:ext>
            </a:extLst>
          </p:cNvPr>
          <p:cNvCxnSpPr/>
          <p:nvPr/>
        </p:nvCxnSpPr>
        <p:spPr>
          <a:xfrm flipV="1">
            <a:off x="5041988" y="4080140"/>
            <a:ext cx="288043" cy="1019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17">
            <a:extLst>
              <a:ext uri="{FF2B5EF4-FFF2-40B4-BE49-F238E27FC236}">
                <a16:creationId xmlns:a16="http://schemas.microsoft.com/office/drawing/2014/main" id="{F7833C10-EE56-53CA-2626-D4BE2D6C0B3E}"/>
              </a:ext>
            </a:extLst>
          </p:cNvPr>
          <p:cNvSpPr/>
          <p:nvPr/>
        </p:nvSpPr>
        <p:spPr>
          <a:xfrm>
            <a:off x="5288006" y="3984407"/>
            <a:ext cx="591105" cy="30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T/4</a:t>
            </a:r>
          </a:p>
        </p:txBody>
      </p:sp>
      <p:cxnSp>
        <p:nvCxnSpPr>
          <p:cNvPr id="96" name="Straight Connector 139">
            <a:extLst>
              <a:ext uri="{FF2B5EF4-FFF2-40B4-BE49-F238E27FC236}">
                <a16:creationId xmlns:a16="http://schemas.microsoft.com/office/drawing/2014/main" id="{B7B0A365-68E6-5D7B-4A25-AA85C579DF92}"/>
              </a:ext>
            </a:extLst>
          </p:cNvPr>
          <p:cNvCxnSpPr>
            <a:cxnSpLocks/>
          </p:cNvCxnSpPr>
          <p:nvPr/>
        </p:nvCxnSpPr>
        <p:spPr>
          <a:xfrm flipH="1">
            <a:off x="7243278" y="4699222"/>
            <a:ext cx="548439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140">
            <a:extLst>
              <a:ext uri="{FF2B5EF4-FFF2-40B4-BE49-F238E27FC236}">
                <a16:creationId xmlns:a16="http://schemas.microsoft.com/office/drawing/2014/main" id="{0048F9C5-B059-B988-F8F9-B26B17956B2B}"/>
              </a:ext>
            </a:extLst>
          </p:cNvPr>
          <p:cNvCxnSpPr>
            <a:cxnSpLocks/>
          </p:cNvCxnSpPr>
          <p:nvPr/>
        </p:nvCxnSpPr>
        <p:spPr>
          <a:xfrm flipH="1">
            <a:off x="6656106" y="4496151"/>
            <a:ext cx="587172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141">
            <a:extLst>
              <a:ext uri="{FF2B5EF4-FFF2-40B4-BE49-F238E27FC236}">
                <a16:creationId xmlns:a16="http://schemas.microsoft.com/office/drawing/2014/main" id="{B11FCE97-384B-C3B3-1E8F-72843A10888C}"/>
              </a:ext>
            </a:extLst>
          </p:cNvPr>
          <p:cNvCxnSpPr/>
          <p:nvPr/>
        </p:nvCxnSpPr>
        <p:spPr>
          <a:xfrm rot="10800000" flipH="1" flipV="1">
            <a:off x="7245595" y="4487185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142">
            <a:extLst>
              <a:ext uri="{FF2B5EF4-FFF2-40B4-BE49-F238E27FC236}">
                <a16:creationId xmlns:a16="http://schemas.microsoft.com/office/drawing/2014/main" id="{753579EB-9B32-9DAE-2576-2A8DC13C42AC}"/>
              </a:ext>
            </a:extLst>
          </p:cNvPr>
          <p:cNvCxnSpPr/>
          <p:nvPr/>
        </p:nvCxnSpPr>
        <p:spPr>
          <a:xfrm rot="10800000">
            <a:off x="6131700" y="4694440"/>
            <a:ext cx="522962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43">
            <a:extLst>
              <a:ext uri="{FF2B5EF4-FFF2-40B4-BE49-F238E27FC236}">
                <a16:creationId xmlns:a16="http://schemas.microsoft.com/office/drawing/2014/main" id="{7638016A-7DA1-72D6-4FE3-86CEC1A034D5}"/>
              </a:ext>
            </a:extLst>
          </p:cNvPr>
          <p:cNvCxnSpPr>
            <a:cxnSpLocks/>
          </p:cNvCxnSpPr>
          <p:nvPr/>
        </p:nvCxnSpPr>
        <p:spPr>
          <a:xfrm flipH="1">
            <a:off x="5560229" y="4494736"/>
            <a:ext cx="567994" cy="25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44">
            <a:extLst>
              <a:ext uri="{FF2B5EF4-FFF2-40B4-BE49-F238E27FC236}">
                <a16:creationId xmlns:a16="http://schemas.microsoft.com/office/drawing/2014/main" id="{E311F976-0334-3B80-935D-749C830E25CD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130206" y="4493733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45">
            <a:extLst>
              <a:ext uri="{FF2B5EF4-FFF2-40B4-BE49-F238E27FC236}">
                <a16:creationId xmlns:a16="http://schemas.microsoft.com/office/drawing/2014/main" id="{4016A3C1-BCD6-72ED-B0F1-2BA51EE4D894}"/>
              </a:ext>
            </a:extLst>
          </p:cNvPr>
          <p:cNvCxnSpPr/>
          <p:nvPr/>
        </p:nvCxnSpPr>
        <p:spPr>
          <a:xfrm rot="10800000" flipH="1" flipV="1">
            <a:off x="6669786" y="4493046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46">
            <a:extLst>
              <a:ext uri="{FF2B5EF4-FFF2-40B4-BE49-F238E27FC236}">
                <a16:creationId xmlns:a16="http://schemas.microsoft.com/office/drawing/2014/main" id="{9A74EBDF-A284-97BF-ED83-443F8FC28F22}"/>
              </a:ext>
            </a:extLst>
          </p:cNvPr>
          <p:cNvCxnSpPr/>
          <p:nvPr/>
        </p:nvCxnSpPr>
        <p:spPr>
          <a:xfrm rot="10800000" flipH="1" flipV="1">
            <a:off x="7784386" y="4490196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47">
            <a:extLst>
              <a:ext uri="{FF2B5EF4-FFF2-40B4-BE49-F238E27FC236}">
                <a16:creationId xmlns:a16="http://schemas.microsoft.com/office/drawing/2014/main" id="{CB2DFA1D-6555-FA68-2315-0A43E00A3A03}"/>
              </a:ext>
            </a:extLst>
          </p:cNvPr>
          <p:cNvCxnSpPr>
            <a:cxnSpLocks/>
          </p:cNvCxnSpPr>
          <p:nvPr/>
        </p:nvCxnSpPr>
        <p:spPr>
          <a:xfrm flipH="1" flipV="1">
            <a:off x="7773091" y="4492482"/>
            <a:ext cx="576213" cy="2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59">
            <a:extLst>
              <a:ext uri="{FF2B5EF4-FFF2-40B4-BE49-F238E27FC236}">
                <a16:creationId xmlns:a16="http://schemas.microsoft.com/office/drawing/2014/main" id="{4DED377A-23AE-845C-0930-018E5133D41D}"/>
              </a:ext>
            </a:extLst>
          </p:cNvPr>
          <p:cNvCxnSpPr>
            <a:cxnSpLocks/>
          </p:cNvCxnSpPr>
          <p:nvPr/>
        </p:nvCxnSpPr>
        <p:spPr>
          <a:xfrm flipH="1">
            <a:off x="6433142" y="5159629"/>
            <a:ext cx="549632" cy="6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60">
            <a:extLst>
              <a:ext uri="{FF2B5EF4-FFF2-40B4-BE49-F238E27FC236}">
                <a16:creationId xmlns:a16="http://schemas.microsoft.com/office/drawing/2014/main" id="{73CCBBAC-5674-C66D-60B7-0B5D864C4B28}"/>
              </a:ext>
            </a:extLst>
          </p:cNvPr>
          <p:cNvCxnSpPr>
            <a:cxnSpLocks/>
          </p:cNvCxnSpPr>
          <p:nvPr/>
        </p:nvCxnSpPr>
        <p:spPr>
          <a:xfrm flipH="1" flipV="1">
            <a:off x="5854098" y="4954729"/>
            <a:ext cx="578378" cy="19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61">
            <a:extLst>
              <a:ext uri="{FF2B5EF4-FFF2-40B4-BE49-F238E27FC236}">
                <a16:creationId xmlns:a16="http://schemas.microsoft.com/office/drawing/2014/main" id="{8E69AAA4-24AA-44B6-75B9-9EBAD6A1E430}"/>
              </a:ext>
            </a:extLst>
          </p:cNvPr>
          <p:cNvCxnSpPr/>
          <p:nvPr/>
        </p:nvCxnSpPr>
        <p:spPr>
          <a:xfrm rot="10800000" flipH="1" flipV="1">
            <a:off x="6417558" y="4951623"/>
            <a:ext cx="3041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62">
            <a:extLst>
              <a:ext uri="{FF2B5EF4-FFF2-40B4-BE49-F238E27FC236}">
                <a16:creationId xmlns:a16="http://schemas.microsoft.com/office/drawing/2014/main" id="{7B5BC142-403B-4DB3-D805-17FF3043FF1E}"/>
              </a:ext>
            </a:extLst>
          </p:cNvPr>
          <p:cNvCxnSpPr>
            <a:cxnSpLocks/>
          </p:cNvCxnSpPr>
          <p:nvPr/>
        </p:nvCxnSpPr>
        <p:spPr>
          <a:xfrm flipH="1">
            <a:off x="5303881" y="5159629"/>
            <a:ext cx="560912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63">
            <a:extLst>
              <a:ext uri="{FF2B5EF4-FFF2-40B4-BE49-F238E27FC236}">
                <a16:creationId xmlns:a16="http://schemas.microsoft.com/office/drawing/2014/main" id="{111E2D0F-2E32-DDEA-051E-92890FBD4935}"/>
              </a:ext>
            </a:extLst>
          </p:cNvPr>
          <p:cNvCxnSpPr/>
          <p:nvPr/>
        </p:nvCxnSpPr>
        <p:spPr>
          <a:xfrm rot="10800000">
            <a:off x="4796575" y="4955135"/>
            <a:ext cx="531742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64">
            <a:extLst>
              <a:ext uri="{FF2B5EF4-FFF2-40B4-BE49-F238E27FC236}">
                <a16:creationId xmlns:a16="http://schemas.microsoft.com/office/drawing/2014/main" id="{733E7919-5192-D456-1630-BE7AA662B18E}"/>
              </a:ext>
            </a:extLst>
          </p:cNvPr>
          <p:cNvCxnSpPr/>
          <p:nvPr/>
        </p:nvCxnSpPr>
        <p:spPr>
          <a:xfrm rot="10800000" flipH="1" flipV="1">
            <a:off x="5314292" y="4951623"/>
            <a:ext cx="3041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65">
            <a:extLst>
              <a:ext uri="{FF2B5EF4-FFF2-40B4-BE49-F238E27FC236}">
                <a16:creationId xmlns:a16="http://schemas.microsoft.com/office/drawing/2014/main" id="{60F9A017-C0E7-C9D5-56A5-90E727FE0D08}"/>
              </a:ext>
            </a:extLst>
          </p:cNvPr>
          <p:cNvCxnSpPr/>
          <p:nvPr/>
        </p:nvCxnSpPr>
        <p:spPr>
          <a:xfrm rot="10800000" flipH="1" flipV="1">
            <a:off x="5879676" y="4962747"/>
            <a:ext cx="3041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66">
            <a:extLst>
              <a:ext uri="{FF2B5EF4-FFF2-40B4-BE49-F238E27FC236}">
                <a16:creationId xmlns:a16="http://schemas.microsoft.com/office/drawing/2014/main" id="{F47FC6F0-0B0F-AEB5-29B3-341E5D4E1273}"/>
              </a:ext>
            </a:extLst>
          </p:cNvPr>
          <p:cNvCxnSpPr/>
          <p:nvPr/>
        </p:nvCxnSpPr>
        <p:spPr>
          <a:xfrm rot="10800000" flipH="1" flipV="1">
            <a:off x="6982775" y="4953745"/>
            <a:ext cx="3041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80">
            <a:extLst>
              <a:ext uri="{FF2B5EF4-FFF2-40B4-BE49-F238E27FC236}">
                <a16:creationId xmlns:a16="http://schemas.microsoft.com/office/drawing/2014/main" id="{4465E4EB-FE04-FCD7-0E76-9BE1E2391E5B}"/>
              </a:ext>
            </a:extLst>
          </p:cNvPr>
          <p:cNvCxnSpPr>
            <a:cxnSpLocks/>
          </p:cNvCxnSpPr>
          <p:nvPr/>
        </p:nvCxnSpPr>
        <p:spPr>
          <a:xfrm flipV="1">
            <a:off x="5060329" y="4596379"/>
            <a:ext cx="1048562" cy="4496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47">
            <a:extLst>
              <a:ext uri="{FF2B5EF4-FFF2-40B4-BE49-F238E27FC236}">
                <a16:creationId xmlns:a16="http://schemas.microsoft.com/office/drawing/2014/main" id="{6FCAA889-AA24-FAF4-FB04-6491991380E6}"/>
              </a:ext>
            </a:extLst>
          </p:cNvPr>
          <p:cNvCxnSpPr>
            <a:cxnSpLocks/>
          </p:cNvCxnSpPr>
          <p:nvPr/>
        </p:nvCxnSpPr>
        <p:spPr>
          <a:xfrm>
            <a:off x="5101285" y="5059763"/>
            <a:ext cx="1316272" cy="0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52">
            <a:extLst>
              <a:ext uri="{FF2B5EF4-FFF2-40B4-BE49-F238E27FC236}">
                <a16:creationId xmlns:a16="http://schemas.microsoft.com/office/drawing/2014/main" id="{D82FF9F5-85E2-F86F-A3C6-A1388B949935}"/>
              </a:ext>
            </a:extLst>
          </p:cNvPr>
          <p:cNvSpPr/>
          <p:nvPr/>
        </p:nvSpPr>
        <p:spPr>
          <a:xfrm>
            <a:off x="6153372" y="4364532"/>
            <a:ext cx="570523" cy="30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T/2</a:t>
            </a:r>
          </a:p>
        </p:txBody>
      </p:sp>
      <p:sp>
        <p:nvSpPr>
          <p:cNvPr id="118" name="Rectangle 53">
            <a:extLst>
              <a:ext uri="{FF2B5EF4-FFF2-40B4-BE49-F238E27FC236}">
                <a16:creationId xmlns:a16="http://schemas.microsoft.com/office/drawing/2014/main" id="{471C0020-EA1E-E45A-67BE-FBBBFCA88A00}"/>
              </a:ext>
            </a:extLst>
          </p:cNvPr>
          <p:cNvSpPr/>
          <p:nvPr/>
        </p:nvSpPr>
        <p:spPr>
          <a:xfrm>
            <a:off x="5194163" y="5155192"/>
            <a:ext cx="805678" cy="30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3T/4</a:t>
            </a:r>
          </a:p>
        </p:txBody>
      </p:sp>
      <p:cxnSp>
        <p:nvCxnSpPr>
          <p:cNvPr id="136" name="Straight Connector 141">
            <a:extLst>
              <a:ext uri="{FF2B5EF4-FFF2-40B4-BE49-F238E27FC236}">
                <a16:creationId xmlns:a16="http://schemas.microsoft.com/office/drawing/2014/main" id="{72AD293E-2B74-4668-1D8B-2FED3A934FB2}"/>
              </a:ext>
            </a:extLst>
          </p:cNvPr>
          <p:cNvCxnSpPr/>
          <p:nvPr/>
        </p:nvCxnSpPr>
        <p:spPr>
          <a:xfrm rot="10800000" flipH="1" flipV="1">
            <a:off x="5569734" y="4493732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9">
            <a:extLst>
              <a:ext uri="{FF2B5EF4-FFF2-40B4-BE49-F238E27FC236}">
                <a16:creationId xmlns:a16="http://schemas.microsoft.com/office/drawing/2014/main" id="{05545469-1186-9C0F-9535-21840D310A52}"/>
              </a:ext>
            </a:extLst>
          </p:cNvPr>
          <p:cNvCxnSpPr/>
          <p:nvPr/>
        </p:nvCxnSpPr>
        <p:spPr>
          <a:xfrm rot="10800000">
            <a:off x="5057239" y="4696303"/>
            <a:ext cx="522962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4">
            <a:extLst>
              <a:ext uri="{FF2B5EF4-FFF2-40B4-BE49-F238E27FC236}">
                <a16:creationId xmlns:a16="http://schemas.microsoft.com/office/drawing/2014/main" id="{D96E152F-0B0D-B162-E44E-D2CB0EBDD7A3}"/>
              </a:ext>
            </a:extLst>
          </p:cNvPr>
          <p:cNvCxnSpPr/>
          <p:nvPr/>
        </p:nvCxnSpPr>
        <p:spPr>
          <a:xfrm flipH="1" flipV="1">
            <a:off x="4759090" y="3981664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3">
            <a:extLst>
              <a:ext uri="{FF2B5EF4-FFF2-40B4-BE49-F238E27FC236}">
                <a16:creationId xmlns:a16="http://schemas.microsoft.com/office/drawing/2014/main" id="{6036A22B-0269-1C78-3675-77BA26A81613}"/>
              </a:ext>
            </a:extLst>
          </p:cNvPr>
          <p:cNvCxnSpPr>
            <a:cxnSpLocks/>
          </p:cNvCxnSpPr>
          <p:nvPr/>
        </p:nvCxnSpPr>
        <p:spPr>
          <a:xfrm>
            <a:off x="4498139" y="3991533"/>
            <a:ext cx="2690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6">
            <a:extLst>
              <a:ext uri="{FF2B5EF4-FFF2-40B4-BE49-F238E27FC236}">
                <a16:creationId xmlns:a16="http://schemas.microsoft.com/office/drawing/2014/main" id="{C30D629F-D13D-95AF-3ED3-F1E4C22C36FE}"/>
              </a:ext>
            </a:extLst>
          </p:cNvPr>
          <p:cNvCxnSpPr/>
          <p:nvPr/>
        </p:nvCxnSpPr>
        <p:spPr>
          <a:xfrm rot="10800000" flipH="1" flipV="1">
            <a:off x="5060607" y="4487185"/>
            <a:ext cx="2990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0">
            <a:extLst>
              <a:ext uri="{FF2B5EF4-FFF2-40B4-BE49-F238E27FC236}">
                <a16:creationId xmlns:a16="http://schemas.microsoft.com/office/drawing/2014/main" id="{242EA6CA-1D88-DF8F-645D-2A273303B275}"/>
              </a:ext>
            </a:extLst>
          </p:cNvPr>
          <p:cNvCxnSpPr/>
          <p:nvPr/>
        </p:nvCxnSpPr>
        <p:spPr>
          <a:xfrm rot="10800000">
            <a:off x="4540052" y="4464649"/>
            <a:ext cx="522962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6">
            <a:extLst>
              <a:ext uri="{FF2B5EF4-FFF2-40B4-BE49-F238E27FC236}">
                <a16:creationId xmlns:a16="http://schemas.microsoft.com/office/drawing/2014/main" id="{0CBF40D7-3668-5AEA-7AEF-B6085C48F760}"/>
              </a:ext>
            </a:extLst>
          </p:cNvPr>
          <p:cNvCxnSpPr/>
          <p:nvPr/>
        </p:nvCxnSpPr>
        <p:spPr>
          <a:xfrm rot="10800000" flipH="1" flipV="1">
            <a:off x="4797486" y="4947593"/>
            <a:ext cx="3041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67">
            <a:extLst>
              <a:ext uri="{FF2B5EF4-FFF2-40B4-BE49-F238E27FC236}">
                <a16:creationId xmlns:a16="http://schemas.microsoft.com/office/drawing/2014/main" id="{6E315C8C-47CB-6E4E-03DD-B573A4CEEF1D}"/>
              </a:ext>
            </a:extLst>
          </p:cNvPr>
          <p:cNvCxnSpPr>
            <a:cxnSpLocks/>
          </p:cNvCxnSpPr>
          <p:nvPr/>
        </p:nvCxnSpPr>
        <p:spPr>
          <a:xfrm flipH="1">
            <a:off x="4531741" y="5160915"/>
            <a:ext cx="274993" cy="22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32C5D333-B4C6-55EF-457F-55AA6637D3B5}"/>
                  </a:ext>
                </a:extLst>
              </p:cNvPr>
              <p:cNvSpPr txBox="1"/>
              <p:nvPr/>
            </p:nvSpPr>
            <p:spPr>
              <a:xfrm>
                <a:off x="2284222" y="3447202"/>
                <a:ext cx="1589333" cy="344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charset="0"/>
                        </a:rPr>
                        <m:t>𝑆𝑞𝑢𝑎𝑟𝑒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𝑠h𝑖𝑓𝑡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32C5D333-B4C6-55EF-457F-55AA6637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222" y="3447202"/>
                <a:ext cx="1589333" cy="344663"/>
              </a:xfrm>
              <a:prstGeom prst="rect">
                <a:avLst/>
              </a:prstGeom>
              <a:blipFill>
                <a:blip r:embed="rId17"/>
                <a:stretch>
                  <a:fillRect l="-1154" r="-2692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CC62AC22-530D-90C0-D8C4-8E1F00A5A666}"/>
                  </a:ext>
                </a:extLst>
              </p:cNvPr>
              <p:cNvSpPr txBox="1"/>
              <p:nvPr/>
            </p:nvSpPr>
            <p:spPr>
              <a:xfrm>
                <a:off x="2152750" y="3793834"/>
                <a:ext cx="2257029" cy="551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</a:rPr>
                        <m:t>𝑆𝑞𝑢𝑎𝑟𝑒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  <m:r>
                        <a:rPr lang="en-US" altLang="zh-C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4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CC62AC22-530D-90C0-D8C4-8E1F00A5A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50" y="3793834"/>
                <a:ext cx="2257029" cy="5517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C43537D3-938A-DD89-BBA3-A0DAB2BFD2A8}"/>
                  </a:ext>
                </a:extLst>
              </p:cNvPr>
              <p:cNvSpPr txBox="1"/>
              <p:nvPr/>
            </p:nvSpPr>
            <p:spPr>
              <a:xfrm>
                <a:off x="2194001" y="4349879"/>
                <a:ext cx="2257029" cy="551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</a:rPr>
                        <m:t>𝑆𝑞𝑢𝑎𝑟𝑒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  <m:r>
                        <a:rPr lang="en-US" altLang="zh-C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C43537D3-938A-DD89-BBA3-A0DAB2BFD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001" y="4349879"/>
                <a:ext cx="2257029" cy="5517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>
                <a:extLst>
                  <a:ext uri="{FF2B5EF4-FFF2-40B4-BE49-F238E27FC236}">
                    <a16:creationId xmlns:a16="http://schemas.microsoft.com/office/drawing/2014/main" id="{1F4FE2C7-3A7B-98A4-A963-4C4BA485B896}"/>
                  </a:ext>
                </a:extLst>
              </p:cNvPr>
              <p:cNvSpPr txBox="1"/>
              <p:nvPr/>
            </p:nvSpPr>
            <p:spPr>
              <a:xfrm>
                <a:off x="2206486" y="4852314"/>
                <a:ext cx="2377573" cy="55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</a:rPr>
                        <m:t>𝑆𝑞𝑢𝑎𝑟𝑒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  <m:r>
                        <a:rPr lang="en-US" altLang="zh-CN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3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charset="0"/>
                            </a:rPr>
                            <m:t>4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2" name="文本框 151">
                <a:extLst>
                  <a:ext uri="{FF2B5EF4-FFF2-40B4-BE49-F238E27FC236}">
                    <a16:creationId xmlns:a16="http://schemas.microsoft.com/office/drawing/2014/main" id="{1F4FE2C7-3A7B-98A4-A963-4C4BA485B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486" y="4852314"/>
                <a:ext cx="2377573" cy="55335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3" name="Straight Connector 2">
            <a:extLst>
              <a:ext uri="{FF2B5EF4-FFF2-40B4-BE49-F238E27FC236}">
                <a16:creationId xmlns:a16="http://schemas.microsoft.com/office/drawing/2014/main" id="{FD191E4F-E84E-7E1C-44BB-EF1519878A7A}"/>
              </a:ext>
            </a:extLst>
          </p:cNvPr>
          <p:cNvCxnSpPr/>
          <p:nvPr/>
        </p:nvCxnSpPr>
        <p:spPr>
          <a:xfrm>
            <a:off x="7216519" y="3495436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20">
            <a:extLst>
              <a:ext uri="{FF2B5EF4-FFF2-40B4-BE49-F238E27FC236}">
                <a16:creationId xmlns:a16="http://schemas.microsoft.com/office/drawing/2014/main" id="{E5E3434B-A3E3-2FF6-B4C9-B81183FF2BC9}"/>
              </a:ext>
            </a:extLst>
          </p:cNvPr>
          <p:cNvCxnSpPr/>
          <p:nvPr/>
        </p:nvCxnSpPr>
        <p:spPr>
          <a:xfrm>
            <a:off x="7774703" y="369993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21">
            <a:extLst>
              <a:ext uri="{FF2B5EF4-FFF2-40B4-BE49-F238E27FC236}">
                <a16:creationId xmlns:a16="http://schemas.microsoft.com/office/drawing/2014/main" id="{32ABAACB-4EC1-8D50-C56D-2B5386D12FC0}"/>
              </a:ext>
            </a:extLst>
          </p:cNvPr>
          <p:cNvCxnSpPr/>
          <p:nvPr/>
        </p:nvCxnSpPr>
        <p:spPr>
          <a:xfrm flipH="1" flipV="1">
            <a:off x="7772541" y="349259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22">
            <a:extLst>
              <a:ext uri="{FF2B5EF4-FFF2-40B4-BE49-F238E27FC236}">
                <a16:creationId xmlns:a16="http://schemas.microsoft.com/office/drawing/2014/main" id="{6FEE382F-8695-6067-91EA-B21F9F68AF23}"/>
              </a:ext>
            </a:extLst>
          </p:cNvPr>
          <p:cNvCxnSpPr/>
          <p:nvPr/>
        </p:nvCxnSpPr>
        <p:spPr>
          <a:xfrm>
            <a:off x="8317641" y="3496032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23">
            <a:extLst>
              <a:ext uri="{FF2B5EF4-FFF2-40B4-BE49-F238E27FC236}">
                <a16:creationId xmlns:a16="http://schemas.microsoft.com/office/drawing/2014/main" id="{A7B98267-78B5-21FE-FF03-3D5A479C9F75}"/>
              </a:ext>
            </a:extLst>
          </p:cNvPr>
          <p:cNvCxnSpPr/>
          <p:nvPr/>
        </p:nvCxnSpPr>
        <p:spPr>
          <a:xfrm>
            <a:off x="8861948" y="3700527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24">
            <a:extLst>
              <a:ext uri="{FF2B5EF4-FFF2-40B4-BE49-F238E27FC236}">
                <a16:creationId xmlns:a16="http://schemas.microsoft.com/office/drawing/2014/main" id="{2FFBF768-1711-54FA-41B3-E545698E3DF6}"/>
              </a:ext>
            </a:extLst>
          </p:cNvPr>
          <p:cNvCxnSpPr/>
          <p:nvPr/>
        </p:nvCxnSpPr>
        <p:spPr>
          <a:xfrm flipH="1" flipV="1">
            <a:off x="8873733" y="349259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25">
            <a:extLst>
              <a:ext uri="{FF2B5EF4-FFF2-40B4-BE49-F238E27FC236}">
                <a16:creationId xmlns:a16="http://schemas.microsoft.com/office/drawing/2014/main" id="{9377DC9E-2131-7BAD-E2B8-428607AB8930}"/>
              </a:ext>
            </a:extLst>
          </p:cNvPr>
          <p:cNvCxnSpPr/>
          <p:nvPr/>
        </p:nvCxnSpPr>
        <p:spPr>
          <a:xfrm flipH="1" flipV="1">
            <a:off x="8327041" y="3491594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26">
            <a:extLst>
              <a:ext uri="{FF2B5EF4-FFF2-40B4-BE49-F238E27FC236}">
                <a16:creationId xmlns:a16="http://schemas.microsoft.com/office/drawing/2014/main" id="{6A38EDF7-3000-DD40-32F4-AF0DD1A41DBD}"/>
              </a:ext>
            </a:extLst>
          </p:cNvPr>
          <p:cNvCxnSpPr/>
          <p:nvPr/>
        </p:nvCxnSpPr>
        <p:spPr>
          <a:xfrm flipH="1" flipV="1">
            <a:off x="7226121" y="3490478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2">
            <a:extLst>
              <a:ext uri="{FF2B5EF4-FFF2-40B4-BE49-F238E27FC236}">
                <a16:creationId xmlns:a16="http://schemas.microsoft.com/office/drawing/2014/main" id="{969F53D6-2C41-FB33-E1F6-FAE82919764D}"/>
              </a:ext>
            </a:extLst>
          </p:cNvPr>
          <p:cNvCxnSpPr/>
          <p:nvPr/>
        </p:nvCxnSpPr>
        <p:spPr>
          <a:xfrm>
            <a:off x="9380066" y="349484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20">
            <a:extLst>
              <a:ext uri="{FF2B5EF4-FFF2-40B4-BE49-F238E27FC236}">
                <a16:creationId xmlns:a16="http://schemas.microsoft.com/office/drawing/2014/main" id="{D5251321-EC17-A0B1-17B7-3E3B8BF77E49}"/>
              </a:ext>
            </a:extLst>
          </p:cNvPr>
          <p:cNvCxnSpPr/>
          <p:nvPr/>
        </p:nvCxnSpPr>
        <p:spPr>
          <a:xfrm>
            <a:off x="9938250" y="3699335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21">
            <a:extLst>
              <a:ext uri="{FF2B5EF4-FFF2-40B4-BE49-F238E27FC236}">
                <a16:creationId xmlns:a16="http://schemas.microsoft.com/office/drawing/2014/main" id="{52B15C44-AE30-B51A-5034-13A5F461DB28}"/>
              </a:ext>
            </a:extLst>
          </p:cNvPr>
          <p:cNvCxnSpPr/>
          <p:nvPr/>
        </p:nvCxnSpPr>
        <p:spPr>
          <a:xfrm flipH="1" flipV="1">
            <a:off x="9936088" y="3492003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26">
            <a:extLst>
              <a:ext uri="{FF2B5EF4-FFF2-40B4-BE49-F238E27FC236}">
                <a16:creationId xmlns:a16="http://schemas.microsoft.com/office/drawing/2014/main" id="{18050923-2D22-6DC1-6375-792AE4706EED}"/>
              </a:ext>
            </a:extLst>
          </p:cNvPr>
          <p:cNvCxnSpPr/>
          <p:nvPr/>
        </p:nvCxnSpPr>
        <p:spPr>
          <a:xfrm flipH="1" flipV="1">
            <a:off x="9389668" y="3489882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2">
            <a:extLst>
              <a:ext uri="{FF2B5EF4-FFF2-40B4-BE49-F238E27FC236}">
                <a16:creationId xmlns:a16="http://schemas.microsoft.com/office/drawing/2014/main" id="{3E453330-BE13-6BA2-C146-7CEC5C2C1DBB}"/>
              </a:ext>
            </a:extLst>
          </p:cNvPr>
          <p:cNvCxnSpPr/>
          <p:nvPr/>
        </p:nvCxnSpPr>
        <p:spPr>
          <a:xfrm>
            <a:off x="7505858" y="397898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20">
            <a:extLst>
              <a:ext uri="{FF2B5EF4-FFF2-40B4-BE49-F238E27FC236}">
                <a16:creationId xmlns:a16="http://schemas.microsoft.com/office/drawing/2014/main" id="{7263359F-1C84-8C95-47D3-8000660FDF7B}"/>
              </a:ext>
            </a:extLst>
          </p:cNvPr>
          <p:cNvCxnSpPr/>
          <p:nvPr/>
        </p:nvCxnSpPr>
        <p:spPr>
          <a:xfrm>
            <a:off x="8064042" y="4183475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21">
            <a:extLst>
              <a:ext uri="{FF2B5EF4-FFF2-40B4-BE49-F238E27FC236}">
                <a16:creationId xmlns:a16="http://schemas.microsoft.com/office/drawing/2014/main" id="{FC659C8E-52BC-4628-E3C0-84910D19E758}"/>
              </a:ext>
            </a:extLst>
          </p:cNvPr>
          <p:cNvCxnSpPr/>
          <p:nvPr/>
        </p:nvCxnSpPr>
        <p:spPr>
          <a:xfrm flipH="1" flipV="1">
            <a:off x="8061880" y="3976143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22">
            <a:extLst>
              <a:ext uri="{FF2B5EF4-FFF2-40B4-BE49-F238E27FC236}">
                <a16:creationId xmlns:a16="http://schemas.microsoft.com/office/drawing/2014/main" id="{D3A01C34-861D-C7A6-B558-77849C8A0513}"/>
              </a:ext>
            </a:extLst>
          </p:cNvPr>
          <p:cNvCxnSpPr/>
          <p:nvPr/>
        </p:nvCxnSpPr>
        <p:spPr>
          <a:xfrm>
            <a:off x="8606980" y="3979576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23">
            <a:extLst>
              <a:ext uri="{FF2B5EF4-FFF2-40B4-BE49-F238E27FC236}">
                <a16:creationId xmlns:a16="http://schemas.microsoft.com/office/drawing/2014/main" id="{981A4BED-569A-1F04-C91F-430FC9CA1B58}"/>
              </a:ext>
            </a:extLst>
          </p:cNvPr>
          <p:cNvCxnSpPr/>
          <p:nvPr/>
        </p:nvCxnSpPr>
        <p:spPr>
          <a:xfrm>
            <a:off x="9151287" y="418407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24">
            <a:extLst>
              <a:ext uri="{FF2B5EF4-FFF2-40B4-BE49-F238E27FC236}">
                <a16:creationId xmlns:a16="http://schemas.microsoft.com/office/drawing/2014/main" id="{071A2FA9-ABB2-2AD0-1F23-E155A32DA261}"/>
              </a:ext>
            </a:extLst>
          </p:cNvPr>
          <p:cNvCxnSpPr/>
          <p:nvPr/>
        </p:nvCxnSpPr>
        <p:spPr>
          <a:xfrm flipH="1" flipV="1">
            <a:off x="9163072" y="3976143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25">
            <a:extLst>
              <a:ext uri="{FF2B5EF4-FFF2-40B4-BE49-F238E27FC236}">
                <a16:creationId xmlns:a16="http://schemas.microsoft.com/office/drawing/2014/main" id="{E9D9B85A-B0A1-7E27-647C-5FF52212B906}"/>
              </a:ext>
            </a:extLst>
          </p:cNvPr>
          <p:cNvCxnSpPr/>
          <p:nvPr/>
        </p:nvCxnSpPr>
        <p:spPr>
          <a:xfrm flipH="1" flipV="1">
            <a:off x="8616380" y="397513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26">
            <a:extLst>
              <a:ext uri="{FF2B5EF4-FFF2-40B4-BE49-F238E27FC236}">
                <a16:creationId xmlns:a16="http://schemas.microsoft.com/office/drawing/2014/main" id="{991AACA1-E100-B694-79BE-E27553B115BE}"/>
              </a:ext>
            </a:extLst>
          </p:cNvPr>
          <p:cNvCxnSpPr/>
          <p:nvPr/>
        </p:nvCxnSpPr>
        <p:spPr>
          <a:xfrm flipH="1" flipV="1">
            <a:off x="7515460" y="3974022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2">
            <a:extLst>
              <a:ext uri="{FF2B5EF4-FFF2-40B4-BE49-F238E27FC236}">
                <a16:creationId xmlns:a16="http://schemas.microsoft.com/office/drawing/2014/main" id="{930A5C2A-0940-102B-7AA8-FE48E894E901}"/>
              </a:ext>
            </a:extLst>
          </p:cNvPr>
          <p:cNvCxnSpPr/>
          <p:nvPr/>
        </p:nvCxnSpPr>
        <p:spPr>
          <a:xfrm>
            <a:off x="9669405" y="3978385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20">
            <a:extLst>
              <a:ext uri="{FF2B5EF4-FFF2-40B4-BE49-F238E27FC236}">
                <a16:creationId xmlns:a16="http://schemas.microsoft.com/office/drawing/2014/main" id="{A6169962-D205-DCEF-7EB6-4AE4F8C40975}"/>
              </a:ext>
            </a:extLst>
          </p:cNvPr>
          <p:cNvCxnSpPr>
            <a:cxnSpLocks/>
          </p:cNvCxnSpPr>
          <p:nvPr/>
        </p:nvCxnSpPr>
        <p:spPr>
          <a:xfrm>
            <a:off x="10227589" y="4182880"/>
            <a:ext cx="3005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21">
            <a:extLst>
              <a:ext uri="{FF2B5EF4-FFF2-40B4-BE49-F238E27FC236}">
                <a16:creationId xmlns:a16="http://schemas.microsoft.com/office/drawing/2014/main" id="{80DB6E51-61A5-B687-C599-70D0CC9AFA42}"/>
              </a:ext>
            </a:extLst>
          </p:cNvPr>
          <p:cNvCxnSpPr/>
          <p:nvPr/>
        </p:nvCxnSpPr>
        <p:spPr>
          <a:xfrm flipH="1" flipV="1">
            <a:off x="10225427" y="3975548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26">
            <a:extLst>
              <a:ext uri="{FF2B5EF4-FFF2-40B4-BE49-F238E27FC236}">
                <a16:creationId xmlns:a16="http://schemas.microsoft.com/office/drawing/2014/main" id="{4F5DAAA1-3841-4B36-02B3-901FDBDE23CF}"/>
              </a:ext>
            </a:extLst>
          </p:cNvPr>
          <p:cNvCxnSpPr/>
          <p:nvPr/>
        </p:nvCxnSpPr>
        <p:spPr>
          <a:xfrm flipH="1" flipV="1">
            <a:off x="9679007" y="3973426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20">
            <a:extLst>
              <a:ext uri="{FF2B5EF4-FFF2-40B4-BE49-F238E27FC236}">
                <a16:creationId xmlns:a16="http://schemas.microsoft.com/office/drawing/2014/main" id="{15E7250C-E4F3-CD17-6447-7B3F81B8D190}"/>
              </a:ext>
            </a:extLst>
          </p:cNvPr>
          <p:cNvCxnSpPr/>
          <p:nvPr/>
        </p:nvCxnSpPr>
        <p:spPr>
          <a:xfrm>
            <a:off x="8349906" y="4709786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21">
            <a:extLst>
              <a:ext uri="{FF2B5EF4-FFF2-40B4-BE49-F238E27FC236}">
                <a16:creationId xmlns:a16="http://schemas.microsoft.com/office/drawing/2014/main" id="{C3E201D0-1D57-54A8-D54E-0ECB0E8B6547}"/>
              </a:ext>
            </a:extLst>
          </p:cNvPr>
          <p:cNvCxnSpPr/>
          <p:nvPr/>
        </p:nvCxnSpPr>
        <p:spPr>
          <a:xfrm flipH="1" flipV="1">
            <a:off x="8347670" y="4494412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22">
            <a:extLst>
              <a:ext uri="{FF2B5EF4-FFF2-40B4-BE49-F238E27FC236}">
                <a16:creationId xmlns:a16="http://schemas.microsoft.com/office/drawing/2014/main" id="{7206BDED-7BDF-2EBA-8B8A-F8BEE576DC33}"/>
              </a:ext>
            </a:extLst>
          </p:cNvPr>
          <p:cNvCxnSpPr>
            <a:cxnSpLocks/>
          </p:cNvCxnSpPr>
          <p:nvPr/>
        </p:nvCxnSpPr>
        <p:spPr>
          <a:xfrm>
            <a:off x="8892844" y="4505887"/>
            <a:ext cx="50008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23">
            <a:extLst>
              <a:ext uri="{FF2B5EF4-FFF2-40B4-BE49-F238E27FC236}">
                <a16:creationId xmlns:a16="http://schemas.microsoft.com/office/drawing/2014/main" id="{72C8BBE5-158B-7B2C-AE5A-A74F8BF77964}"/>
              </a:ext>
            </a:extLst>
          </p:cNvPr>
          <p:cNvCxnSpPr/>
          <p:nvPr/>
        </p:nvCxnSpPr>
        <p:spPr>
          <a:xfrm>
            <a:off x="9388303" y="4708684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24">
            <a:extLst>
              <a:ext uri="{FF2B5EF4-FFF2-40B4-BE49-F238E27FC236}">
                <a16:creationId xmlns:a16="http://schemas.microsoft.com/office/drawing/2014/main" id="{B3D57741-A266-B1BE-E851-E3295A0CDB1A}"/>
              </a:ext>
            </a:extLst>
          </p:cNvPr>
          <p:cNvCxnSpPr/>
          <p:nvPr/>
        </p:nvCxnSpPr>
        <p:spPr>
          <a:xfrm flipH="1" flipV="1">
            <a:off x="9400088" y="4500756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25">
            <a:extLst>
              <a:ext uri="{FF2B5EF4-FFF2-40B4-BE49-F238E27FC236}">
                <a16:creationId xmlns:a16="http://schemas.microsoft.com/office/drawing/2014/main" id="{F0EEF838-4CF0-F9B8-469E-731E977A781D}"/>
              </a:ext>
            </a:extLst>
          </p:cNvPr>
          <p:cNvCxnSpPr/>
          <p:nvPr/>
        </p:nvCxnSpPr>
        <p:spPr>
          <a:xfrm flipH="1" flipV="1">
            <a:off x="8902244" y="4501450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2">
            <a:extLst>
              <a:ext uri="{FF2B5EF4-FFF2-40B4-BE49-F238E27FC236}">
                <a16:creationId xmlns:a16="http://schemas.microsoft.com/office/drawing/2014/main" id="{061398F4-D172-1EA9-4649-C32B80950DB6}"/>
              </a:ext>
            </a:extLst>
          </p:cNvPr>
          <p:cNvCxnSpPr/>
          <p:nvPr/>
        </p:nvCxnSpPr>
        <p:spPr>
          <a:xfrm>
            <a:off x="9941441" y="449615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26">
            <a:extLst>
              <a:ext uri="{FF2B5EF4-FFF2-40B4-BE49-F238E27FC236}">
                <a16:creationId xmlns:a16="http://schemas.microsoft.com/office/drawing/2014/main" id="{C3B84AA1-1BD6-8A92-A0A4-725A2B91BC3E}"/>
              </a:ext>
            </a:extLst>
          </p:cNvPr>
          <p:cNvCxnSpPr/>
          <p:nvPr/>
        </p:nvCxnSpPr>
        <p:spPr>
          <a:xfrm flipH="1" flipV="1">
            <a:off x="9951043" y="4491192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47">
            <a:extLst>
              <a:ext uri="{FF2B5EF4-FFF2-40B4-BE49-F238E27FC236}">
                <a16:creationId xmlns:a16="http://schemas.microsoft.com/office/drawing/2014/main" id="{3C406602-8E9D-7C3E-7CCD-20AEB45E2531}"/>
              </a:ext>
            </a:extLst>
          </p:cNvPr>
          <p:cNvCxnSpPr/>
          <p:nvPr/>
        </p:nvCxnSpPr>
        <p:spPr>
          <a:xfrm rot="10800000">
            <a:off x="6995935" y="4952095"/>
            <a:ext cx="522962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20">
            <a:extLst>
              <a:ext uri="{FF2B5EF4-FFF2-40B4-BE49-F238E27FC236}">
                <a16:creationId xmlns:a16="http://schemas.microsoft.com/office/drawing/2014/main" id="{FDE84495-8FAE-163D-2DE3-7B7246504730}"/>
              </a:ext>
            </a:extLst>
          </p:cNvPr>
          <p:cNvCxnSpPr/>
          <p:nvPr/>
        </p:nvCxnSpPr>
        <p:spPr>
          <a:xfrm>
            <a:off x="7503955" y="5168501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21">
            <a:extLst>
              <a:ext uri="{FF2B5EF4-FFF2-40B4-BE49-F238E27FC236}">
                <a16:creationId xmlns:a16="http://schemas.microsoft.com/office/drawing/2014/main" id="{ED2D1B77-ADE9-D5D8-5926-DDFB76644D6B}"/>
              </a:ext>
            </a:extLst>
          </p:cNvPr>
          <p:cNvCxnSpPr/>
          <p:nvPr/>
        </p:nvCxnSpPr>
        <p:spPr>
          <a:xfrm flipH="1" flipV="1">
            <a:off x="7501793" y="496116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22">
            <a:extLst>
              <a:ext uri="{FF2B5EF4-FFF2-40B4-BE49-F238E27FC236}">
                <a16:creationId xmlns:a16="http://schemas.microsoft.com/office/drawing/2014/main" id="{84312CB9-0966-077F-2FFE-414DE8EEC70F}"/>
              </a:ext>
            </a:extLst>
          </p:cNvPr>
          <p:cNvCxnSpPr/>
          <p:nvPr/>
        </p:nvCxnSpPr>
        <p:spPr>
          <a:xfrm>
            <a:off x="8046893" y="4964602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23">
            <a:extLst>
              <a:ext uri="{FF2B5EF4-FFF2-40B4-BE49-F238E27FC236}">
                <a16:creationId xmlns:a16="http://schemas.microsoft.com/office/drawing/2014/main" id="{2FB03F3E-9EDC-22ED-AFC6-83B623376758}"/>
              </a:ext>
            </a:extLst>
          </p:cNvPr>
          <p:cNvCxnSpPr/>
          <p:nvPr/>
        </p:nvCxnSpPr>
        <p:spPr>
          <a:xfrm>
            <a:off x="8591200" y="5169097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24">
            <a:extLst>
              <a:ext uri="{FF2B5EF4-FFF2-40B4-BE49-F238E27FC236}">
                <a16:creationId xmlns:a16="http://schemas.microsoft.com/office/drawing/2014/main" id="{C60C6CE3-07A8-E75A-7734-BA24D2BE3DAE}"/>
              </a:ext>
            </a:extLst>
          </p:cNvPr>
          <p:cNvCxnSpPr/>
          <p:nvPr/>
        </p:nvCxnSpPr>
        <p:spPr>
          <a:xfrm flipH="1" flipV="1">
            <a:off x="8602985" y="496116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25">
            <a:extLst>
              <a:ext uri="{FF2B5EF4-FFF2-40B4-BE49-F238E27FC236}">
                <a16:creationId xmlns:a16="http://schemas.microsoft.com/office/drawing/2014/main" id="{C3BE335C-EF6B-1689-DE38-992AF80A4B89}"/>
              </a:ext>
            </a:extLst>
          </p:cNvPr>
          <p:cNvCxnSpPr/>
          <p:nvPr/>
        </p:nvCxnSpPr>
        <p:spPr>
          <a:xfrm flipH="1" flipV="1">
            <a:off x="8056293" y="4960165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2">
            <a:extLst>
              <a:ext uri="{FF2B5EF4-FFF2-40B4-BE49-F238E27FC236}">
                <a16:creationId xmlns:a16="http://schemas.microsoft.com/office/drawing/2014/main" id="{DBB236E5-BF06-3BF7-1F41-7E4877B3811D}"/>
              </a:ext>
            </a:extLst>
          </p:cNvPr>
          <p:cNvCxnSpPr/>
          <p:nvPr/>
        </p:nvCxnSpPr>
        <p:spPr>
          <a:xfrm>
            <a:off x="9157694" y="4957630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121">
            <a:extLst>
              <a:ext uri="{FF2B5EF4-FFF2-40B4-BE49-F238E27FC236}">
                <a16:creationId xmlns:a16="http://schemas.microsoft.com/office/drawing/2014/main" id="{BAF4E1C1-1A7F-9AA1-7022-6D211C227D20}"/>
              </a:ext>
            </a:extLst>
          </p:cNvPr>
          <p:cNvCxnSpPr/>
          <p:nvPr/>
        </p:nvCxnSpPr>
        <p:spPr>
          <a:xfrm flipH="1" flipV="1">
            <a:off x="9713716" y="4954793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126">
            <a:extLst>
              <a:ext uri="{FF2B5EF4-FFF2-40B4-BE49-F238E27FC236}">
                <a16:creationId xmlns:a16="http://schemas.microsoft.com/office/drawing/2014/main" id="{4424774B-96FB-A22A-7380-5AC8D85A2CA9}"/>
              </a:ext>
            </a:extLst>
          </p:cNvPr>
          <p:cNvCxnSpPr/>
          <p:nvPr/>
        </p:nvCxnSpPr>
        <p:spPr>
          <a:xfrm flipH="1" flipV="1">
            <a:off x="9167296" y="4952671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">
            <a:extLst>
              <a:ext uri="{FF2B5EF4-FFF2-40B4-BE49-F238E27FC236}">
                <a16:creationId xmlns:a16="http://schemas.microsoft.com/office/drawing/2014/main" id="{5AC18DD0-7CEE-A5C8-E782-DC2D5DA7FA4B}"/>
              </a:ext>
            </a:extLst>
          </p:cNvPr>
          <p:cNvCxnSpPr/>
          <p:nvPr/>
        </p:nvCxnSpPr>
        <p:spPr>
          <a:xfrm>
            <a:off x="9699109" y="5156268"/>
            <a:ext cx="570524" cy="5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120">
            <a:extLst>
              <a:ext uri="{FF2B5EF4-FFF2-40B4-BE49-F238E27FC236}">
                <a16:creationId xmlns:a16="http://schemas.microsoft.com/office/drawing/2014/main" id="{6B9ACEE8-62E6-D5CC-A1BD-89D93715FEFF}"/>
              </a:ext>
            </a:extLst>
          </p:cNvPr>
          <p:cNvCxnSpPr>
            <a:cxnSpLocks/>
          </p:cNvCxnSpPr>
          <p:nvPr/>
        </p:nvCxnSpPr>
        <p:spPr>
          <a:xfrm>
            <a:off x="10243396" y="4957375"/>
            <a:ext cx="3005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121">
            <a:extLst>
              <a:ext uri="{FF2B5EF4-FFF2-40B4-BE49-F238E27FC236}">
                <a16:creationId xmlns:a16="http://schemas.microsoft.com/office/drawing/2014/main" id="{8F329AD7-7181-5037-DCE9-F4908054492B}"/>
              </a:ext>
            </a:extLst>
          </p:cNvPr>
          <p:cNvCxnSpPr/>
          <p:nvPr/>
        </p:nvCxnSpPr>
        <p:spPr>
          <a:xfrm flipH="1" flipV="1">
            <a:off x="10256041" y="4948879"/>
            <a:ext cx="3262" cy="2120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左大括号 250">
            <a:extLst>
              <a:ext uri="{FF2B5EF4-FFF2-40B4-BE49-F238E27FC236}">
                <a16:creationId xmlns:a16="http://schemas.microsoft.com/office/drawing/2014/main" id="{576B6F71-5944-129E-F136-81ED2B39D4CD}"/>
              </a:ext>
            </a:extLst>
          </p:cNvPr>
          <p:cNvSpPr/>
          <p:nvPr/>
        </p:nvSpPr>
        <p:spPr>
          <a:xfrm rot="10800000">
            <a:off x="10476285" y="1802717"/>
            <a:ext cx="481959" cy="1499201"/>
          </a:xfrm>
          <a:prstGeom prst="leftBrace">
            <a:avLst>
              <a:gd name="adj1" fmla="val 7403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065B0CA9-4C93-1435-EC59-380F9AEC3852}"/>
              </a:ext>
            </a:extLst>
          </p:cNvPr>
          <p:cNvSpPr txBox="1"/>
          <p:nvPr/>
        </p:nvSpPr>
        <p:spPr>
          <a:xfrm>
            <a:off x="1698081" y="5617770"/>
            <a:ext cx="8958294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 phase shift (IPS) modulation takes square waves to emulate phase shift.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FC9806A-A5A3-44E5-1623-653F69179416}"/>
              </a:ext>
            </a:extLst>
          </p:cNvPr>
          <p:cNvSpPr/>
          <p:nvPr/>
        </p:nvSpPr>
        <p:spPr>
          <a:xfrm>
            <a:off x="2429735" y="3146893"/>
            <a:ext cx="707797" cy="224310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BE30A19-DC56-38F9-CDC4-5D4DE8EA5E0A}"/>
              </a:ext>
            </a:extLst>
          </p:cNvPr>
          <p:cNvSpPr/>
          <p:nvPr/>
        </p:nvSpPr>
        <p:spPr>
          <a:xfrm>
            <a:off x="2331401" y="4380485"/>
            <a:ext cx="8277626" cy="528690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E21FFA2-E4AF-31A9-A69E-7B4B761F4088}"/>
              </a:ext>
            </a:extLst>
          </p:cNvPr>
          <p:cNvSpPr/>
          <p:nvPr/>
        </p:nvSpPr>
        <p:spPr>
          <a:xfrm>
            <a:off x="2423486" y="2083391"/>
            <a:ext cx="707797" cy="42461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1E61BBC-D077-0662-A978-1B13FA50945B}"/>
              </a:ext>
            </a:extLst>
          </p:cNvPr>
          <p:cNvSpPr/>
          <p:nvPr/>
        </p:nvSpPr>
        <p:spPr>
          <a:xfrm>
            <a:off x="2334783" y="3852493"/>
            <a:ext cx="8274244" cy="514829"/>
          </a:xfrm>
          <a:prstGeom prst="rect">
            <a:avLst/>
          </a:prstGeom>
          <a:solidFill>
            <a:schemeClr val="accent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439B851-C671-CE90-04FD-F54CFA7ADFD3}"/>
              </a:ext>
            </a:extLst>
          </p:cNvPr>
          <p:cNvSpPr/>
          <p:nvPr/>
        </p:nvSpPr>
        <p:spPr>
          <a:xfrm>
            <a:off x="2422852" y="2507469"/>
            <a:ext cx="707797" cy="21169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9DF73C67-C128-7B57-AE16-8831F002F26D}"/>
              </a:ext>
            </a:extLst>
          </p:cNvPr>
          <p:cNvSpPr/>
          <p:nvPr/>
        </p:nvSpPr>
        <p:spPr>
          <a:xfrm>
            <a:off x="2344333" y="3414367"/>
            <a:ext cx="8248444" cy="4319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CE7D412-1033-00AF-9525-5BC572F8DED8}"/>
              </a:ext>
            </a:extLst>
          </p:cNvPr>
          <p:cNvSpPr/>
          <p:nvPr/>
        </p:nvSpPr>
        <p:spPr>
          <a:xfrm>
            <a:off x="2429511" y="2719003"/>
            <a:ext cx="707797" cy="431976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5CDABD4-3BD2-860F-6BE0-C326EFE6D3C8}"/>
              </a:ext>
            </a:extLst>
          </p:cNvPr>
          <p:cNvSpPr/>
          <p:nvPr/>
        </p:nvSpPr>
        <p:spPr>
          <a:xfrm>
            <a:off x="2317542" y="4903594"/>
            <a:ext cx="8291485" cy="542060"/>
          </a:xfrm>
          <a:prstGeom prst="rect">
            <a:avLst/>
          </a:prstGeom>
          <a:solidFill>
            <a:schemeClr val="accent6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灯片编号占位符 65">
            <a:extLst>
              <a:ext uri="{FF2B5EF4-FFF2-40B4-BE49-F238E27FC236}">
                <a16:creationId xmlns:a16="http://schemas.microsoft.com/office/drawing/2014/main" id="{D8554CF6-A735-5868-1978-A3AA4EC3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11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8DB3B0-C039-9687-E5E9-FE5697EB16A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26" y="2426664"/>
            <a:ext cx="612000" cy="5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7" grpId="0" animBg="1"/>
      <p:bldP spid="39" grpId="0" animBg="1"/>
      <p:bldP spid="40" grpId="0" animBg="1"/>
      <p:bldP spid="43" grpId="0"/>
      <p:bldP spid="18" grpId="0"/>
      <p:bldP spid="19" grpId="0"/>
      <p:bldP spid="21" grpId="0"/>
      <p:bldP spid="22" grpId="0"/>
      <p:bldP spid="36" grpId="0"/>
      <p:bldP spid="62" grpId="0"/>
      <p:bldP spid="93" grpId="0"/>
      <p:bldP spid="117" grpId="0"/>
      <p:bldP spid="118" grpId="0"/>
      <p:bldP spid="149" grpId="0"/>
      <p:bldP spid="150" grpId="0"/>
      <p:bldP spid="151" grpId="0"/>
      <p:bldP spid="152" grpId="0"/>
      <p:bldP spid="251" grpId="0" animBg="1"/>
      <p:bldP spid="264" grpId="0" animBg="1"/>
      <p:bldP spid="31" grpId="0" animBg="1"/>
      <p:bldP spid="35" grpId="0" animBg="1"/>
      <p:bldP spid="38" grpId="0" animBg="1"/>
      <p:bldP spid="41" grpId="0" animBg="1"/>
      <p:bldP spid="42" grpId="0" animBg="1"/>
      <p:bldP spid="63" grpId="0" animBg="1"/>
      <p:bldP spid="64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Intuitive Idea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D5124A0E-A36E-167A-92B5-6A5FD1F4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673" y="1536040"/>
            <a:ext cx="2991854" cy="2266205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FBEE1939-9668-DA7A-FE24-430A8C320433}"/>
              </a:ext>
            </a:extLst>
          </p:cNvPr>
          <p:cNvSpPr txBox="1"/>
          <p:nvPr/>
        </p:nvSpPr>
        <p:spPr>
          <a:xfrm>
            <a:off x="2036867" y="4003636"/>
            <a:ext cx="8106875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IPS modulation has low spectrum efficiency.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11257-F03E-440F-0C70-AA379F41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12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F775E32-E321-6335-8358-F26FB0C034A5}"/>
              </a:ext>
            </a:extLst>
          </p:cNvPr>
          <p:cNvGrpSpPr/>
          <p:nvPr/>
        </p:nvGrpSpPr>
        <p:grpSpPr>
          <a:xfrm>
            <a:off x="1079010" y="1415089"/>
            <a:ext cx="5092313" cy="2233557"/>
            <a:chOff x="1000162" y="1135578"/>
            <a:chExt cx="5092313" cy="3410165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BB14C07-B747-B273-DBE6-943B5658A48C}"/>
                </a:ext>
              </a:extLst>
            </p:cNvPr>
            <p:cNvGrpSpPr/>
            <p:nvPr/>
          </p:nvGrpSpPr>
          <p:grpSpPr>
            <a:xfrm>
              <a:off x="4411351" y="1787608"/>
              <a:ext cx="572089" cy="624647"/>
              <a:chOff x="4359164" y="1312033"/>
              <a:chExt cx="699294" cy="1128015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38B4C79-7FAA-0928-FFBE-137C161D61C3}"/>
                  </a:ext>
                </a:extLst>
              </p:cNvPr>
              <p:cNvSpPr/>
              <p:nvPr/>
            </p:nvSpPr>
            <p:spPr>
              <a:xfrm>
                <a:off x="4363795" y="1597112"/>
                <a:ext cx="694663" cy="529068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3E0188B4-9532-8F3E-51AB-4C0BE07D6482}"/>
                  </a:ext>
                </a:extLst>
              </p:cNvPr>
              <p:cNvSpPr/>
              <p:nvPr/>
            </p:nvSpPr>
            <p:spPr>
              <a:xfrm>
                <a:off x="4363794" y="1312033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838EC6B6-D144-4299-E452-285FAB29E09B}"/>
                  </a:ext>
                </a:extLst>
              </p:cNvPr>
              <p:cNvSpPr/>
              <p:nvPr/>
            </p:nvSpPr>
            <p:spPr>
              <a:xfrm>
                <a:off x="4359164" y="2187592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</p:grp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AC7E8F9C-8535-B5E2-5FAF-CAD7A430DEA8}"/>
                </a:ext>
              </a:extLst>
            </p:cNvPr>
            <p:cNvSpPr/>
            <p:nvPr/>
          </p:nvSpPr>
          <p:spPr>
            <a:xfrm>
              <a:off x="1958019" y="2412255"/>
              <a:ext cx="473974" cy="1101378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C9A6B1D-B4EE-C6D3-63BF-C7DB7BA7E7BF}"/>
                </a:ext>
              </a:extLst>
            </p:cNvPr>
            <p:cNvSpPr/>
            <p:nvPr/>
          </p:nvSpPr>
          <p:spPr>
            <a:xfrm rot="21575471">
              <a:off x="4709657" y="2463283"/>
              <a:ext cx="1382818" cy="993111"/>
            </a:xfrm>
            <a:prstGeom prst="rect">
              <a:avLst/>
            </a:prstGeom>
            <a:solidFill>
              <a:srgbClr val="FF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16FDCC5-DCAE-9863-9290-DA1669744FA3}"/>
                </a:ext>
              </a:extLst>
            </p:cNvPr>
            <p:cNvSpPr/>
            <p:nvPr/>
          </p:nvSpPr>
          <p:spPr>
            <a:xfrm rot="21498341">
              <a:off x="1096524" y="2594582"/>
              <a:ext cx="1083932" cy="792619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9357360"/>
                <a:gd name="connsiteY0" fmla="*/ 741683 h 833564"/>
                <a:gd name="connsiteX1" fmla="*/ 731520 w 9357360"/>
                <a:gd name="connsiteY1" fmla="*/ 10163 h 833564"/>
                <a:gd name="connsiteX2" fmla="*/ 1432560 w 9357360"/>
                <a:gd name="connsiteY2" fmla="*/ 762003 h 833564"/>
                <a:gd name="connsiteX3" fmla="*/ 2153920 w 9357360"/>
                <a:gd name="connsiteY3" fmla="*/ 20323 h 833564"/>
                <a:gd name="connsiteX4" fmla="*/ 2885440 w 9357360"/>
                <a:gd name="connsiteY4" fmla="*/ 741683 h 833564"/>
                <a:gd name="connsiteX5" fmla="*/ 3596640 w 9357360"/>
                <a:gd name="connsiteY5" fmla="*/ 20323 h 833564"/>
                <a:gd name="connsiteX6" fmla="*/ 4318000 w 9357360"/>
                <a:gd name="connsiteY6" fmla="*/ 751843 h 833564"/>
                <a:gd name="connsiteX7" fmla="*/ 5750560 w 9357360"/>
                <a:gd name="connsiteY7" fmla="*/ 731523 h 833564"/>
                <a:gd name="connsiteX8" fmla="*/ 6471920 w 9357360"/>
                <a:gd name="connsiteY8" fmla="*/ 3 h 833564"/>
                <a:gd name="connsiteX9" fmla="*/ 7183120 w 9357360"/>
                <a:gd name="connsiteY9" fmla="*/ 741683 h 833564"/>
                <a:gd name="connsiteX10" fmla="*/ 7904480 w 9357360"/>
                <a:gd name="connsiteY10" fmla="*/ 3 h 833564"/>
                <a:gd name="connsiteX11" fmla="*/ 8605520 w 9357360"/>
                <a:gd name="connsiteY11" fmla="*/ 741683 h 833564"/>
                <a:gd name="connsiteX12" fmla="*/ 9357360 w 9357360"/>
                <a:gd name="connsiteY12" fmla="*/ 10163 h 833564"/>
                <a:gd name="connsiteX0" fmla="*/ 0 w 8605520"/>
                <a:gd name="connsiteY0" fmla="*/ 741683 h 833564"/>
                <a:gd name="connsiteX1" fmla="*/ 731520 w 8605520"/>
                <a:gd name="connsiteY1" fmla="*/ 10163 h 833564"/>
                <a:gd name="connsiteX2" fmla="*/ 1432560 w 8605520"/>
                <a:gd name="connsiteY2" fmla="*/ 762003 h 833564"/>
                <a:gd name="connsiteX3" fmla="*/ 2153920 w 8605520"/>
                <a:gd name="connsiteY3" fmla="*/ 20323 h 833564"/>
                <a:gd name="connsiteX4" fmla="*/ 2885440 w 8605520"/>
                <a:gd name="connsiteY4" fmla="*/ 741683 h 833564"/>
                <a:gd name="connsiteX5" fmla="*/ 3596640 w 8605520"/>
                <a:gd name="connsiteY5" fmla="*/ 20323 h 833564"/>
                <a:gd name="connsiteX6" fmla="*/ 4318000 w 8605520"/>
                <a:gd name="connsiteY6" fmla="*/ 751843 h 833564"/>
                <a:gd name="connsiteX7" fmla="*/ 5750560 w 8605520"/>
                <a:gd name="connsiteY7" fmla="*/ 731523 h 833564"/>
                <a:gd name="connsiteX8" fmla="*/ 6471920 w 8605520"/>
                <a:gd name="connsiteY8" fmla="*/ 3 h 833564"/>
                <a:gd name="connsiteX9" fmla="*/ 7183120 w 8605520"/>
                <a:gd name="connsiteY9" fmla="*/ 741683 h 833564"/>
                <a:gd name="connsiteX10" fmla="*/ 7904480 w 8605520"/>
                <a:gd name="connsiteY10" fmla="*/ 3 h 833564"/>
                <a:gd name="connsiteX11" fmla="*/ 8605520 w 8605520"/>
                <a:gd name="connsiteY11" fmla="*/ 741683 h 833564"/>
                <a:gd name="connsiteX0" fmla="*/ 0 w 7904480"/>
                <a:gd name="connsiteY0" fmla="*/ 741683 h 833564"/>
                <a:gd name="connsiteX1" fmla="*/ 731520 w 7904480"/>
                <a:gd name="connsiteY1" fmla="*/ 10163 h 833564"/>
                <a:gd name="connsiteX2" fmla="*/ 1432560 w 7904480"/>
                <a:gd name="connsiteY2" fmla="*/ 762003 h 833564"/>
                <a:gd name="connsiteX3" fmla="*/ 2153920 w 7904480"/>
                <a:gd name="connsiteY3" fmla="*/ 20323 h 833564"/>
                <a:gd name="connsiteX4" fmla="*/ 2885440 w 7904480"/>
                <a:gd name="connsiteY4" fmla="*/ 741683 h 833564"/>
                <a:gd name="connsiteX5" fmla="*/ 3596640 w 7904480"/>
                <a:gd name="connsiteY5" fmla="*/ 20323 h 833564"/>
                <a:gd name="connsiteX6" fmla="*/ 4318000 w 7904480"/>
                <a:gd name="connsiteY6" fmla="*/ 751843 h 833564"/>
                <a:gd name="connsiteX7" fmla="*/ 5750560 w 7904480"/>
                <a:gd name="connsiteY7" fmla="*/ 731523 h 833564"/>
                <a:gd name="connsiteX8" fmla="*/ 6471920 w 7904480"/>
                <a:gd name="connsiteY8" fmla="*/ 3 h 833564"/>
                <a:gd name="connsiteX9" fmla="*/ 7183120 w 7904480"/>
                <a:gd name="connsiteY9" fmla="*/ 741683 h 833564"/>
                <a:gd name="connsiteX10" fmla="*/ 7904480 w 7904480"/>
                <a:gd name="connsiteY10" fmla="*/ 3 h 833564"/>
                <a:gd name="connsiteX0" fmla="*/ 0 w 7183118"/>
                <a:gd name="connsiteY0" fmla="*/ 741683 h 833564"/>
                <a:gd name="connsiteX1" fmla="*/ 731520 w 7183118"/>
                <a:gd name="connsiteY1" fmla="*/ 10163 h 833564"/>
                <a:gd name="connsiteX2" fmla="*/ 1432560 w 7183118"/>
                <a:gd name="connsiteY2" fmla="*/ 762003 h 833564"/>
                <a:gd name="connsiteX3" fmla="*/ 2153920 w 7183118"/>
                <a:gd name="connsiteY3" fmla="*/ 20323 h 833564"/>
                <a:gd name="connsiteX4" fmla="*/ 2885440 w 7183118"/>
                <a:gd name="connsiteY4" fmla="*/ 741683 h 833564"/>
                <a:gd name="connsiteX5" fmla="*/ 3596640 w 7183118"/>
                <a:gd name="connsiteY5" fmla="*/ 20323 h 833564"/>
                <a:gd name="connsiteX6" fmla="*/ 4318000 w 7183118"/>
                <a:gd name="connsiteY6" fmla="*/ 751843 h 833564"/>
                <a:gd name="connsiteX7" fmla="*/ 5750560 w 7183118"/>
                <a:gd name="connsiteY7" fmla="*/ 731523 h 833564"/>
                <a:gd name="connsiteX8" fmla="*/ 6471920 w 7183118"/>
                <a:gd name="connsiteY8" fmla="*/ 3 h 833564"/>
                <a:gd name="connsiteX9" fmla="*/ 7183120 w 7183118"/>
                <a:gd name="connsiteY9" fmla="*/ 741683 h 833564"/>
                <a:gd name="connsiteX0" fmla="*/ 0 w 6471922"/>
                <a:gd name="connsiteY0" fmla="*/ 741683 h 833564"/>
                <a:gd name="connsiteX1" fmla="*/ 731520 w 6471922"/>
                <a:gd name="connsiteY1" fmla="*/ 10163 h 833564"/>
                <a:gd name="connsiteX2" fmla="*/ 1432560 w 6471922"/>
                <a:gd name="connsiteY2" fmla="*/ 762003 h 833564"/>
                <a:gd name="connsiteX3" fmla="*/ 2153920 w 6471922"/>
                <a:gd name="connsiteY3" fmla="*/ 20323 h 833564"/>
                <a:gd name="connsiteX4" fmla="*/ 2885440 w 6471922"/>
                <a:gd name="connsiteY4" fmla="*/ 741683 h 833564"/>
                <a:gd name="connsiteX5" fmla="*/ 3596640 w 6471922"/>
                <a:gd name="connsiteY5" fmla="*/ 20323 h 833564"/>
                <a:gd name="connsiteX6" fmla="*/ 4318000 w 6471922"/>
                <a:gd name="connsiteY6" fmla="*/ 751843 h 833564"/>
                <a:gd name="connsiteX7" fmla="*/ 5750560 w 6471922"/>
                <a:gd name="connsiteY7" fmla="*/ 731523 h 833564"/>
                <a:gd name="connsiteX8" fmla="*/ 6471920 w 6471922"/>
                <a:gd name="connsiteY8" fmla="*/ 3 h 833564"/>
                <a:gd name="connsiteX0" fmla="*/ 0 w 5750560"/>
                <a:gd name="connsiteY0" fmla="*/ 731545 h 823426"/>
                <a:gd name="connsiteX1" fmla="*/ 731520 w 5750560"/>
                <a:gd name="connsiteY1" fmla="*/ 25 h 823426"/>
                <a:gd name="connsiteX2" fmla="*/ 1432560 w 5750560"/>
                <a:gd name="connsiteY2" fmla="*/ 751865 h 823426"/>
                <a:gd name="connsiteX3" fmla="*/ 2153920 w 5750560"/>
                <a:gd name="connsiteY3" fmla="*/ 10185 h 823426"/>
                <a:gd name="connsiteX4" fmla="*/ 2885440 w 5750560"/>
                <a:gd name="connsiteY4" fmla="*/ 731545 h 823426"/>
                <a:gd name="connsiteX5" fmla="*/ 3596640 w 5750560"/>
                <a:gd name="connsiteY5" fmla="*/ 10185 h 823426"/>
                <a:gd name="connsiteX6" fmla="*/ 4318000 w 5750560"/>
                <a:gd name="connsiteY6" fmla="*/ 741705 h 823426"/>
                <a:gd name="connsiteX7" fmla="*/ 5750560 w 5750560"/>
                <a:gd name="connsiteY7" fmla="*/ 721385 h 823426"/>
                <a:gd name="connsiteX0" fmla="*/ 0 w 4318002"/>
                <a:gd name="connsiteY0" fmla="*/ 731545 h 751867"/>
                <a:gd name="connsiteX1" fmla="*/ 731520 w 4318002"/>
                <a:gd name="connsiteY1" fmla="*/ 25 h 751867"/>
                <a:gd name="connsiteX2" fmla="*/ 1432560 w 4318002"/>
                <a:gd name="connsiteY2" fmla="*/ 751865 h 751867"/>
                <a:gd name="connsiteX3" fmla="*/ 2153920 w 4318002"/>
                <a:gd name="connsiteY3" fmla="*/ 10185 h 751867"/>
                <a:gd name="connsiteX4" fmla="*/ 2885440 w 4318002"/>
                <a:gd name="connsiteY4" fmla="*/ 731545 h 751867"/>
                <a:gd name="connsiteX5" fmla="*/ 3596640 w 4318002"/>
                <a:gd name="connsiteY5" fmla="*/ 10185 h 751867"/>
                <a:gd name="connsiteX6" fmla="*/ 4318000 w 4318002"/>
                <a:gd name="connsiteY6" fmla="*/ 741705 h 75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8002" h="751867">
                  <a:moveTo>
                    <a:pt x="0" y="731545"/>
                  </a:moveTo>
                  <a:cubicBezTo>
                    <a:pt x="246380" y="364091"/>
                    <a:pt x="492760" y="-3362"/>
                    <a:pt x="731520" y="25"/>
                  </a:cubicBezTo>
                  <a:cubicBezTo>
                    <a:pt x="970280" y="3412"/>
                    <a:pt x="1195493" y="750172"/>
                    <a:pt x="1432560" y="751865"/>
                  </a:cubicBezTo>
                  <a:cubicBezTo>
                    <a:pt x="1669627" y="753558"/>
                    <a:pt x="1911773" y="13572"/>
                    <a:pt x="2153920" y="10185"/>
                  </a:cubicBezTo>
                  <a:cubicBezTo>
                    <a:pt x="2396067" y="6798"/>
                    <a:pt x="2644987" y="731545"/>
                    <a:pt x="2885440" y="731545"/>
                  </a:cubicBezTo>
                  <a:cubicBezTo>
                    <a:pt x="3125893" y="731545"/>
                    <a:pt x="3357880" y="8492"/>
                    <a:pt x="3596640" y="10185"/>
                  </a:cubicBezTo>
                  <a:cubicBezTo>
                    <a:pt x="3835400" y="11878"/>
                    <a:pt x="3959013" y="623172"/>
                    <a:pt x="4318000" y="74170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7EF6BABC-5D63-0AEE-19F1-18DEFCB2A290}"/>
                </a:ext>
              </a:extLst>
            </p:cNvPr>
            <p:cNvSpPr/>
            <p:nvPr/>
          </p:nvSpPr>
          <p:spPr>
            <a:xfrm rot="10698341">
              <a:off x="3454437" y="2591020"/>
              <a:ext cx="1257359" cy="803341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8605520"/>
                <a:gd name="connsiteY0" fmla="*/ 751851 h 772173"/>
                <a:gd name="connsiteX1" fmla="*/ 731520 w 8605520"/>
                <a:gd name="connsiteY1" fmla="*/ 20331 h 772173"/>
                <a:gd name="connsiteX2" fmla="*/ 1432560 w 8605520"/>
                <a:gd name="connsiteY2" fmla="*/ 772171 h 772173"/>
                <a:gd name="connsiteX3" fmla="*/ 2153920 w 8605520"/>
                <a:gd name="connsiteY3" fmla="*/ 30491 h 772173"/>
                <a:gd name="connsiteX4" fmla="*/ 2885440 w 8605520"/>
                <a:gd name="connsiteY4" fmla="*/ 751851 h 772173"/>
                <a:gd name="connsiteX5" fmla="*/ 3596640 w 8605520"/>
                <a:gd name="connsiteY5" fmla="*/ 30491 h 772173"/>
                <a:gd name="connsiteX6" fmla="*/ 4318000 w 8605520"/>
                <a:gd name="connsiteY6" fmla="*/ 762011 h 772173"/>
                <a:gd name="connsiteX7" fmla="*/ 5008880 w 8605520"/>
                <a:gd name="connsiteY7" fmla="*/ 11 h 772173"/>
                <a:gd name="connsiteX8" fmla="*/ 5750560 w 8605520"/>
                <a:gd name="connsiteY8" fmla="*/ 741691 h 772173"/>
                <a:gd name="connsiteX9" fmla="*/ 6471920 w 8605520"/>
                <a:gd name="connsiteY9" fmla="*/ 10171 h 772173"/>
                <a:gd name="connsiteX10" fmla="*/ 7183120 w 8605520"/>
                <a:gd name="connsiteY10" fmla="*/ 751851 h 772173"/>
                <a:gd name="connsiteX11" fmla="*/ 7904480 w 8605520"/>
                <a:gd name="connsiteY11" fmla="*/ 10171 h 772173"/>
                <a:gd name="connsiteX12" fmla="*/ 8605520 w 8605520"/>
                <a:gd name="connsiteY12" fmla="*/ 751851 h 772173"/>
                <a:gd name="connsiteX0" fmla="*/ 2 w 7874002"/>
                <a:gd name="connsiteY0" fmla="*/ 20331 h 772173"/>
                <a:gd name="connsiteX1" fmla="*/ 701042 w 7874002"/>
                <a:gd name="connsiteY1" fmla="*/ 772171 h 772173"/>
                <a:gd name="connsiteX2" fmla="*/ 1422402 w 7874002"/>
                <a:gd name="connsiteY2" fmla="*/ 30491 h 772173"/>
                <a:gd name="connsiteX3" fmla="*/ 2153922 w 7874002"/>
                <a:gd name="connsiteY3" fmla="*/ 751851 h 772173"/>
                <a:gd name="connsiteX4" fmla="*/ 2865122 w 7874002"/>
                <a:gd name="connsiteY4" fmla="*/ 30491 h 772173"/>
                <a:gd name="connsiteX5" fmla="*/ 3586482 w 7874002"/>
                <a:gd name="connsiteY5" fmla="*/ 762011 h 772173"/>
                <a:gd name="connsiteX6" fmla="*/ 4277362 w 7874002"/>
                <a:gd name="connsiteY6" fmla="*/ 11 h 772173"/>
                <a:gd name="connsiteX7" fmla="*/ 5019042 w 7874002"/>
                <a:gd name="connsiteY7" fmla="*/ 741691 h 772173"/>
                <a:gd name="connsiteX8" fmla="*/ 5740402 w 7874002"/>
                <a:gd name="connsiteY8" fmla="*/ 10171 h 772173"/>
                <a:gd name="connsiteX9" fmla="*/ 6451602 w 7874002"/>
                <a:gd name="connsiteY9" fmla="*/ 751851 h 772173"/>
                <a:gd name="connsiteX10" fmla="*/ 7172962 w 7874002"/>
                <a:gd name="connsiteY10" fmla="*/ 10171 h 772173"/>
                <a:gd name="connsiteX11" fmla="*/ 7874002 w 7874002"/>
                <a:gd name="connsiteY11" fmla="*/ 751851 h 772173"/>
                <a:gd name="connsiteX0" fmla="*/ 2 w 7172962"/>
                <a:gd name="connsiteY0" fmla="*/ 772171 h 772173"/>
                <a:gd name="connsiteX1" fmla="*/ 721362 w 7172962"/>
                <a:gd name="connsiteY1" fmla="*/ 30491 h 772173"/>
                <a:gd name="connsiteX2" fmla="*/ 1452882 w 7172962"/>
                <a:gd name="connsiteY2" fmla="*/ 751851 h 772173"/>
                <a:gd name="connsiteX3" fmla="*/ 2164082 w 7172962"/>
                <a:gd name="connsiteY3" fmla="*/ 30491 h 772173"/>
                <a:gd name="connsiteX4" fmla="*/ 2885442 w 7172962"/>
                <a:gd name="connsiteY4" fmla="*/ 762011 h 772173"/>
                <a:gd name="connsiteX5" fmla="*/ 3576322 w 7172962"/>
                <a:gd name="connsiteY5" fmla="*/ 11 h 772173"/>
                <a:gd name="connsiteX6" fmla="*/ 4318002 w 7172962"/>
                <a:gd name="connsiteY6" fmla="*/ 741691 h 772173"/>
                <a:gd name="connsiteX7" fmla="*/ 5039362 w 7172962"/>
                <a:gd name="connsiteY7" fmla="*/ 10171 h 772173"/>
                <a:gd name="connsiteX8" fmla="*/ 5750562 w 7172962"/>
                <a:gd name="connsiteY8" fmla="*/ 751851 h 772173"/>
                <a:gd name="connsiteX9" fmla="*/ 6471922 w 7172962"/>
                <a:gd name="connsiteY9" fmla="*/ 10171 h 772173"/>
                <a:gd name="connsiteX10" fmla="*/ 7172962 w 7172962"/>
                <a:gd name="connsiteY10" fmla="*/ 751851 h 772173"/>
                <a:gd name="connsiteX0" fmla="*/ 0 w 6451600"/>
                <a:gd name="connsiteY0" fmla="*/ 30491 h 762037"/>
                <a:gd name="connsiteX1" fmla="*/ 731520 w 6451600"/>
                <a:gd name="connsiteY1" fmla="*/ 751851 h 762037"/>
                <a:gd name="connsiteX2" fmla="*/ 1442720 w 6451600"/>
                <a:gd name="connsiteY2" fmla="*/ 30491 h 762037"/>
                <a:gd name="connsiteX3" fmla="*/ 2164080 w 6451600"/>
                <a:gd name="connsiteY3" fmla="*/ 762011 h 762037"/>
                <a:gd name="connsiteX4" fmla="*/ 2854960 w 6451600"/>
                <a:gd name="connsiteY4" fmla="*/ 11 h 762037"/>
                <a:gd name="connsiteX5" fmla="*/ 3596640 w 6451600"/>
                <a:gd name="connsiteY5" fmla="*/ 741691 h 762037"/>
                <a:gd name="connsiteX6" fmla="*/ 4318000 w 6451600"/>
                <a:gd name="connsiteY6" fmla="*/ 10171 h 762037"/>
                <a:gd name="connsiteX7" fmla="*/ 5029200 w 6451600"/>
                <a:gd name="connsiteY7" fmla="*/ 751851 h 762037"/>
                <a:gd name="connsiteX8" fmla="*/ 5750560 w 6451600"/>
                <a:gd name="connsiteY8" fmla="*/ 10171 h 762037"/>
                <a:gd name="connsiteX9" fmla="*/ 6451600 w 6451600"/>
                <a:gd name="connsiteY9" fmla="*/ 751851 h 762037"/>
                <a:gd name="connsiteX0" fmla="*/ 2 w 5720082"/>
                <a:gd name="connsiteY0" fmla="*/ 751851 h 762037"/>
                <a:gd name="connsiteX1" fmla="*/ 711202 w 5720082"/>
                <a:gd name="connsiteY1" fmla="*/ 30491 h 762037"/>
                <a:gd name="connsiteX2" fmla="*/ 1432562 w 5720082"/>
                <a:gd name="connsiteY2" fmla="*/ 762011 h 762037"/>
                <a:gd name="connsiteX3" fmla="*/ 2123442 w 5720082"/>
                <a:gd name="connsiteY3" fmla="*/ 11 h 762037"/>
                <a:gd name="connsiteX4" fmla="*/ 2865122 w 5720082"/>
                <a:gd name="connsiteY4" fmla="*/ 741691 h 762037"/>
                <a:gd name="connsiteX5" fmla="*/ 3586482 w 5720082"/>
                <a:gd name="connsiteY5" fmla="*/ 10171 h 762037"/>
                <a:gd name="connsiteX6" fmla="*/ 4297682 w 5720082"/>
                <a:gd name="connsiteY6" fmla="*/ 751851 h 762037"/>
                <a:gd name="connsiteX7" fmla="*/ 5019042 w 5720082"/>
                <a:gd name="connsiteY7" fmla="*/ 10171 h 762037"/>
                <a:gd name="connsiteX8" fmla="*/ 5720082 w 5720082"/>
                <a:gd name="connsiteY8" fmla="*/ 751851 h 762037"/>
                <a:gd name="connsiteX0" fmla="*/ 1 w 5008881"/>
                <a:gd name="connsiteY0" fmla="*/ 30491 h 762037"/>
                <a:gd name="connsiteX1" fmla="*/ 721361 w 5008881"/>
                <a:gd name="connsiteY1" fmla="*/ 762011 h 762037"/>
                <a:gd name="connsiteX2" fmla="*/ 1412241 w 5008881"/>
                <a:gd name="connsiteY2" fmla="*/ 11 h 762037"/>
                <a:gd name="connsiteX3" fmla="*/ 2153921 w 5008881"/>
                <a:gd name="connsiteY3" fmla="*/ 741691 h 762037"/>
                <a:gd name="connsiteX4" fmla="*/ 2875281 w 5008881"/>
                <a:gd name="connsiteY4" fmla="*/ 10171 h 762037"/>
                <a:gd name="connsiteX5" fmla="*/ 3586481 w 5008881"/>
                <a:gd name="connsiteY5" fmla="*/ 751851 h 762037"/>
                <a:gd name="connsiteX6" fmla="*/ 4307841 w 5008881"/>
                <a:gd name="connsiteY6" fmla="*/ 10171 h 762037"/>
                <a:gd name="connsiteX7" fmla="*/ 5008881 w 5008881"/>
                <a:gd name="connsiteY7" fmla="*/ 751851 h 76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8881" h="762037">
                  <a:moveTo>
                    <a:pt x="1" y="30491"/>
                  </a:moveTo>
                  <a:cubicBezTo>
                    <a:pt x="238761" y="32184"/>
                    <a:pt x="485988" y="767091"/>
                    <a:pt x="721361" y="762011"/>
                  </a:cubicBezTo>
                  <a:cubicBezTo>
                    <a:pt x="956734" y="756931"/>
                    <a:pt x="1173481" y="3398"/>
                    <a:pt x="1412241" y="11"/>
                  </a:cubicBezTo>
                  <a:cubicBezTo>
                    <a:pt x="1651001" y="-3376"/>
                    <a:pt x="1910081" y="739998"/>
                    <a:pt x="2153921" y="741691"/>
                  </a:cubicBezTo>
                  <a:cubicBezTo>
                    <a:pt x="2397761" y="743384"/>
                    <a:pt x="2636521" y="8478"/>
                    <a:pt x="2875281" y="10171"/>
                  </a:cubicBezTo>
                  <a:cubicBezTo>
                    <a:pt x="3114041" y="11864"/>
                    <a:pt x="3347721" y="751851"/>
                    <a:pt x="3586481" y="751851"/>
                  </a:cubicBezTo>
                  <a:cubicBezTo>
                    <a:pt x="3825241" y="751851"/>
                    <a:pt x="4070774" y="10171"/>
                    <a:pt x="4307841" y="10171"/>
                  </a:cubicBezTo>
                  <a:cubicBezTo>
                    <a:pt x="4544908" y="10171"/>
                    <a:pt x="4766734" y="750158"/>
                    <a:pt x="5008881" y="75185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6F235205-0D07-7346-E765-4F197091171E}"/>
                </a:ext>
              </a:extLst>
            </p:cNvPr>
            <p:cNvSpPr/>
            <p:nvPr/>
          </p:nvSpPr>
          <p:spPr>
            <a:xfrm>
              <a:off x="1000162" y="2470775"/>
              <a:ext cx="1175653" cy="1006416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348CCCD4-D24B-1533-A85D-916C5A1D9152}"/>
                </a:ext>
              </a:extLst>
            </p:cNvPr>
            <p:cNvSpPr/>
            <p:nvPr/>
          </p:nvSpPr>
          <p:spPr>
            <a:xfrm>
              <a:off x="2174845" y="2467227"/>
              <a:ext cx="1260118" cy="988517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6D1459AD-3670-DC3C-C210-A2B856A9363E}"/>
                </a:ext>
              </a:extLst>
            </p:cNvPr>
            <p:cNvSpPr/>
            <p:nvPr/>
          </p:nvSpPr>
          <p:spPr>
            <a:xfrm rot="21575471">
              <a:off x="3438489" y="2471954"/>
              <a:ext cx="1272639" cy="993111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E6182CA-3A7D-AD71-562F-3FD3DDBEB9EB}"/>
                </a:ext>
              </a:extLst>
            </p:cNvPr>
            <p:cNvSpPr/>
            <p:nvPr/>
          </p:nvSpPr>
          <p:spPr>
            <a:xfrm rot="10698341">
              <a:off x="2182285" y="2570512"/>
              <a:ext cx="1257359" cy="803341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8605520"/>
                <a:gd name="connsiteY0" fmla="*/ 751851 h 772173"/>
                <a:gd name="connsiteX1" fmla="*/ 731520 w 8605520"/>
                <a:gd name="connsiteY1" fmla="*/ 20331 h 772173"/>
                <a:gd name="connsiteX2" fmla="*/ 1432560 w 8605520"/>
                <a:gd name="connsiteY2" fmla="*/ 772171 h 772173"/>
                <a:gd name="connsiteX3" fmla="*/ 2153920 w 8605520"/>
                <a:gd name="connsiteY3" fmla="*/ 30491 h 772173"/>
                <a:gd name="connsiteX4" fmla="*/ 2885440 w 8605520"/>
                <a:gd name="connsiteY4" fmla="*/ 751851 h 772173"/>
                <a:gd name="connsiteX5" fmla="*/ 3596640 w 8605520"/>
                <a:gd name="connsiteY5" fmla="*/ 30491 h 772173"/>
                <a:gd name="connsiteX6" fmla="*/ 4318000 w 8605520"/>
                <a:gd name="connsiteY6" fmla="*/ 762011 h 772173"/>
                <a:gd name="connsiteX7" fmla="*/ 5008880 w 8605520"/>
                <a:gd name="connsiteY7" fmla="*/ 11 h 772173"/>
                <a:gd name="connsiteX8" fmla="*/ 5750560 w 8605520"/>
                <a:gd name="connsiteY8" fmla="*/ 741691 h 772173"/>
                <a:gd name="connsiteX9" fmla="*/ 6471920 w 8605520"/>
                <a:gd name="connsiteY9" fmla="*/ 10171 h 772173"/>
                <a:gd name="connsiteX10" fmla="*/ 7183120 w 8605520"/>
                <a:gd name="connsiteY10" fmla="*/ 751851 h 772173"/>
                <a:gd name="connsiteX11" fmla="*/ 7904480 w 8605520"/>
                <a:gd name="connsiteY11" fmla="*/ 10171 h 772173"/>
                <a:gd name="connsiteX12" fmla="*/ 8605520 w 8605520"/>
                <a:gd name="connsiteY12" fmla="*/ 751851 h 772173"/>
                <a:gd name="connsiteX0" fmla="*/ 2 w 7874002"/>
                <a:gd name="connsiteY0" fmla="*/ 20331 h 772173"/>
                <a:gd name="connsiteX1" fmla="*/ 701042 w 7874002"/>
                <a:gd name="connsiteY1" fmla="*/ 772171 h 772173"/>
                <a:gd name="connsiteX2" fmla="*/ 1422402 w 7874002"/>
                <a:gd name="connsiteY2" fmla="*/ 30491 h 772173"/>
                <a:gd name="connsiteX3" fmla="*/ 2153922 w 7874002"/>
                <a:gd name="connsiteY3" fmla="*/ 751851 h 772173"/>
                <a:gd name="connsiteX4" fmla="*/ 2865122 w 7874002"/>
                <a:gd name="connsiteY4" fmla="*/ 30491 h 772173"/>
                <a:gd name="connsiteX5" fmla="*/ 3586482 w 7874002"/>
                <a:gd name="connsiteY5" fmla="*/ 762011 h 772173"/>
                <a:gd name="connsiteX6" fmla="*/ 4277362 w 7874002"/>
                <a:gd name="connsiteY6" fmla="*/ 11 h 772173"/>
                <a:gd name="connsiteX7" fmla="*/ 5019042 w 7874002"/>
                <a:gd name="connsiteY7" fmla="*/ 741691 h 772173"/>
                <a:gd name="connsiteX8" fmla="*/ 5740402 w 7874002"/>
                <a:gd name="connsiteY8" fmla="*/ 10171 h 772173"/>
                <a:gd name="connsiteX9" fmla="*/ 6451602 w 7874002"/>
                <a:gd name="connsiteY9" fmla="*/ 751851 h 772173"/>
                <a:gd name="connsiteX10" fmla="*/ 7172962 w 7874002"/>
                <a:gd name="connsiteY10" fmla="*/ 10171 h 772173"/>
                <a:gd name="connsiteX11" fmla="*/ 7874002 w 7874002"/>
                <a:gd name="connsiteY11" fmla="*/ 751851 h 772173"/>
                <a:gd name="connsiteX0" fmla="*/ 2 w 7172962"/>
                <a:gd name="connsiteY0" fmla="*/ 772171 h 772173"/>
                <a:gd name="connsiteX1" fmla="*/ 721362 w 7172962"/>
                <a:gd name="connsiteY1" fmla="*/ 30491 h 772173"/>
                <a:gd name="connsiteX2" fmla="*/ 1452882 w 7172962"/>
                <a:gd name="connsiteY2" fmla="*/ 751851 h 772173"/>
                <a:gd name="connsiteX3" fmla="*/ 2164082 w 7172962"/>
                <a:gd name="connsiteY3" fmla="*/ 30491 h 772173"/>
                <a:gd name="connsiteX4" fmla="*/ 2885442 w 7172962"/>
                <a:gd name="connsiteY4" fmla="*/ 762011 h 772173"/>
                <a:gd name="connsiteX5" fmla="*/ 3576322 w 7172962"/>
                <a:gd name="connsiteY5" fmla="*/ 11 h 772173"/>
                <a:gd name="connsiteX6" fmla="*/ 4318002 w 7172962"/>
                <a:gd name="connsiteY6" fmla="*/ 741691 h 772173"/>
                <a:gd name="connsiteX7" fmla="*/ 5039362 w 7172962"/>
                <a:gd name="connsiteY7" fmla="*/ 10171 h 772173"/>
                <a:gd name="connsiteX8" fmla="*/ 5750562 w 7172962"/>
                <a:gd name="connsiteY8" fmla="*/ 751851 h 772173"/>
                <a:gd name="connsiteX9" fmla="*/ 6471922 w 7172962"/>
                <a:gd name="connsiteY9" fmla="*/ 10171 h 772173"/>
                <a:gd name="connsiteX10" fmla="*/ 7172962 w 7172962"/>
                <a:gd name="connsiteY10" fmla="*/ 751851 h 772173"/>
                <a:gd name="connsiteX0" fmla="*/ 0 w 6451600"/>
                <a:gd name="connsiteY0" fmla="*/ 30491 h 762037"/>
                <a:gd name="connsiteX1" fmla="*/ 731520 w 6451600"/>
                <a:gd name="connsiteY1" fmla="*/ 751851 h 762037"/>
                <a:gd name="connsiteX2" fmla="*/ 1442720 w 6451600"/>
                <a:gd name="connsiteY2" fmla="*/ 30491 h 762037"/>
                <a:gd name="connsiteX3" fmla="*/ 2164080 w 6451600"/>
                <a:gd name="connsiteY3" fmla="*/ 762011 h 762037"/>
                <a:gd name="connsiteX4" fmla="*/ 2854960 w 6451600"/>
                <a:gd name="connsiteY4" fmla="*/ 11 h 762037"/>
                <a:gd name="connsiteX5" fmla="*/ 3596640 w 6451600"/>
                <a:gd name="connsiteY5" fmla="*/ 741691 h 762037"/>
                <a:gd name="connsiteX6" fmla="*/ 4318000 w 6451600"/>
                <a:gd name="connsiteY6" fmla="*/ 10171 h 762037"/>
                <a:gd name="connsiteX7" fmla="*/ 5029200 w 6451600"/>
                <a:gd name="connsiteY7" fmla="*/ 751851 h 762037"/>
                <a:gd name="connsiteX8" fmla="*/ 5750560 w 6451600"/>
                <a:gd name="connsiteY8" fmla="*/ 10171 h 762037"/>
                <a:gd name="connsiteX9" fmla="*/ 6451600 w 6451600"/>
                <a:gd name="connsiteY9" fmla="*/ 751851 h 762037"/>
                <a:gd name="connsiteX0" fmla="*/ 2 w 5720082"/>
                <a:gd name="connsiteY0" fmla="*/ 751851 h 762037"/>
                <a:gd name="connsiteX1" fmla="*/ 711202 w 5720082"/>
                <a:gd name="connsiteY1" fmla="*/ 30491 h 762037"/>
                <a:gd name="connsiteX2" fmla="*/ 1432562 w 5720082"/>
                <a:gd name="connsiteY2" fmla="*/ 762011 h 762037"/>
                <a:gd name="connsiteX3" fmla="*/ 2123442 w 5720082"/>
                <a:gd name="connsiteY3" fmla="*/ 11 h 762037"/>
                <a:gd name="connsiteX4" fmla="*/ 2865122 w 5720082"/>
                <a:gd name="connsiteY4" fmla="*/ 741691 h 762037"/>
                <a:gd name="connsiteX5" fmla="*/ 3586482 w 5720082"/>
                <a:gd name="connsiteY5" fmla="*/ 10171 h 762037"/>
                <a:gd name="connsiteX6" fmla="*/ 4297682 w 5720082"/>
                <a:gd name="connsiteY6" fmla="*/ 751851 h 762037"/>
                <a:gd name="connsiteX7" fmla="*/ 5019042 w 5720082"/>
                <a:gd name="connsiteY7" fmla="*/ 10171 h 762037"/>
                <a:gd name="connsiteX8" fmla="*/ 5720082 w 5720082"/>
                <a:gd name="connsiteY8" fmla="*/ 751851 h 762037"/>
                <a:gd name="connsiteX0" fmla="*/ 1 w 5008881"/>
                <a:gd name="connsiteY0" fmla="*/ 30491 h 762037"/>
                <a:gd name="connsiteX1" fmla="*/ 721361 w 5008881"/>
                <a:gd name="connsiteY1" fmla="*/ 762011 h 762037"/>
                <a:gd name="connsiteX2" fmla="*/ 1412241 w 5008881"/>
                <a:gd name="connsiteY2" fmla="*/ 11 h 762037"/>
                <a:gd name="connsiteX3" fmla="*/ 2153921 w 5008881"/>
                <a:gd name="connsiteY3" fmla="*/ 741691 h 762037"/>
                <a:gd name="connsiteX4" fmla="*/ 2875281 w 5008881"/>
                <a:gd name="connsiteY4" fmla="*/ 10171 h 762037"/>
                <a:gd name="connsiteX5" fmla="*/ 3586481 w 5008881"/>
                <a:gd name="connsiteY5" fmla="*/ 751851 h 762037"/>
                <a:gd name="connsiteX6" fmla="*/ 4307841 w 5008881"/>
                <a:gd name="connsiteY6" fmla="*/ 10171 h 762037"/>
                <a:gd name="connsiteX7" fmla="*/ 5008881 w 5008881"/>
                <a:gd name="connsiteY7" fmla="*/ 751851 h 76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8881" h="762037">
                  <a:moveTo>
                    <a:pt x="1" y="30491"/>
                  </a:moveTo>
                  <a:cubicBezTo>
                    <a:pt x="238761" y="32184"/>
                    <a:pt x="485988" y="767091"/>
                    <a:pt x="721361" y="762011"/>
                  </a:cubicBezTo>
                  <a:cubicBezTo>
                    <a:pt x="956734" y="756931"/>
                    <a:pt x="1173481" y="3398"/>
                    <a:pt x="1412241" y="11"/>
                  </a:cubicBezTo>
                  <a:cubicBezTo>
                    <a:pt x="1651001" y="-3376"/>
                    <a:pt x="1910081" y="739998"/>
                    <a:pt x="2153921" y="741691"/>
                  </a:cubicBezTo>
                  <a:cubicBezTo>
                    <a:pt x="2397761" y="743384"/>
                    <a:pt x="2636521" y="8478"/>
                    <a:pt x="2875281" y="10171"/>
                  </a:cubicBezTo>
                  <a:cubicBezTo>
                    <a:pt x="3114041" y="11864"/>
                    <a:pt x="3347721" y="751851"/>
                    <a:pt x="3586481" y="751851"/>
                  </a:cubicBezTo>
                  <a:cubicBezTo>
                    <a:pt x="3825241" y="751851"/>
                    <a:pt x="4070774" y="10171"/>
                    <a:pt x="4307841" y="10171"/>
                  </a:cubicBezTo>
                  <a:cubicBezTo>
                    <a:pt x="4544908" y="10171"/>
                    <a:pt x="4766734" y="750158"/>
                    <a:pt x="5008881" y="75185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F3201B06-BDD4-6977-D295-425ECE9828CA}"/>
                </a:ext>
              </a:extLst>
            </p:cNvPr>
            <p:cNvSpPr/>
            <p:nvPr/>
          </p:nvSpPr>
          <p:spPr>
            <a:xfrm rot="10800000">
              <a:off x="4720845" y="2574946"/>
              <a:ext cx="1257359" cy="803341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8605520"/>
                <a:gd name="connsiteY0" fmla="*/ 751851 h 772173"/>
                <a:gd name="connsiteX1" fmla="*/ 731520 w 8605520"/>
                <a:gd name="connsiteY1" fmla="*/ 20331 h 772173"/>
                <a:gd name="connsiteX2" fmla="*/ 1432560 w 8605520"/>
                <a:gd name="connsiteY2" fmla="*/ 772171 h 772173"/>
                <a:gd name="connsiteX3" fmla="*/ 2153920 w 8605520"/>
                <a:gd name="connsiteY3" fmla="*/ 30491 h 772173"/>
                <a:gd name="connsiteX4" fmla="*/ 2885440 w 8605520"/>
                <a:gd name="connsiteY4" fmla="*/ 751851 h 772173"/>
                <a:gd name="connsiteX5" fmla="*/ 3596640 w 8605520"/>
                <a:gd name="connsiteY5" fmla="*/ 30491 h 772173"/>
                <a:gd name="connsiteX6" fmla="*/ 4318000 w 8605520"/>
                <a:gd name="connsiteY6" fmla="*/ 762011 h 772173"/>
                <a:gd name="connsiteX7" fmla="*/ 5008880 w 8605520"/>
                <a:gd name="connsiteY7" fmla="*/ 11 h 772173"/>
                <a:gd name="connsiteX8" fmla="*/ 5750560 w 8605520"/>
                <a:gd name="connsiteY8" fmla="*/ 741691 h 772173"/>
                <a:gd name="connsiteX9" fmla="*/ 6471920 w 8605520"/>
                <a:gd name="connsiteY9" fmla="*/ 10171 h 772173"/>
                <a:gd name="connsiteX10" fmla="*/ 7183120 w 8605520"/>
                <a:gd name="connsiteY10" fmla="*/ 751851 h 772173"/>
                <a:gd name="connsiteX11" fmla="*/ 7904480 w 8605520"/>
                <a:gd name="connsiteY11" fmla="*/ 10171 h 772173"/>
                <a:gd name="connsiteX12" fmla="*/ 8605520 w 8605520"/>
                <a:gd name="connsiteY12" fmla="*/ 751851 h 772173"/>
                <a:gd name="connsiteX0" fmla="*/ 2 w 7874002"/>
                <a:gd name="connsiteY0" fmla="*/ 20331 h 772173"/>
                <a:gd name="connsiteX1" fmla="*/ 701042 w 7874002"/>
                <a:gd name="connsiteY1" fmla="*/ 772171 h 772173"/>
                <a:gd name="connsiteX2" fmla="*/ 1422402 w 7874002"/>
                <a:gd name="connsiteY2" fmla="*/ 30491 h 772173"/>
                <a:gd name="connsiteX3" fmla="*/ 2153922 w 7874002"/>
                <a:gd name="connsiteY3" fmla="*/ 751851 h 772173"/>
                <a:gd name="connsiteX4" fmla="*/ 2865122 w 7874002"/>
                <a:gd name="connsiteY4" fmla="*/ 30491 h 772173"/>
                <a:gd name="connsiteX5" fmla="*/ 3586482 w 7874002"/>
                <a:gd name="connsiteY5" fmla="*/ 762011 h 772173"/>
                <a:gd name="connsiteX6" fmla="*/ 4277362 w 7874002"/>
                <a:gd name="connsiteY6" fmla="*/ 11 h 772173"/>
                <a:gd name="connsiteX7" fmla="*/ 5019042 w 7874002"/>
                <a:gd name="connsiteY7" fmla="*/ 741691 h 772173"/>
                <a:gd name="connsiteX8" fmla="*/ 5740402 w 7874002"/>
                <a:gd name="connsiteY8" fmla="*/ 10171 h 772173"/>
                <a:gd name="connsiteX9" fmla="*/ 6451602 w 7874002"/>
                <a:gd name="connsiteY9" fmla="*/ 751851 h 772173"/>
                <a:gd name="connsiteX10" fmla="*/ 7172962 w 7874002"/>
                <a:gd name="connsiteY10" fmla="*/ 10171 h 772173"/>
                <a:gd name="connsiteX11" fmla="*/ 7874002 w 7874002"/>
                <a:gd name="connsiteY11" fmla="*/ 751851 h 772173"/>
                <a:gd name="connsiteX0" fmla="*/ 2 w 7172962"/>
                <a:gd name="connsiteY0" fmla="*/ 772171 h 772173"/>
                <a:gd name="connsiteX1" fmla="*/ 721362 w 7172962"/>
                <a:gd name="connsiteY1" fmla="*/ 30491 h 772173"/>
                <a:gd name="connsiteX2" fmla="*/ 1452882 w 7172962"/>
                <a:gd name="connsiteY2" fmla="*/ 751851 h 772173"/>
                <a:gd name="connsiteX3" fmla="*/ 2164082 w 7172962"/>
                <a:gd name="connsiteY3" fmla="*/ 30491 h 772173"/>
                <a:gd name="connsiteX4" fmla="*/ 2885442 w 7172962"/>
                <a:gd name="connsiteY4" fmla="*/ 762011 h 772173"/>
                <a:gd name="connsiteX5" fmla="*/ 3576322 w 7172962"/>
                <a:gd name="connsiteY5" fmla="*/ 11 h 772173"/>
                <a:gd name="connsiteX6" fmla="*/ 4318002 w 7172962"/>
                <a:gd name="connsiteY6" fmla="*/ 741691 h 772173"/>
                <a:gd name="connsiteX7" fmla="*/ 5039362 w 7172962"/>
                <a:gd name="connsiteY7" fmla="*/ 10171 h 772173"/>
                <a:gd name="connsiteX8" fmla="*/ 5750562 w 7172962"/>
                <a:gd name="connsiteY8" fmla="*/ 751851 h 772173"/>
                <a:gd name="connsiteX9" fmla="*/ 6471922 w 7172962"/>
                <a:gd name="connsiteY9" fmla="*/ 10171 h 772173"/>
                <a:gd name="connsiteX10" fmla="*/ 7172962 w 7172962"/>
                <a:gd name="connsiteY10" fmla="*/ 751851 h 772173"/>
                <a:gd name="connsiteX0" fmla="*/ 0 w 6451600"/>
                <a:gd name="connsiteY0" fmla="*/ 30491 h 762037"/>
                <a:gd name="connsiteX1" fmla="*/ 731520 w 6451600"/>
                <a:gd name="connsiteY1" fmla="*/ 751851 h 762037"/>
                <a:gd name="connsiteX2" fmla="*/ 1442720 w 6451600"/>
                <a:gd name="connsiteY2" fmla="*/ 30491 h 762037"/>
                <a:gd name="connsiteX3" fmla="*/ 2164080 w 6451600"/>
                <a:gd name="connsiteY3" fmla="*/ 762011 h 762037"/>
                <a:gd name="connsiteX4" fmla="*/ 2854960 w 6451600"/>
                <a:gd name="connsiteY4" fmla="*/ 11 h 762037"/>
                <a:gd name="connsiteX5" fmla="*/ 3596640 w 6451600"/>
                <a:gd name="connsiteY5" fmla="*/ 741691 h 762037"/>
                <a:gd name="connsiteX6" fmla="*/ 4318000 w 6451600"/>
                <a:gd name="connsiteY6" fmla="*/ 10171 h 762037"/>
                <a:gd name="connsiteX7" fmla="*/ 5029200 w 6451600"/>
                <a:gd name="connsiteY7" fmla="*/ 751851 h 762037"/>
                <a:gd name="connsiteX8" fmla="*/ 5750560 w 6451600"/>
                <a:gd name="connsiteY8" fmla="*/ 10171 h 762037"/>
                <a:gd name="connsiteX9" fmla="*/ 6451600 w 6451600"/>
                <a:gd name="connsiteY9" fmla="*/ 751851 h 762037"/>
                <a:gd name="connsiteX0" fmla="*/ 2 w 5720082"/>
                <a:gd name="connsiteY0" fmla="*/ 751851 h 762037"/>
                <a:gd name="connsiteX1" fmla="*/ 711202 w 5720082"/>
                <a:gd name="connsiteY1" fmla="*/ 30491 h 762037"/>
                <a:gd name="connsiteX2" fmla="*/ 1432562 w 5720082"/>
                <a:gd name="connsiteY2" fmla="*/ 762011 h 762037"/>
                <a:gd name="connsiteX3" fmla="*/ 2123442 w 5720082"/>
                <a:gd name="connsiteY3" fmla="*/ 11 h 762037"/>
                <a:gd name="connsiteX4" fmla="*/ 2865122 w 5720082"/>
                <a:gd name="connsiteY4" fmla="*/ 741691 h 762037"/>
                <a:gd name="connsiteX5" fmla="*/ 3586482 w 5720082"/>
                <a:gd name="connsiteY5" fmla="*/ 10171 h 762037"/>
                <a:gd name="connsiteX6" fmla="*/ 4297682 w 5720082"/>
                <a:gd name="connsiteY6" fmla="*/ 751851 h 762037"/>
                <a:gd name="connsiteX7" fmla="*/ 5019042 w 5720082"/>
                <a:gd name="connsiteY7" fmla="*/ 10171 h 762037"/>
                <a:gd name="connsiteX8" fmla="*/ 5720082 w 5720082"/>
                <a:gd name="connsiteY8" fmla="*/ 751851 h 762037"/>
                <a:gd name="connsiteX0" fmla="*/ 1 w 5008881"/>
                <a:gd name="connsiteY0" fmla="*/ 30491 h 762037"/>
                <a:gd name="connsiteX1" fmla="*/ 721361 w 5008881"/>
                <a:gd name="connsiteY1" fmla="*/ 762011 h 762037"/>
                <a:gd name="connsiteX2" fmla="*/ 1412241 w 5008881"/>
                <a:gd name="connsiteY2" fmla="*/ 11 h 762037"/>
                <a:gd name="connsiteX3" fmla="*/ 2153921 w 5008881"/>
                <a:gd name="connsiteY3" fmla="*/ 741691 h 762037"/>
                <a:gd name="connsiteX4" fmla="*/ 2875281 w 5008881"/>
                <a:gd name="connsiteY4" fmla="*/ 10171 h 762037"/>
                <a:gd name="connsiteX5" fmla="*/ 3586481 w 5008881"/>
                <a:gd name="connsiteY5" fmla="*/ 751851 h 762037"/>
                <a:gd name="connsiteX6" fmla="*/ 4307841 w 5008881"/>
                <a:gd name="connsiteY6" fmla="*/ 10171 h 762037"/>
                <a:gd name="connsiteX7" fmla="*/ 5008881 w 5008881"/>
                <a:gd name="connsiteY7" fmla="*/ 751851 h 76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8881" h="762037">
                  <a:moveTo>
                    <a:pt x="1" y="30491"/>
                  </a:moveTo>
                  <a:cubicBezTo>
                    <a:pt x="238761" y="32184"/>
                    <a:pt x="485988" y="767091"/>
                    <a:pt x="721361" y="762011"/>
                  </a:cubicBezTo>
                  <a:cubicBezTo>
                    <a:pt x="956734" y="756931"/>
                    <a:pt x="1173481" y="3398"/>
                    <a:pt x="1412241" y="11"/>
                  </a:cubicBezTo>
                  <a:cubicBezTo>
                    <a:pt x="1651001" y="-3376"/>
                    <a:pt x="1910081" y="739998"/>
                    <a:pt x="2153921" y="741691"/>
                  </a:cubicBezTo>
                  <a:cubicBezTo>
                    <a:pt x="2397761" y="743384"/>
                    <a:pt x="2636521" y="8478"/>
                    <a:pt x="2875281" y="10171"/>
                  </a:cubicBezTo>
                  <a:cubicBezTo>
                    <a:pt x="3114041" y="11864"/>
                    <a:pt x="3347721" y="751851"/>
                    <a:pt x="3586481" y="751851"/>
                  </a:cubicBezTo>
                  <a:cubicBezTo>
                    <a:pt x="3825241" y="751851"/>
                    <a:pt x="4070774" y="10171"/>
                    <a:pt x="4307841" y="10171"/>
                  </a:cubicBezTo>
                  <a:cubicBezTo>
                    <a:pt x="4544908" y="10171"/>
                    <a:pt x="4766734" y="750158"/>
                    <a:pt x="5008881" y="75185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74CB1BDE-B15F-E1E9-167D-DD7D86753DCA}"/>
                </a:ext>
              </a:extLst>
            </p:cNvPr>
            <p:cNvSpPr/>
            <p:nvPr/>
          </p:nvSpPr>
          <p:spPr>
            <a:xfrm>
              <a:off x="3205208" y="2412255"/>
              <a:ext cx="473974" cy="1101378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90EA8F68-C399-8DE6-1A7F-4F90CE9CF8EF}"/>
                </a:ext>
              </a:extLst>
            </p:cNvPr>
            <p:cNvSpPr/>
            <p:nvPr/>
          </p:nvSpPr>
          <p:spPr>
            <a:xfrm>
              <a:off x="4454599" y="2385618"/>
              <a:ext cx="473974" cy="1128015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49E7F3E1-FFD2-6634-32BD-ACDB0831BC7A}"/>
                </a:ext>
              </a:extLst>
            </p:cNvPr>
            <p:cNvSpPr txBox="1"/>
            <p:nvPr/>
          </p:nvSpPr>
          <p:spPr>
            <a:xfrm>
              <a:off x="1273430" y="3837857"/>
              <a:ext cx="46938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Instantaneous phase shift (IPS) modulation produces discrete phase shift.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7CC4B68-4EE9-EB0D-D381-FD575D174A1F}"/>
                </a:ext>
              </a:extLst>
            </p:cNvPr>
            <p:cNvSpPr txBox="1"/>
            <p:nvPr/>
          </p:nvSpPr>
          <p:spPr>
            <a:xfrm>
              <a:off x="2564883" y="1135578"/>
              <a:ext cx="241476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Frequency harmonics!</a:t>
              </a:r>
              <a:endParaRPr lang="zh-CN" altLang="en-US" dirty="0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D935B0B-2652-BDA0-8977-E4661F63E8C9}"/>
                </a:ext>
              </a:extLst>
            </p:cNvPr>
            <p:cNvGrpSpPr/>
            <p:nvPr/>
          </p:nvGrpSpPr>
          <p:grpSpPr>
            <a:xfrm>
              <a:off x="3210477" y="1731942"/>
              <a:ext cx="572089" cy="624647"/>
              <a:chOff x="4359164" y="1312033"/>
              <a:chExt cx="699294" cy="1128015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AA60C595-7BFB-85FA-FD5B-5EBEC151D39C}"/>
                  </a:ext>
                </a:extLst>
              </p:cNvPr>
              <p:cNvSpPr/>
              <p:nvPr/>
            </p:nvSpPr>
            <p:spPr>
              <a:xfrm>
                <a:off x="4363795" y="1597112"/>
                <a:ext cx="694663" cy="529068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10766DCE-675C-7A42-3A3B-C77D85688939}"/>
                  </a:ext>
                </a:extLst>
              </p:cNvPr>
              <p:cNvSpPr/>
              <p:nvPr/>
            </p:nvSpPr>
            <p:spPr>
              <a:xfrm>
                <a:off x="4363794" y="1312033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8B14D696-5098-9F45-8A7A-6ECE6E10EE17}"/>
                  </a:ext>
                </a:extLst>
              </p:cNvPr>
              <p:cNvSpPr/>
              <p:nvPr/>
            </p:nvSpPr>
            <p:spPr>
              <a:xfrm>
                <a:off x="4359164" y="2187592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A87E523-5B28-A590-42EC-22C07FB8D2F9}"/>
                </a:ext>
              </a:extLst>
            </p:cNvPr>
            <p:cNvGrpSpPr/>
            <p:nvPr/>
          </p:nvGrpSpPr>
          <p:grpSpPr>
            <a:xfrm>
              <a:off x="1936044" y="1745172"/>
              <a:ext cx="572089" cy="624647"/>
              <a:chOff x="4359164" y="1312033"/>
              <a:chExt cx="699294" cy="1128015"/>
            </a:xfrm>
          </p:grpSpPr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3D9985FF-3F2C-C746-FD65-8CE59C0EE670}"/>
                  </a:ext>
                </a:extLst>
              </p:cNvPr>
              <p:cNvSpPr/>
              <p:nvPr/>
            </p:nvSpPr>
            <p:spPr>
              <a:xfrm>
                <a:off x="4363795" y="1597112"/>
                <a:ext cx="694663" cy="529068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AF1217A9-34FD-FCA4-28F0-5F8168B984F5}"/>
                  </a:ext>
                </a:extLst>
              </p:cNvPr>
              <p:cNvSpPr/>
              <p:nvPr/>
            </p:nvSpPr>
            <p:spPr>
              <a:xfrm>
                <a:off x="4363794" y="1312033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03049D7F-4E9E-530E-1B8B-38C119D132EF}"/>
                  </a:ext>
                </a:extLst>
              </p:cNvPr>
              <p:cNvSpPr/>
              <p:nvPr/>
            </p:nvSpPr>
            <p:spPr>
              <a:xfrm>
                <a:off x="4359164" y="2187592"/>
                <a:ext cx="694663" cy="252456"/>
              </a:xfrm>
              <a:custGeom>
                <a:avLst/>
                <a:gdLst>
                  <a:gd name="connsiteX0" fmla="*/ 0 w 9357360"/>
                  <a:gd name="connsiteY0" fmla="*/ 751851 h 772173"/>
                  <a:gd name="connsiteX1" fmla="*/ 731520 w 9357360"/>
                  <a:gd name="connsiteY1" fmla="*/ 20331 h 772173"/>
                  <a:gd name="connsiteX2" fmla="*/ 1432560 w 9357360"/>
                  <a:gd name="connsiteY2" fmla="*/ 772171 h 772173"/>
                  <a:gd name="connsiteX3" fmla="*/ 2153920 w 9357360"/>
                  <a:gd name="connsiteY3" fmla="*/ 30491 h 772173"/>
                  <a:gd name="connsiteX4" fmla="*/ 2885440 w 9357360"/>
                  <a:gd name="connsiteY4" fmla="*/ 751851 h 772173"/>
                  <a:gd name="connsiteX5" fmla="*/ 3596640 w 9357360"/>
                  <a:gd name="connsiteY5" fmla="*/ 30491 h 772173"/>
                  <a:gd name="connsiteX6" fmla="*/ 4318000 w 9357360"/>
                  <a:gd name="connsiteY6" fmla="*/ 762011 h 772173"/>
                  <a:gd name="connsiteX7" fmla="*/ 5008880 w 9357360"/>
                  <a:gd name="connsiteY7" fmla="*/ 11 h 772173"/>
                  <a:gd name="connsiteX8" fmla="*/ 5750560 w 9357360"/>
                  <a:gd name="connsiteY8" fmla="*/ 741691 h 772173"/>
                  <a:gd name="connsiteX9" fmla="*/ 6471920 w 9357360"/>
                  <a:gd name="connsiteY9" fmla="*/ 10171 h 772173"/>
                  <a:gd name="connsiteX10" fmla="*/ 7183120 w 9357360"/>
                  <a:gd name="connsiteY10" fmla="*/ 751851 h 772173"/>
                  <a:gd name="connsiteX11" fmla="*/ 7904480 w 9357360"/>
                  <a:gd name="connsiteY11" fmla="*/ 10171 h 772173"/>
                  <a:gd name="connsiteX12" fmla="*/ 8605520 w 9357360"/>
                  <a:gd name="connsiteY12" fmla="*/ 751851 h 772173"/>
                  <a:gd name="connsiteX13" fmla="*/ 9357360 w 9357360"/>
                  <a:gd name="connsiteY13" fmla="*/ 20331 h 772173"/>
                  <a:gd name="connsiteX0" fmla="*/ 0 w 9357360"/>
                  <a:gd name="connsiteY0" fmla="*/ 751851 h 1050429"/>
                  <a:gd name="connsiteX1" fmla="*/ 731520 w 9357360"/>
                  <a:gd name="connsiteY1" fmla="*/ 20331 h 1050429"/>
                  <a:gd name="connsiteX2" fmla="*/ 1391588 w 9357360"/>
                  <a:gd name="connsiteY2" fmla="*/ 1050427 h 1050429"/>
                  <a:gd name="connsiteX3" fmla="*/ 2153920 w 9357360"/>
                  <a:gd name="connsiteY3" fmla="*/ 30491 h 1050429"/>
                  <a:gd name="connsiteX4" fmla="*/ 2885440 w 9357360"/>
                  <a:gd name="connsiteY4" fmla="*/ 751851 h 1050429"/>
                  <a:gd name="connsiteX5" fmla="*/ 3596640 w 9357360"/>
                  <a:gd name="connsiteY5" fmla="*/ 30491 h 1050429"/>
                  <a:gd name="connsiteX6" fmla="*/ 4318000 w 9357360"/>
                  <a:gd name="connsiteY6" fmla="*/ 762011 h 1050429"/>
                  <a:gd name="connsiteX7" fmla="*/ 5008880 w 9357360"/>
                  <a:gd name="connsiteY7" fmla="*/ 11 h 1050429"/>
                  <a:gd name="connsiteX8" fmla="*/ 5750560 w 9357360"/>
                  <a:gd name="connsiteY8" fmla="*/ 741691 h 1050429"/>
                  <a:gd name="connsiteX9" fmla="*/ 6471920 w 9357360"/>
                  <a:gd name="connsiteY9" fmla="*/ 10171 h 1050429"/>
                  <a:gd name="connsiteX10" fmla="*/ 7183120 w 9357360"/>
                  <a:gd name="connsiteY10" fmla="*/ 751851 h 1050429"/>
                  <a:gd name="connsiteX11" fmla="*/ 7904480 w 9357360"/>
                  <a:gd name="connsiteY11" fmla="*/ 10171 h 1050429"/>
                  <a:gd name="connsiteX12" fmla="*/ 8605520 w 9357360"/>
                  <a:gd name="connsiteY12" fmla="*/ 751851 h 1050429"/>
                  <a:gd name="connsiteX13" fmla="*/ 9357360 w 9357360"/>
                  <a:gd name="connsiteY13" fmla="*/ 20331 h 1050429"/>
                  <a:gd name="connsiteX0" fmla="*/ 0 w 9357360"/>
                  <a:gd name="connsiteY0" fmla="*/ 1153322 h 1455250"/>
                  <a:gd name="connsiteX1" fmla="*/ 731520 w 9357360"/>
                  <a:gd name="connsiteY1" fmla="*/ 421802 h 1455250"/>
                  <a:gd name="connsiteX2" fmla="*/ 1391588 w 9357360"/>
                  <a:gd name="connsiteY2" fmla="*/ 1451898 h 1455250"/>
                  <a:gd name="connsiteX3" fmla="*/ 2126605 w 9357360"/>
                  <a:gd name="connsiteY3" fmla="*/ 1595 h 1455250"/>
                  <a:gd name="connsiteX4" fmla="*/ 2885440 w 9357360"/>
                  <a:gd name="connsiteY4" fmla="*/ 1153322 h 1455250"/>
                  <a:gd name="connsiteX5" fmla="*/ 3596640 w 9357360"/>
                  <a:gd name="connsiteY5" fmla="*/ 431962 h 1455250"/>
                  <a:gd name="connsiteX6" fmla="*/ 4318000 w 9357360"/>
                  <a:gd name="connsiteY6" fmla="*/ 1163482 h 1455250"/>
                  <a:gd name="connsiteX7" fmla="*/ 5008880 w 9357360"/>
                  <a:gd name="connsiteY7" fmla="*/ 401482 h 1455250"/>
                  <a:gd name="connsiteX8" fmla="*/ 5750560 w 9357360"/>
                  <a:gd name="connsiteY8" fmla="*/ 1143162 h 1455250"/>
                  <a:gd name="connsiteX9" fmla="*/ 6471920 w 9357360"/>
                  <a:gd name="connsiteY9" fmla="*/ 411642 h 1455250"/>
                  <a:gd name="connsiteX10" fmla="*/ 7183120 w 9357360"/>
                  <a:gd name="connsiteY10" fmla="*/ 1153322 h 1455250"/>
                  <a:gd name="connsiteX11" fmla="*/ 7904480 w 9357360"/>
                  <a:gd name="connsiteY11" fmla="*/ 411642 h 1455250"/>
                  <a:gd name="connsiteX12" fmla="*/ 8605520 w 9357360"/>
                  <a:gd name="connsiteY12" fmla="*/ 1153322 h 1455250"/>
                  <a:gd name="connsiteX13" fmla="*/ 9357360 w 9357360"/>
                  <a:gd name="connsiteY13" fmla="*/ 421802 h 1455250"/>
                  <a:gd name="connsiteX0" fmla="*/ 0 w 9357360"/>
                  <a:gd name="connsiteY0" fmla="*/ 1152503 h 1686044"/>
                  <a:gd name="connsiteX1" fmla="*/ 731520 w 9357360"/>
                  <a:gd name="connsiteY1" fmla="*/ 420983 h 1686044"/>
                  <a:gd name="connsiteX2" fmla="*/ 1391588 w 9357360"/>
                  <a:gd name="connsiteY2" fmla="*/ 1451079 h 1686044"/>
                  <a:gd name="connsiteX3" fmla="*/ 2126605 w 9357360"/>
                  <a:gd name="connsiteY3" fmla="*/ 776 h 1686044"/>
                  <a:gd name="connsiteX4" fmla="*/ 2748874 w 9357360"/>
                  <a:gd name="connsiteY4" fmla="*/ 1683043 h 1686044"/>
                  <a:gd name="connsiteX5" fmla="*/ 3596640 w 9357360"/>
                  <a:gd name="connsiteY5" fmla="*/ 431143 h 1686044"/>
                  <a:gd name="connsiteX6" fmla="*/ 4318000 w 9357360"/>
                  <a:gd name="connsiteY6" fmla="*/ 1162663 h 1686044"/>
                  <a:gd name="connsiteX7" fmla="*/ 5008880 w 9357360"/>
                  <a:gd name="connsiteY7" fmla="*/ 400663 h 1686044"/>
                  <a:gd name="connsiteX8" fmla="*/ 5750560 w 9357360"/>
                  <a:gd name="connsiteY8" fmla="*/ 1142343 h 1686044"/>
                  <a:gd name="connsiteX9" fmla="*/ 6471920 w 9357360"/>
                  <a:gd name="connsiteY9" fmla="*/ 410823 h 1686044"/>
                  <a:gd name="connsiteX10" fmla="*/ 7183120 w 9357360"/>
                  <a:gd name="connsiteY10" fmla="*/ 1152503 h 1686044"/>
                  <a:gd name="connsiteX11" fmla="*/ 7904480 w 9357360"/>
                  <a:gd name="connsiteY11" fmla="*/ 410823 h 1686044"/>
                  <a:gd name="connsiteX12" fmla="*/ 8605520 w 9357360"/>
                  <a:gd name="connsiteY12" fmla="*/ 1152503 h 1686044"/>
                  <a:gd name="connsiteX13" fmla="*/ 9357360 w 9357360"/>
                  <a:gd name="connsiteY13" fmla="*/ 420983 h 1686044"/>
                  <a:gd name="connsiteX0" fmla="*/ 0 w 9357360"/>
                  <a:gd name="connsiteY0" fmla="*/ 1537481 h 2069758"/>
                  <a:gd name="connsiteX1" fmla="*/ 731520 w 9357360"/>
                  <a:gd name="connsiteY1" fmla="*/ 805961 h 2069758"/>
                  <a:gd name="connsiteX2" fmla="*/ 1391588 w 9357360"/>
                  <a:gd name="connsiteY2" fmla="*/ 1836057 h 2069758"/>
                  <a:gd name="connsiteX3" fmla="*/ 2126605 w 9357360"/>
                  <a:gd name="connsiteY3" fmla="*/ 385754 h 2069758"/>
                  <a:gd name="connsiteX4" fmla="*/ 2748874 w 9357360"/>
                  <a:gd name="connsiteY4" fmla="*/ 2068021 h 2069758"/>
                  <a:gd name="connsiteX5" fmla="*/ 3514698 w 9357360"/>
                  <a:gd name="connsiteY5" fmla="*/ 3617 h 2069758"/>
                  <a:gd name="connsiteX6" fmla="*/ 4318000 w 9357360"/>
                  <a:gd name="connsiteY6" fmla="*/ 1547641 h 2069758"/>
                  <a:gd name="connsiteX7" fmla="*/ 5008880 w 9357360"/>
                  <a:gd name="connsiteY7" fmla="*/ 785641 h 2069758"/>
                  <a:gd name="connsiteX8" fmla="*/ 5750560 w 9357360"/>
                  <a:gd name="connsiteY8" fmla="*/ 1527321 h 2069758"/>
                  <a:gd name="connsiteX9" fmla="*/ 6471920 w 9357360"/>
                  <a:gd name="connsiteY9" fmla="*/ 795801 h 2069758"/>
                  <a:gd name="connsiteX10" fmla="*/ 7183120 w 9357360"/>
                  <a:gd name="connsiteY10" fmla="*/ 1537481 h 2069758"/>
                  <a:gd name="connsiteX11" fmla="*/ 7904480 w 9357360"/>
                  <a:gd name="connsiteY11" fmla="*/ 795801 h 2069758"/>
                  <a:gd name="connsiteX12" fmla="*/ 8605520 w 9357360"/>
                  <a:gd name="connsiteY12" fmla="*/ 1537481 h 2069758"/>
                  <a:gd name="connsiteX13" fmla="*/ 9357360 w 9357360"/>
                  <a:gd name="connsiteY13" fmla="*/ 805961 h 2069758"/>
                  <a:gd name="connsiteX0" fmla="*/ 0 w 9357360"/>
                  <a:gd name="connsiteY0" fmla="*/ 1534627 h 2066905"/>
                  <a:gd name="connsiteX1" fmla="*/ 731520 w 9357360"/>
                  <a:gd name="connsiteY1" fmla="*/ 803107 h 2066905"/>
                  <a:gd name="connsiteX2" fmla="*/ 1391588 w 9357360"/>
                  <a:gd name="connsiteY2" fmla="*/ 1833203 h 2066905"/>
                  <a:gd name="connsiteX3" fmla="*/ 2126605 w 9357360"/>
                  <a:gd name="connsiteY3" fmla="*/ 382900 h 2066905"/>
                  <a:gd name="connsiteX4" fmla="*/ 2748874 w 9357360"/>
                  <a:gd name="connsiteY4" fmla="*/ 2065167 h 2066905"/>
                  <a:gd name="connsiteX5" fmla="*/ 3514698 w 9357360"/>
                  <a:gd name="connsiteY5" fmla="*/ 763 h 2066905"/>
                  <a:gd name="connsiteX6" fmla="*/ 4358972 w 9357360"/>
                  <a:gd name="connsiteY6" fmla="*/ 1811911 h 2066905"/>
                  <a:gd name="connsiteX7" fmla="*/ 5008880 w 9357360"/>
                  <a:gd name="connsiteY7" fmla="*/ 782787 h 2066905"/>
                  <a:gd name="connsiteX8" fmla="*/ 5750560 w 9357360"/>
                  <a:gd name="connsiteY8" fmla="*/ 1524467 h 2066905"/>
                  <a:gd name="connsiteX9" fmla="*/ 6471920 w 9357360"/>
                  <a:gd name="connsiteY9" fmla="*/ 792947 h 2066905"/>
                  <a:gd name="connsiteX10" fmla="*/ 7183120 w 9357360"/>
                  <a:gd name="connsiteY10" fmla="*/ 1534627 h 2066905"/>
                  <a:gd name="connsiteX11" fmla="*/ 7904480 w 9357360"/>
                  <a:gd name="connsiteY11" fmla="*/ 792947 h 2066905"/>
                  <a:gd name="connsiteX12" fmla="*/ 8605520 w 9357360"/>
                  <a:gd name="connsiteY12" fmla="*/ 1534627 h 2066905"/>
                  <a:gd name="connsiteX13" fmla="*/ 9357360 w 9357360"/>
                  <a:gd name="connsiteY13" fmla="*/ 803107 h 2066905"/>
                  <a:gd name="connsiteX0" fmla="*/ 0 w 9357360"/>
                  <a:gd name="connsiteY0" fmla="*/ 1534599 h 2066877"/>
                  <a:gd name="connsiteX1" fmla="*/ 731520 w 9357360"/>
                  <a:gd name="connsiteY1" fmla="*/ 803079 h 2066877"/>
                  <a:gd name="connsiteX2" fmla="*/ 1391588 w 9357360"/>
                  <a:gd name="connsiteY2" fmla="*/ 1833175 h 2066877"/>
                  <a:gd name="connsiteX3" fmla="*/ 2126605 w 9357360"/>
                  <a:gd name="connsiteY3" fmla="*/ 382872 h 2066877"/>
                  <a:gd name="connsiteX4" fmla="*/ 2748874 w 9357360"/>
                  <a:gd name="connsiteY4" fmla="*/ 2065139 h 2066877"/>
                  <a:gd name="connsiteX5" fmla="*/ 3514698 w 9357360"/>
                  <a:gd name="connsiteY5" fmla="*/ 735 h 2066877"/>
                  <a:gd name="connsiteX6" fmla="*/ 4358972 w 9357360"/>
                  <a:gd name="connsiteY6" fmla="*/ 1811883 h 2066877"/>
                  <a:gd name="connsiteX7" fmla="*/ 4926944 w 9357360"/>
                  <a:gd name="connsiteY7" fmla="*/ 370942 h 2066877"/>
                  <a:gd name="connsiteX8" fmla="*/ 5750560 w 9357360"/>
                  <a:gd name="connsiteY8" fmla="*/ 1524439 h 2066877"/>
                  <a:gd name="connsiteX9" fmla="*/ 6471920 w 9357360"/>
                  <a:gd name="connsiteY9" fmla="*/ 792919 h 2066877"/>
                  <a:gd name="connsiteX10" fmla="*/ 7183120 w 9357360"/>
                  <a:gd name="connsiteY10" fmla="*/ 1534599 h 2066877"/>
                  <a:gd name="connsiteX11" fmla="*/ 7904480 w 9357360"/>
                  <a:gd name="connsiteY11" fmla="*/ 792919 h 2066877"/>
                  <a:gd name="connsiteX12" fmla="*/ 8605520 w 9357360"/>
                  <a:gd name="connsiteY12" fmla="*/ 1534599 h 2066877"/>
                  <a:gd name="connsiteX13" fmla="*/ 9357360 w 9357360"/>
                  <a:gd name="connsiteY13" fmla="*/ 803079 h 2066877"/>
                  <a:gd name="connsiteX0" fmla="*/ 0 w 8605520"/>
                  <a:gd name="connsiteY0" fmla="*/ 1534599 h 2066877"/>
                  <a:gd name="connsiteX1" fmla="*/ 731520 w 8605520"/>
                  <a:gd name="connsiteY1" fmla="*/ 803079 h 2066877"/>
                  <a:gd name="connsiteX2" fmla="*/ 1391588 w 8605520"/>
                  <a:gd name="connsiteY2" fmla="*/ 1833175 h 2066877"/>
                  <a:gd name="connsiteX3" fmla="*/ 2126605 w 8605520"/>
                  <a:gd name="connsiteY3" fmla="*/ 382872 h 2066877"/>
                  <a:gd name="connsiteX4" fmla="*/ 2748874 w 8605520"/>
                  <a:gd name="connsiteY4" fmla="*/ 2065139 h 2066877"/>
                  <a:gd name="connsiteX5" fmla="*/ 3514698 w 8605520"/>
                  <a:gd name="connsiteY5" fmla="*/ 735 h 2066877"/>
                  <a:gd name="connsiteX6" fmla="*/ 4358972 w 8605520"/>
                  <a:gd name="connsiteY6" fmla="*/ 1811883 h 2066877"/>
                  <a:gd name="connsiteX7" fmla="*/ 4926944 w 8605520"/>
                  <a:gd name="connsiteY7" fmla="*/ 370942 h 2066877"/>
                  <a:gd name="connsiteX8" fmla="*/ 5750560 w 8605520"/>
                  <a:gd name="connsiteY8" fmla="*/ 1524439 h 2066877"/>
                  <a:gd name="connsiteX9" fmla="*/ 6471920 w 8605520"/>
                  <a:gd name="connsiteY9" fmla="*/ 792919 h 2066877"/>
                  <a:gd name="connsiteX10" fmla="*/ 7183120 w 8605520"/>
                  <a:gd name="connsiteY10" fmla="*/ 1534599 h 2066877"/>
                  <a:gd name="connsiteX11" fmla="*/ 7904480 w 8605520"/>
                  <a:gd name="connsiteY11" fmla="*/ 792919 h 2066877"/>
                  <a:gd name="connsiteX12" fmla="*/ 8605520 w 8605520"/>
                  <a:gd name="connsiteY12" fmla="*/ 1534599 h 2066877"/>
                  <a:gd name="connsiteX0" fmla="*/ 0 w 7904478"/>
                  <a:gd name="connsiteY0" fmla="*/ 1534599 h 2066877"/>
                  <a:gd name="connsiteX1" fmla="*/ 731520 w 7904478"/>
                  <a:gd name="connsiteY1" fmla="*/ 803079 h 2066877"/>
                  <a:gd name="connsiteX2" fmla="*/ 1391588 w 7904478"/>
                  <a:gd name="connsiteY2" fmla="*/ 1833175 h 2066877"/>
                  <a:gd name="connsiteX3" fmla="*/ 2126605 w 7904478"/>
                  <a:gd name="connsiteY3" fmla="*/ 382872 h 2066877"/>
                  <a:gd name="connsiteX4" fmla="*/ 2748874 w 7904478"/>
                  <a:gd name="connsiteY4" fmla="*/ 2065139 h 2066877"/>
                  <a:gd name="connsiteX5" fmla="*/ 3514698 w 7904478"/>
                  <a:gd name="connsiteY5" fmla="*/ 735 h 2066877"/>
                  <a:gd name="connsiteX6" fmla="*/ 4358972 w 7904478"/>
                  <a:gd name="connsiteY6" fmla="*/ 1811883 h 2066877"/>
                  <a:gd name="connsiteX7" fmla="*/ 4926944 w 7904478"/>
                  <a:gd name="connsiteY7" fmla="*/ 370942 h 2066877"/>
                  <a:gd name="connsiteX8" fmla="*/ 5750560 w 7904478"/>
                  <a:gd name="connsiteY8" fmla="*/ 1524439 h 2066877"/>
                  <a:gd name="connsiteX9" fmla="*/ 6471920 w 7904478"/>
                  <a:gd name="connsiteY9" fmla="*/ 792919 h 2066877"/>
                  <a:gd name="connsiteX10" fmla="*/ 7183120 w 7904478"/>
                  <a:gd name="connsiteY10" fmla="*/ 1534599 h 2066877"/>
                  <a:gd name="connsiteX11" fmla="*/ 7904480 w 7904478"/>
                  <a:gd name="connsiteY11" fmla="*/ 792919 h 2066877"/>
                  <a:gd name="connsiteX0" fmla="*/ 0 w 7183118"/>
                  <a:gd name="connsiteY0" fmla="*/ 1534599 h 2066877"/>
                  <a:gd name="connsiteX1" fmla="*/ 731520 w 7183118"/>
                  <a:gd name="connsiteY1" fmla="*/ 803079 h 2066877"/>
                  <a:gd name="connsiteX2" fmla="*/ 1391588 w 7183118"/>
                  <a:gd name="connsiteY2" fmla="*/ 1833175 h 2066877"/>
                  <a:gd name="connsiteX3" fmla="*/ 2126605 w 7183118"/>
                  <a:gd name="connsiteY3" fmla="*/ 382872 h 2066877"/>
                  <a:gd name="connsiteX4" fmla="*/ 2748874 w 7183118"/>
                  <a:gd name="connsiteY4" fmla="*/ 2065139 h 2066877"/>
                  <a:gd name="connsiteX5" fmla="*/ 3514698 w 7183118"/>
                  <a:gd name="connsiteY5" fmla="*/ 735 h 2066877"/>
                  <a:gd name="connsiteX6" fmla="*/ 4358972 w 7183118"/>
                  <a:gd name="connsiteY6" fmla="*/ 1811883 h 2066877"/>
                  <a:gd name="connsiteX7" fmla="*/ 4926944 w 7183118"/>
                  <a:gd name="connsiteY7" fmla="*/ 370942 h 2066877"/>
                  <a:gd name="connsiteX8" fmla="*/ 5750560 w 7183118"/>
                  <a:gd name="connsiteY8" fmla="*/ 1524439 h 2066877"/>
                  <a:gd name="connsiteX9" fmla="*/ 6471920 w 7183118"/>
                  <a:gd name="connsiteY9" fmla="*/ 792919 h 2066877"/>
                  <a:gd name="connsiteX10" fmla="*/ 7183120 w 7183118"/>
                  <a:gd name="connsiteY10" fmla="*/ 1534599 h 206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83118" h="2066877">
                    <a:moveTo>
                      <a:pt x="0" y="1534599"/>
                    </a:moveTo>
                    <a:cubicBezTo>
                      <a:pt x="246380" y="1167145"/>
                      <a:pt x="499589" y="753316"/>
                      <a:pt x="731520" y="803079"/>
                    </a:cubicBezTo>
                    <a:cubicBezTo>
                      <a:pt x="963451" y="852842"/>
                      <a:pt x="1159074" y="1903210"/>
                      <a:pt x="1391588" y="1833175"/>
                    </a:cubicBezTo>
                    <a:cubicBezTo>
                      <a:pt x="1624102" y="1763141"/>
                      <a:pt x="1900391" y="344211"/>
                      <a:pt x="2126605" y="382872"/>
                    </a:cubicBezTo>
                    <a:cubicBezTo>
                      <a:pt x="2352819" y="421533"/>
                      <a:pt x="2517525" y="2128829"/>
                      <a:pt x="2748874" y="2065139"/>
                    </a:cubicBezTo>
                    <a:cubicBezTo>
                      <a:pt x="2980223" y="2001450"/>
                      <a:pt x="3246348" y="42944"/>
                      <a:pt x="3514698" y="735"/>
                    </a:cubicBezTo>
                    <a:cubicBezTo>
                      <a:pt x="3783048" y="-41474"/>
                      <a:pt x="4123598" y="1750182"/>
                      <a:pt x="4358972" y="1811883"/>
                    </a:cubicBezTo>
                    <a:cubicBezTo>
                      <a:pt x="4594346" y="1873584"/>
                      <a:pt x="4695013" y="418849"/>
                      <a:pt x="4926944" y="370942"/>
                    </a:cubicBezTo>
                    <a:cubicBezTo>
                      <a:pt x="5158875" y="323035"/>
                      <a:pt x="5493064" y="1454110"/>
                      <a:pt x="5750560" y="1524439"/>
                    </a:cubicBezTo>
                    <a:cubicBezTo>
                      <a:pt x="6008056" y="1594768"/>
                      <a:pt x="6233160" y="791226"/>
                      <a:pt x="6471920" y="792919"/>
                    </a:cubicBezTo>
                    <a:cubicBezTo>
                      <a:pt x="6710680" y="794612"/>
                      <a:pt x="6944360" y="1534599"/>
                      <a:pt x="7183120" y="1534599"/>
                    </a:cubicBezTo>
                  </a:path>
                </a:pathLst>
              </a:custGeom>
              <a:noFill/>
              <a:ln w="254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1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C557282-629B-F8C8-52C4-065AFFE6B5BC}"/>
                  </a:ext>
                </a:extLst>
              </p:cNvPr>
              <p:cNvSpPr txBox="1"/>
              <p:nvPr/>
            </p:nvSpPr>
            <p:spPr>
              <a:xfrm>
                <a:off x="2088535" y="4587707"/>
                <a:ext cx="676568" cy="8617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C557282-629B-F8C8-52C4-065AFFE6B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535" y="4587707"/>
                <a:ext cx="676568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C43F505-6855-726E-C6D1-87B281E46A2B}"/>
                  </a:ext>
                </a:extLst>
              </p:cNvPr>
              <p:cNvSpPr txBox="1"/>
              <p:nvPr/>
            </p:nvSpPr>
            <p:spPr>
              <a:xfrm>
                <a:off x="8114575" y="4622131"/>
                <a:ext cx="85471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altLang="zh-CN" sz="2000" i="1" dirty="0">
                          <a:latin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altLang="zh-CN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C43F505-6855-726E-C6D1-87B281E46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575" y="4622131"/>
                <a:ext cx="854718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47BA8F9F-BF1A-454D-D18F-A8CC548B1F39}"/>
              </a:ext>
            </a:extLst>
          </p:cNvPr>
          <p:cNvCxnSpPr>
            <a:cxnSpLocks/>
          </p:cNvCxnSpPr>
          <p:nvPr/>
        </p:nvCxnSpPr>
        <p:spPr>
          <a:xfrm>
            <a:off x="2952730" y="5137905"/>
            <a:ext cx="49768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A8169E4-42CD-8697-EE40-7EC36895E4DC}"/>
                  </a:ext>
                </a:extLst>
              </p:cNvPr>
              <p:cNvSpPr txBox="1"/>
              <p:nvPr/>
            </p:nvSpPr>
            <p:spPr>
              <a:xfrm>
                <a:off x="4157397" y="4526601"/>
                <a:ext cx="1282441" cy="15597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2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∅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A8169E4-42CD-8697-EE40-7EC36895E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97" y="4526601"/>
                <a:ext cx="1282441" cy="15597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笑脸 43">
            <a:extLst>
              <a:ext uri="{FF2B5EF4-FFF2-40B4-BE49-F238E27FC236}">
                <a16:creationId xmlns:a16="http://schemas.microsoft.com/office/drawing/2014/main" id="{76766561-2CC7-2828-37A0-1C6226CECA57}"/>
              </a:ext>
            </a:extLst>
          </p:cNvPr>
          <p:cNvSpPr/>
          <p:nvPr/>
        </p:nvSpPr>
        <p:spPr>
          <a:xfrm>
            <a:off x="9274992" y="4862986"/>
            <a:ext cx="716435" cy="707886"/>
          </a:xfrm>
          <a:prstGeom prst="smileyFace">
            <a:avLst>
              <a:gd name="adj" fmla="val -465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形 44" descr="问号">
            <a:extLst>
              <a:ext uri="{FF2B5EF4-FFF2-40B4-BE49-F238E27FC236}">
                <a16:creationId xmlns:a16="http://schemas.microsoft.com/office/drawing/2014/main" id="{D2EC732B-A3BF-FAEF-ABDE-6C7DA31B4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8931" y="5176106"/>
            <a:ext cx="738014" cy="779854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9F033BFE-6B0D-91C4-00FA-FC1C620F53F1}"/>
              </a:ext>
            </a:extLst>
          </p:cNvPr>
          <p:cNvSpPr txBox="1"/>
          <p:nvPr/>
        </p:nvSpPr>
        <p:spPr>
          <a:xfrm>
            <a:off x="1958019" y="5370817"/>
            <a:ext cx="1282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A1F3260-AB71-079B-5165-A88A249DD1E9}"/>
              </a:ext>
            </a:extLst>
          </p:cNvPr>
          <p:cNvSpPr txBox="1"/>
          <p:nvPr/>
        </p:nvSpPr>
        <p:spPr>
          <a:xfrm>
            <a:off x="7993843" y="5306462"/>
            <a:ext cx="1096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B02EC02-9EFC-27EF-831A-E3746C8A3B6A}"/>
              </a:ext>
            </a:extLst>
          </p:cNvPr>
          <p:cNvSpPr txBox="1"/>
          <p:nvPr/>
        </p:nvSpPr>
        <p:spPr>
          <a:xfrm>
            <a:off x="5574272" y="5365978"/>
            <a:ext cx="1202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3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7" grpId="0"/>
      <p:bldP spid="38" grpId="0"/>
      <p:bldP spid="40" grpId="0"/>
      <p:bldP spid="44" grpId="0" animBg="1"/>
      <p:bldP spid="46" grpId="0"/>
      <p:bldP spid="47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Intuitive Idea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笑脸 57">
            <a:extLst>
              <a:ext uri="{FF2B5EF4-FFF2-40B4-BE49-F238E27FC236}">
                <a16:creationId xmlns:a16="http://schemas.microsoft.com/office/drawing/2014/main" id="{82ADD6E2-3497-A9E2-7600-B78338463B18}"/>
              </a:ext>
            </a:extLst>
          </p:cNvPr>
          <p:cNvSpPr/>
          <p:nvPr/>
        </p:nvSpPr>
        <p:spPr>
          <a:xfrm>
            <a:off x="9049545" y="2143409"/>
            <a:ext cx="498043" cy="484632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B498ECF0-2492-70AE-D41F-B1AC3B3569BC}"/>
                  </a:ext>
                </a:extLst>
              </p:cNvPr>
              <p:cNvSpPr txBox="1"/>
              <p:nvPr/>
            </p:nvSpPr>
            <p:spPr>
              <a:xfrm>
                <a:off x="2626964" y="1749880"/>
                <a:ext cx="1276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𝑝h𝑎𝑠𝑒</m:t>
                      </m:r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B498ECF0-2492-70AE-D41F-B1AC3B35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964" y="1749880"/>
                <a:ext cx="1276568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文本框 208">
                <a:extLst>
                  <a:ext uri="{FF2B5EF4-FFF2-40B4-BE49-F238E27FC236}">
                    <a16:creationId xmlns:a16="http://schemas.microsoft.com/office/drawing/2014/main" id="{E0DA6295-3427-710D-45DB-666646F21C01}"/>
                  </a:ext>
                </a:extLst>
              </p:cNvPr>
              <p:cNvSpPr txBox="1"/>
              <p:nvPr/>
            </p:nvSpPr>
            <p:spPr>
              <a:xfrm>
                <a:off x="4070517" y="1673453"/>
                <a:ext cx="1501116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𝑝h𝑎𝑠𝑒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9" name="文本框 208">
                <a:extLst>
                  <a:ext uri="{FF2B5EF4-FFF2-40B4-BE49-F238E27FC236}">
                    <a16:creationId xmlns:a16="http://schemas.microsoft.com/office/drawing/2014/main" id="{E0DA6295-3427-710D-45DB-666646F21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517" y="1673453"/>
                <a:ext cx="1501116" cy="562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1F6C176D-8612-D68E-B4E2-D80B1515A065}"/>
                  </a:ext>
                </a:extLst>
              </p:cNvPr>
              <p:cNvSpPr txBox="1"/>
              <p:nvPr/>
            </p:nvSpPr>
            <p:spPr>
              <a:xfrm>
                <a:off x="9298567" y="1580341"/>
                <a:ext cx="1501116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𝑝h𝑎𝑠𝑒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1" name="文本框 210">
                <a:extLst>
                  <a:ext uri="{FF2B5EF4-FFF2-40B4-BE49-F238E27FC236}">
                    <a16:creationId xmlns:a16="http://schemas.microsoft.com/office/drawing/2014/main" id="{1F6C176D-8612-D68E-B4E2-D80B1515A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567" y="1580341"/>
                <a:ext cx="1501116" cy="562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文本框 211">
                <a:extLst>
                  <a:ext uri="{FF2B5EF4-FFF2-40B4-BE49-F238E27FC236}">
                    <a16:creationId xmlns:a16="http://schemas.microsoft.com/office/drawing/2014/main" id="{9DAE83D8-508F-B037-98B9-94440966C7D5}"/>
                  </a:ext>
                </a:extLst>
              </p:cNvPr>
              <p:cNvSpPr txBox="1"/>
              <p:nvPr/>
            </p:nvSpPr>
            <p:spPr>
              <a:xfrm>
                <a:off x="7678758" y="1570543"/>
                <a:ext cx="1501116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𝑝h𝑎𝑠𝑒</m:t>
                      </m:r>
                      <m:r>
                        <a:rPr lang="en-US" altLang="zh-CN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12" name="文本框 211">
                <a:extLst>
                  <a:ext uri="{FF2B5EF4-FFF2-40B4-BE49-F238E27FC236}">
                    <a16:creationId xmlns:a16="http://schemas.microsoft.com/office/drawing/2014/main" id="{9DAE83D8-508F-B037-98B9-94440966C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758" y="1570543"/>
                <a:ext cx="1501116" cy="562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4" name="矩形 253">
            <a:extLst>
              <a:ext uri="{FF2B5EF4-FFF2-40B4-BE49-F238E27FC236}">
                <a16:creationId xmlns:a16="http://schemas.microsoft.com/office/drawing/2014/main" id="{D9537B3B-CBF1-E1CC-8033-90643E596977}"/>
              </a:ext>
            </a:extLst>
          </p:cNvPr>
          <p:cNvSpPr/>
          <p:nvPr/>
        </p:nvSpPr>
        <p:spPr>
          <a:xfrm>
            <a:off x="3594414" y="2692222"/>
            <a:ext cx="805821" cy="1528682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6" name="任意多边形: 形状 255">
            <a:extLst>
              <a:ext uri="{FF2B5EF4-FFF2-40B4-BE49-F238E27FC236}">
                <a16:creationId xmlns:a16="http://schemas.microsoft.com/office/drawing/2014/main" id="{0BAB2F90-30A2-3E6F-0AFE-9368A2A9DAD0}"/>
              </a:ext>
            </a:extLst>
          </p:cNvPr>
          <p:cNvSpPr/>
          <p:nvPr/>
        </p:nvSpPr>
        <p:spPr>
          <a:xfrm>
            <a:off x="2058270" y="3111513"/>
            <a:ext cx="1964456" cy="69010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41683 h 833564"/>
              <a:gd name="connsiteX1" fmla="*/ 731520 w 9357360"/>
              <a:gd name="connsiteY1" fmla="*/ 10163 h 833564"/>
              <a:gd name="connsiteX2" fmla="*/ 1432560 w 9357360"/>
              <a:gd name="connsiteY2" fmla="*/ 762003 h 833564"/>
              <a:gd name="connsiteX3" fmla="*/ 2153920 w 9357360"/>
              <a:gd name="connsiteY3" fmla="*/ 20323 h 833564"/>
              <a:gd name="connsiteX4" fmla="*/ 2885440 w 9357360"/>
              <a:gd name="connsiteY4" fmla="*/ 741683 h 833564"/>
              <a:gd name="connsiteX5" fmla="*/ 3596640 w 9357360"/>
              <a:gd name="connsiteY5" fmla="*/ 20323 h 833564"/>
              <a:gd name="connsiteX6" fmla="*/ 4318000 w 9357360"/>
              <a:gd name="connsiteY6" fmla="*/ 751843 h 833564"/>
              <a:gd name="connsiteX7" fmla="*/ 5750560 w 9357360"/>
              <a:gd name="connsiteY7" fmla="*/ 731523 h 833564"/>
              <a:gd name="connsiteX8" fmla="*/ 6471920 w 9357360"/>
              <a:gd name="connsiteY8" fmla="*/ 3 h 833564"/>
              <a:gd name="connsiteX9" fmla="*/ 7183120 w 9357360"/>
              <a:gd name="connsiteY9" fmla="*/ 741683 h 833564"/>
              <a:gd name="connsiteX10" fmla="*/ 7904480 w 9357360"/>
              <a:gd name="connsiteY10" fmla="*/ 3 h 833564"/>
              <a:gd name="connsiteX11" fmla="*/ 8605520 w 9357360"/>
              <a:gd name="connsiteY11" fmla="*/ 741683 h 833564"/>
              <a:gd name="connsiteX12" fmla="*/ 9357360 w 9357360"/>
              <a:gd name="connsiteY12" fmla="*/ 10163 h 833564"/>
              <a:gd name="connsiteX0" fmla="*/ 0 w 8605520"/>
              <a:gd name="connsiteY0" fmla="*/ 741683 h 833564"/>
              <a:gd name="connsiteX1" fmla="*/ 731520 w 8605520"/>
              <a:gd name="connsiteY1" fmla="*/ 10163 h 833564"/>
              <a:gd name="connsiteX2" fmla="*/ 1432560 w 8605520"/>
              <a:gd name="connsiteY2" fmla="*/ 762003 h 833564"/>
              <a:gd name="connsiteX3" fmla="*/ 2153920 w 8605520"/>
              <a:gd name="connsiteY3" fmla="*/ 20323 h 833564"/>
              <a:gd name="connsiteX4" fmla="*/ 2885440 w 8605520"/>
              <a:gd name="connsiteY4" fmla="*/ 741683 h 833564"/>
              <a:gd name="connsiteX5" fmla="*/ 3596640 w 8605520"/>
              <a:gd name="connsiteY5" fmla="*/ 20323 h 833564"/>
              <a:gd name="connsiteX6" fmla="*/ 4318000 w 8605520"/>
              <a:gd name="connsiteY6" fmla="*/ 751843 h 833564"/>
              <a:gd name="connsiteX7" fmla="*/ 5750560 w 8605520"/>
              <a:gd name="connsiteY7" fmla="*/ 731523 h 833564"/>
              <a:gd name="connsiteX8" fmla="*/ 6471920 w 8605520"/>
              <a:gd name="connsiteY8" fmla="*/ 3 h 833564"/>
              <a:gd name="connsiteX9" fmla="*/ 7183120 w 8605520"/>
              <a:gd name="connsiteY9" fmla="*/ 741683 h 833564"/>
              <a:gd name="connsiteX10" fmla="*/ 7904480 w 8605520"/>
              <a:gd name="connsiteY10" fmla="*/ 3 h 833564"/>
              <a:gd name="connsiteX11" fmla="*/ 8605520 w 8605520"/>
              <a:gd name="connsiteY11" fmla="*/ 741683 h 833564"/>
              <a:gd name="connsiteX0" fmla="*/ 0 w 7904480"/>
              <a:gd name="connsiteY0" fmla="*/ 741683 h 833564"/>
              <a:gd name="connsiteX1" fmla="*/ 731520 w 7904480"/>
              <a:gd name="connsiteY1" fmla="*/ 10163 h 833564"/>
              <a:gd name="connsiteX2" fmla="*/ 1432560 w 7904480"/>
              <a:gd name="connsiteY2" fmla="*/ 762003 h 833564"/>
              <a:gd name="connsiteX3" fmla="*/ 2153920 w 7904480"/>
              <a:gd name="connsiteY3" fmla="*/ 20323 h 833564"/>
              <a:gd name="connsiteX4" fmla="*/ 2885440 w 7904480"/>
              <a:gd name="connsiteY4" fmla="*/ 741683 h 833564"/>
              <a:gd name="connsiteX5" fmla="*/ 3596640 w 7904480"/>
              <a:gd name="connsiteY5" fmla="*/ 20323 h 833564"/>
              <a:gd name="connsiteX6" fmla="*/ 4318000 w 7904480"/>
              <a:gd name="connsiteY6" fmla="*/ 751843 h 833564"/>
              <a:gd name="connsiteX7" fmla="*/ 5750560 w 7904480"/>
              <a:gd name="connsiteY7" fmla="*/ 731523 h 833564"/>
              <a:gd name="connsiteX8" fmla="*/ 6471920 w 7904480"/>
              <a:gd name="connsiteY8" fmla="*/ 3 h 833564"/>
              <a:gd name="connsiteX9" fmla="*/ 7183120 w 7904480"/>
              <a:gd name="connsiteY9" fmla="*/ 741683 h 833564"/>
              <a:gd name="connsiteX10" fmla="*/ 7904480 w 7904480"/>
              <a:gd name="connsiteY10" fmla="*/ 3 h 833564"/>
              <a:gd name="connsiteX0" fmla="*/ 0 w 7183118"/>
              <a:gd name="connsiteY0" fmla="*/ 741683 h 833564"/>
              <a:gd name="connsiteX1" fmla="*/ 731520 w 7183118"/>
              <a:gd name="connsiteY1" fmla="*/ 10163 h 833564"/>
              <a:gd name="connsiteX2" fmla="*/ 1432560 w 7183118"/>
              <a:gd name="connsiteY2" fmla="*/ 762003 h 833564"/>
              <a:gd name="connsiteX3" fmla="*/ 2153920 w 7183118"/>
              <a:gd name="connsiteY3" fmla="*/ 20323 h 833564"/>
              <a:gd name="connsiteX4" fmla="*/ 2885440 w 7183118"/>
              <a:gd name="connsiteY4" fmla="*/ 741683 h 833564"/>
              <a:gd name="connsiteX5" fmla="*/ 3596640 w 7183118"/>
              <a:gd name="connsiteY5" fmla="*/ 20323 h 833564"/>
              <a:gd name="connsiteX6" fmla="*/ 4318000 w 7183118"/>
              <a:gd name="connsiteY6" fmla="*/ 751843 h 833564"/>
              <a:gd name="connsiteX7" fmla="*/ 5750560 w 7183118"/>
              <a:gd name="connsiteY7" fmla="*/ 731523 h 833564"/>
              <a:gd name="connsiteX8" fmla="*/ 6471920 w 7183118"/>
              <a:gd name="connsiteY8" fmla="*/ 3 h 833564"/>
              <a:gd name="connsiteX9" fmla="*/ 7183120 w 7183118"/>
              <a:gd name="connsiteY9" fmla="*/ 741683 h 833564"/>
              <a:gd name="connsiteX0" fmla="*/ 0 w 6471922"/>
              <a:gd name="connsiteY0" fmla="*/ 741683 h 833564"/>
              <a:gd name="connsiteX1" fmla="*/ 731520 w 6471922"/>
              <a:gd name="connsiteY1" fmla="*/ 10163 h 833564"/>
              <a:gd name="connsiteX2" fmla="*/ 1432560 w 6471922"/>
              <a:gd name="connsiteY2" fmla="*/ 762003 h 833564"/>
              <a:gd name="connsiteX3" fmla="*/ 2153920 w 6471922"/>
              <a:gd name="connsiteY3" fmla="*/ 20323 h 833564"/>
              <a:gd name="connsiteX4" fmla="*/ 2885440 w 6471922"/>
              <a:gd name="connsiteY4" fmla="*/ 741683 h 833564"/>
              <a:gd name="connsiteX5" fmla="*/ 3596640 w 6471922"/>
              <a:gd name="connsiteY5" fmla="*/ 20323 h 833564"/>
              <a:gd name="connsiteX6" fmla="*/ 4318000 w 6471922"/>
              <a:gd name="connsiteY6" fmla="*/ 751843 h 833564"/>
              <a:gd name="connsiteX7" fmla="*/ 5750560 w 6471922"/>
              <a:gd name="connsiteY7" fmla="*/ 731523 h 833564"/>
              <a:gd name="connsiteX8" fmla="*/ 6471920 w 6471922"/>
              <a:gd name="connsiteY8" fmla="*/ 3 h 833564"/>
              <a:gd name="connsiteX0" fmla="*/ 0 w 5750560"/>
              <a:gd name="connsiteY0" fmla="*/ 731545 h 823426"/>
              <a:gd name="connsiteX1" fmla="*/ 731520 w 5750560"/>
              <a:gd name="connsiteY1" fmla="*/ 25 h 823426"/>
              <a:gd name="connsiteX2" fmla="*/ 1432560 w 5750560"/>
              <a:gd name="connsiteY2" fmla="*/ 751865 h 823426"/>
              <a:gd name="connsiteX3" fmla="*/ 2153920 w 5750560"/>
              <a:gd name="connsiteY3" fmla="*/ 10185 h 823426"/>
              <a:gd name="connsiteX4" fmla="*/ 2885440 w 5750560"/>
              <a:gd name="connsiteY4" fmla="*/ 731545 h 823426"/>
              <a:gd name="connsiteX5" fmla="*/ 3596640 w 5750560"/>
              <a:gd name="connsiteY5" fmla="*/ 10185 h 823426"/>
              <a:gd name="connsiteX6" fmla="*/ 4318000 w 5750560"/>
              <a:gd name="connsiteY6" fmla="*/ 741705 h 823426"/>
              <a:gd name="connsiteX7" fmla="*/ 5750560 w 5750560"/>
              <a:gd name="connsiteY7" fmla="*/ 721385 h 823426"/>
              <a:gd name="connsiteX0" fmla="*/ 0 w 4318002"/>
              <a:gd name="connsiteY0" fmla="*/ 731545 h 751867"/>
              <a:gd name="connsiteX1" fmla="*/ 731520 w 4318002"/>
              <a:gd name="connsiteY1" fmla="*/ 25 h 751867"/>
              <a:gd name="connsiteX2" fmla="*/ 1432560 w 4318002"/>
              <a:gd name="connsiteY2" fmla="*/ 751865 h 751867"/>
              <a:gd name="connsiteX3" fmla="*/ 2153920 w 4318002"/>
              <a:gd name="connsiteY3" fmla="*/ 10185 h 751867"/>
              <a:gd name="connsiteX4" fmla="*/ 2885440 w 4318002"/>
              <a:gd name="connsiteY4" fmla="*/ 731545 h 751867"/>
              <a:gd name="connsiteX5" fmla="*/ 3596640 w 4318002"/>
              <a:gd name="connsiteY5" fmla="*/ 10185 h 751867"/>
              <a:gd name="connsiteX6" fmla="*/ 4318000 w 4318002"/>
              <a:gd name="connsiteY6" fmla="*/ 741705 h 751867"/>
              <a:gd name="connsiteX0" fmla="*/ 0 w 4363774"/>
              <a:gd name="connsiteY0" fmla="*/ 731544 h 795230"/>
              <a:gd name="connsiteX1" fmla="*/ 731520 w 4363774"/>
              <a:gd name="connsiteY1" fmla="*/ 24 h 795230"/>
              <a:gd name="connsiteX2" fmla="*/ 1432560 w 4363774"/>
              <a:gd name="connsiteY2" fmla="*/ 751864 h 795230"/>
              <a:gd name="connsiteX3" fmla="*/ 2153920 w 4363774"/>
              <a:gd name="connsiteY3" fmla="*/ 10184 h 795230"/>
              <a:gd name="connsiteX4" fmla="*/ 2885440 w 4363774"/>
              <a:gd name="connsiteY4" fmla="*/ 731544 h 795230"/>
              <a:gd name="connsiteX5" fmla="*/ 3596640 w 4363774"/>
              <a:gd name="connsiteY5" fmla="*/ 10184 h 795230"/>
              <a:gd name="connsiteX6" fmla="*/ 4318000 w 4363774"/>
              <a:gd name="connsiteY6" fmla="*/ 741704 h 795230"/>
              <a:gd name="connsiteX7" fmla="*/ 4288940 w 4363774"/>
              <a:gd name="connsiteY7" fmla="*/ 739387 h 795230"/>
              <a:gd name="connsiteX0" fmla="*/ 0 w 4522351"/>
              <a:gd name="connsiteY0" fmla="*/ 731544 h 765267"/>
              <a:gd name="connsiteX1" fmla="*/ 731520 w 4522351"/>
              <a:gd name="connsiteY1" fmla="*/ 24 h 765267"/>
              <a:gd name="connsiteX2" fmla="*/ 1432560 w 4522351"/>
              <a:gd name="connsiteY2" fmla="*/ 751864 h 765267"/>
              <a:gd name="connsiteX3" fmla="*/ 2153920 w 4522351"/>
              <a:gd name="connsiteY3" fmla="*/ 10184 h 765267"/>
              <a:gd name="connsiteX4" fmla="*/ 2885440 w 4522351"/>
              <a:gd name="connsiteY4" fmla="*/ 731544 h 765267"/>
              <a:gd name="connsiteX5" fmla="*/ 3596640 w 4522351"/>
              <a:gd name="connsiteY5" fmla="*/ 10184 h 765267"/>
              <a:gd name="connsiteX6" fmla="*/ 4318000 w 4522351"/>
              <a:gd name="connsiteY6" fmla="*/ 741704 h 765267"/>
              <a:gd name="connsiteX7" fmla="*/ 4522076 w 4522351"/>
              <a:gd name="connsiteY7" fmla="*/ 474621 h 765267"/>
              <a:gd name="connsiteX0" fmla="*/ 0 w 4522351"/>
              <a:gd name="connsiteY0" fmla="*/ 731544 h 765267"/>
              <a:gd name="connsiteX1" fmla="*/ 731520 w 4522351"/>
              <a:gd name="connsiteY1" fmla="*/ 24 h 765267"/>
              <a:gd name="connsiteX2" fmla="*/ 1432560 w 4522351"/>
              <a:gd name="connsiteY2" fmla="*/ 751864 h 765267"/>
              <a:gd name="connsiteX3" fmla="*/ 2153920 w 4522351"/>
              <a:gd name="connsiteY3" fmla="*/ 10184 h 765267"/>
              <a:gd name="connsiteX4" fmla="*/ 2885440 w 4522351"/>
              <a:gd name="connsiteY4" fmla="*/ 731544 h 765267"/>
              <a:gd name="connsiteX5" fmla="*/ 3596640 w 4522351"/>
              <a:gd name="connsiteY5" fmla="*/ 10184 h 765267"/>
              <a:gd name="connsiteX6" fmla="*/ 4318000 w 4522351"/>
              <a:gd name="connsiteY6" fmla="*/ 741704 h 765267"/>
              <a:gd name="connsiteX7" fmla="*/ 4522076 w 4522351"/>
              <a:gd name="connsiteY7" fmla="*/ 474621 h 76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2351" h="765267">
                <a:moveTo>
                  <a:pt x="0" y="731544"/>
                </a:moveTo>
                <a:cubicBezTo>
                  <a:pt x="246380" y="364090"/>
                  <a:pt x="492760" y="-3363"/>
                  <a:pt x="731520" y="24"/>
                </a:cubicBezTo>
                <a:cubicBezTo>
                  <a:pt x="970280" y="3411"/>
                  <a:pt x="1195493" y="750171"/>
                  <a:pt x="1432560" y="751864"/>
                </a:cubicBezTo>
                <a:cubicBezTo>
                  <a:pt x="1669627" y="753557"/>
                  <a:pt x="1911773" y="13571"/>
                  <a:pt x="2153920" y="10184"/>
                </a:cubicBezTo>
                <a:cubicBezTo>
                  <a:pt x="2396067" y="6797"/>
                  <a:pt x="2644987" y="731544"/>
                  <a:pt x="2885440" y="731544"/>
                </a:cubicBezTo>
                <a:cubicBezTo>
                  <a:pt x="3125893" y="731544"/>
                  <a:pt x="3357880" y="8491"/>
                  <a:pt x="3596640" y="10184"/>
                </a:cubicBezTo>
                <a:cubicBezTo>
                  <a:pt x="3835400" y="11877"/>
                  <a:pt x="3959013" y="623171"/>
                  <a:pt x="4318000" y="741704"/>
                </a:cubicBezTo>
                <a:cubicBezTo>
                  <a:pt x="4433383" y="863238"/>
                  <a:pt x="4528131" y="475104"/>
                  <a:pt x="4522076" y="47462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258" name="矩形 257">
            <a:extLst>
              <a:ext uri="{FF2B5EF4-FFF2-40B4-BE49-F238E27FC236}">
                <a16:creationId xmlns:a16="http://schemas.microsoft.com/office/drawing/2014/main" id="{9BA18FEA-C913-7D0B-4D95-9A3D1DEF8986}"/>
              </a:ext>
            </a:extLst>
          </p:cNvPr>
          <p:cNvSpPr/>
          <p:nvPr/>
        </p:nvSpPr>
        <p:spPr>
          <a:xfrm>
            <a:off x="2023955" y="3007432"/>
            <a:ext cx="1998771" cy="86090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矩形 258">
            <a:extLst>
              <a:ext uri="{FF2B5EF4-FFF2-40B4-BE49-F238E27FC236}">
                <a16:creationId xmlns:a16="http://schemas.microsoft.com/office/drawing/2014/main" id="{67591C45-1045-76EE-47E0-16C3DD32A164}"/>
              </a:ext>
            </a:extLst>
          </p:cNvPr>
          <p:cNvSpPr/>
          <p:nvPr/>
        </p:nvSpPr>
        <p:spPr>
          <a:xfrm>
            <a:off x="4031831" y="3006205"/>
            <a:ext cx="2142373" cy="84558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1" name="任意多边形: 形状 260">
            <a:extLst>
              <a:ext uri="{FF2B5EF4-FFF2-40B4-BE49-F238E27FC236}">
                <a16:creationId xmlns:a16="http://schemas.microsoft.com/office/drawing/2014/main" id="{D1BC03B9-0F94-D57F-0A0F-A0B18BB1491E}"/>
              </a:ext>
            </a:extLst>
          </p:cNvPr>
          <p:cNvSpPr/>
          <p:nvPr/>
        </p:nvSpPr>
        <p:spPr>
          <a:xfrm rot="10698341">
            <a:off x="4044480" y="3094556"/>
            <a:ext cx="2137683" cy="687187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0"/>
              <a:gd name="connsiteY0" fmla="*/ 751851 h 772173"/>
              <a:gd name="connsiteX1" fmla="*/ 731520 w 8605520"/>
              <a:gd name="connsiteY1" fmla="*/ 20331 h 772173"/>
              <a:gd name="connsiteX2" fmla="*/ 1432560 w 8605520"/>
              <a:gd name="connsiteY2" fmla="*/ 772171 h 772173"/>
              <a:gd name="connsiteX3" fmla="*/ 2153920 w 8605520"/>
              <a:gd name="connsiteY3" fmla="*/ 30491 h 772173"/>
              <a:gd name="connsiteX4" fmla="*/ 2885440 w 8605520"/>
              <a:gd name="connsiteY4" fmla="*/ 751851 h 772173"/>
              <a:gd name="connsiteX5" fmla="*/ 3596640 w 8605520"/>
              <a:gd name="connsiteY5" fmla="*/ 30491 h 772173"/>
              <a:gd name="connsiteX6" fmla="*/ 4318000 w 8605520"/>
              <a:gd name="connsiteY6" fmla="*/ 762011 h 772173"/>
              <a:gd name="connsiteX7" fmla="*/ 5008880 w 8605520"/>
              <a:gd name="connsiteY7" fmla="*/ 11 h 772173"/>
              <a:gd name="connsiteX8" fmla="*/ 5750560 w 8605520"/>
              <a:gd name="connsiteY8" fmla="*/ 741691 h 772173"/>
              <a:gd name="connsiteX9" fmla="*/ 6471920 w 8605520"/>
              <a:gd name="connsiteY9" fmla="*/ 10171 h 772173"/>
              <a:gd name="connsiteX10" fmla="*/ 7183120 w 8605520"/>
              <a:gd name="connsiteY10" fmla="*/ 751851 h 772173"/>
              <a:gd name="connsiteX11" fmla="*/ 7904480 w 8605520"/>
              <a:gd name="connsiteY11" fmla="*/ 10171 h 772173"/>
              <a:gd name="connsiteX12" fmla="*/ 8605520 w 8605520"/>
              <a:gd name="connsiteY12" fmla="*/ 751851 h 772173"/>
              <a:gd name="connsiteX0" fmla="*/ 2 w 7874002"/>
              <a:gd name="connsiteY0" fmla="*/ 20331 h 772173"/>
              <a:gd name="connsiteX1" fmla="*/ 701042 w 7874002"/>
              <a:gd name="connsiteY1" fmla="*/ 772171 h 772173"/>
              <a:gd name="connsiteX2" fmla="*/ 1422402 w 7874002"/>
              <a:gd name="connsiteY2" fmla="*/ 30491 h 772173"/>
              <a:gd name="connsiteX3" fmla="*/ 2153922 w 7874002"/>
              <a:gd name="connsiteY3" fmla="*/ 751851 h 772173"/>
              <a:gd name="connsiteX4" fmla="*/ 2865122 w 7874002"/>
              <a:gd name="connsiteY4" fmla="*/ 30491 h 772173"/>
              <a:gd name="connsiteX5" fmla="*/ 3586482 w 7874002"/>
              <a:gd name="connsiteY5" fmla="*/ 762011 h 772173"/>
              <a:gd name="connsiteX6" fmla="*/ 4277362 w 7874002"/>
              <a:gd name="connsiteY6" fmla="*/ 11 h 772173"/>
              <a:gd name="connsiteX7" fmla="*/ 5019042 w 7874002"/>
              <a:gd name="connsiteY7" fmla="*/ 741691 h 772173"/>
              <a:gd name="connsiteX8" fmla="*/ 5740402 w 7874002"/>
              <a:gd name="connsiteY8" fmla="*/ 10171 h 772173"/>
              <a:gd name="connsiteX9" fmla="*/ 6451602 w 7874002"/>
              <a:gd name="connsiteY9" fmla="*/ 751851 h 772173"/>
              <a:gd name="connsiteX10" fmla="*/ 7172962 w 7874002"/>
              <a:gd name="connsiteY10" fmla="*/ 10171 h 772173"/>
              <a:gd name="connsiteX11" fmla="*/ 7874002 w 7874002"/>
              <a:gd name="connsiteY11" fmla="*/ 751851 h 772173"/>
              <a:gd name="connsiteX0" fmla="*/ 2 w 7172962"/>
              <a:gd name="connsiteY0" fmla="*/ 772171 h 772173"/>
              <a:gd name="connsiteX1" fmla="*/ 721362 w 7172962"/>
              <a:gd name="connsiteY1" fmla="*/ 30491 h 772173"/>
              <a:gd name="connsiteX2" fmla="*/ 1452882 w 7172962"/>
              <a:gd name="connsiteY2" fmla="*/ 751851 h 772173"/>
              <a:gd name="connsiteX3" fmla="*/ 2164082 w 7172962"/>
              <a:gd name="connsiteY3" fmla="*/ 30491 h 772173"/>
              <a:gd name="connsiteX4" fmla="*/ 2885442 w 7172962"/>
              <a:gd name="connsiteY4" fmla="*/ 762011 h 772173"/>
              <a:gd name="connsiteX5" fmla="*/ 3576322 w 7172962"/>
              <a:gd name="connsiteY5" fmla="*/ 11 h 772173"/>
              <a:gd name="connsiteX6" fmla="*/ 4318002 w 7172962"/>
              <a:gd name="connsiteY6" fmla="*/ 741691 h 772173"/>
              <a:gd name="connsiteX7" fmla="*/ 5039362 w 7172962"/>
              <a:gd name="connsiteY7" fmla="*/ 10171 h 772173"/>
              <a:gd name="connsiteX8" fmla="*/ 5750562 w 7172962"/>
              <a:gd name="connsiteY8" fmla="*/ 751851 h 772173"/>
              <a:gd name="connsiteX9" fmla="*/ 6471922 w 7172962"/>
              <a:gd name="connsiteY9" fmla="*/ 10171 h 772173"/>
              <a:gd name="connsiteX10" fmla="*/ 7172962 w 7172962"/>
              <a:gd name="connsiteY10" fmla="*/ 751851 h 772173"/>
              <a:gd name="connsiteX0" fmla="*/ 0 w 6451600"/>
              <a:gd name="connsiteY0" fmla="*/ 30491 h 762037"/>
              <a:gd name="connsiteX1" fmla="*/ 731520 w 6451600"/>
              <a:gd name="connsiteY1" fmla="*/ 751851 h 762037"/>
              <a:gd name="connsiteX2" fmla="*/ 1442720 w 6451600"/>
              <a:gd name="connsiteY2" fmla="*/ 30491 h 762037"/>
              <a:gd name="connsiteX3" fmla="*/ 2164080 w 6451600"/>
              <a:gd name="connsiteY3" fmla="*/ 762011 h 762037"/>
              <a:gd name="connsiteX4" fmla="*/ 2854960 w 6451600"/>
              <a:gd name="connsiteY4" fmla="*/ 11 h 762037"/>
              <a:gd name="connsiteX5" fmla="*/ 3596640 w 6451600"/>
              <a:gd name="connsiteY5" fmla="*/ 741691 h 762037"/>
              <a:gd name="connsiteX6" fmla="*/ 4318000 w 6451600"/>
              <a:gd name="connsiteY6" fmla="*/ 10171 h 762037"/>
              <a:gd name="connsiteX7" fmla="*/ 5029200 w 6451600"/>
              <a:gd name="connsiteY7" fmla="*/ 751851 h 762037"/>
              <a:gd name="connsiteX8" fmla="*/ 5750560 w 6451600"/>
              <a:gd name="connsiteY8" fmla="*/ 10171 h 762037"/>
              <a:gd name="connsiteX9" fmla="*/ 6451600 w 6451600"/>
              <a:gd name="connsiteY9" fmla="*/ 751851 h 762037"/>
              <a:gd name="connsiteX0" fmla="*/ 2 w 5720082"/>
              <a:gd name="connsiteY0" fmla="*/ 751851 h 762037"/>
              <a:gd name="connsiteX1" fmla="*/ 711202 w 5720082"/>
              <a:gd name="connsiteY1" fmla="*/ 30491 h 762037"/>
              <a:gd name="connsiteX2" fmla="*/ 1432562 w 5720082"/>
              <a:gd name="connsiteY2" fmla="*/ 762011 h 762037"/>
              <a:gd name="connsiteX3" fmla="*/ 2123442 w 5720082"/>
              <a:gd name="connsiteY3" fmla="*/ 11 h 762037"/>
              <a:gd name="connsiteX4" fmla="*/ 2865122 w 5720082"/>
              <a:gd name="connsiteY4" fmla="*/ 741691 h 762037"/>
              <a:gd name="connsiteX5" fmla="*/ 3586482 w 5720082"/>
              <a:gd name="connsiteY5" fmla="*/ 10171 h 762037"/>
              <a:gd name="connsiteX6" fmla="*/ 4297682 w 5720082"/>
              <a:gd name="connsiteY6" fmla="*/ 751851 h 762037"/>
              <a:gd name="connsiteX7" fmla="*/ 5019042 w 5720082"/>
              <a:gd name="connsiteY7" fmla="*/ 10171 h 762037"/>
              <a:gd name="connsiteX8" fmla="*/ 5720082 w 5720082"/>
              <a:gd name="connsiteY8" fmla="*/ 751851 h 762037"/>
              <a:gd name="connsiteX0" fmla="*/ 1 w 5008881"/>
              <a:gd name="connsiteY0" fmla="*/ 30491 h 762037"/>
              <a:gd name="connsiteX1" fmla="*/ 721361 w 5008881"/>
              <a:gd name="connsiteY1" fmla="*/ 762011 h 762037"/>
              <a:gd name="connsiteX2" fmla="*/ 1412241 w 5008881"/>
              <a:gd name="connsiteY2" fmla="*/ 11 h 762037"/>
              <a:gd name="connsiteX3" fmla="*/ 2153921 w 5008881"/>
              <a:gd name="connsiteY3" fmla="*/ 741691 h 762037"/>
              <a:gd name="connsiteX4" fmla="*/ 2875281 w 5008881"/>
              <a:gd name="connsiteY4" fmla="*/ 10171 h 762037"/>
              <a:gd name="connsiteX5" fmla="*/ 3586481 w 5008881"/>
              <a:gd name="connsiteY5" fmla="*/ 751851 h 762037"/>
              <a:gd name="connsiteX6" fmla="*/ 4307841 w 5008881"/>
              <a:gd name="connsiteY6" fmla="*/ 10171 h 762037"/>
              <a:gd name="connsiteX7" fmla="*/ 5008881 w 5008881"/>
              <a:gd name="connsiteY7" fmla="*/ 751851 h 7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8881" h="762037">
                <a:moveTo>
                  <a:pt x="1" y="30491"/>
                </a:moveTo>
                <a:cubicBezTo>
                  <a:pt x="238761" y="32184"/>
                  <a:pt x="485988" y="767091"/>
                  <a:pt x="721361" y="762011"/>
                </a:cubicBezTo>
                <a:cubicBezTo>
                  <a:pt x="956734" y="756931"/>
                  <a:pt x="1173481" y="3398"/>
                  <a:pt x="1412241" y="11"/>
                </a:cubicBezTo>
                <a:cubicBezTo>
                  <a:pt x="1651001" y="-3376"/>
                  <a:pt x="1910081" y="739998"/>
                  <a:pt x="2153921" y="741691"/>
                </a:cubicBezTo>
                <a:cubicBezTo>
                  <a:pt x="2397761" y="743384"/>
                  <a:pt x="2636521" y="8478"/>
                  <a:pt x="2875281" y="10171"/>
                </a:cubicBezTo>
                <a:cubicBezTo>
                  <a:pt x="3114041" y="11864"/>
                  <a:pt x="3347721" y="751851"/>
                  <a:pt x="3586481" y="751851"/>
                </a:cubicBezTo>
                <a:cubicBezTo>
                  <a:pt x="3825241" y="751851"/>
                  <a:pt x="4070774" y="10171"/>
                  <a:pt x="4307841" y="10171"/>
                </a:cubicBezTo>
                <a:cubicBezTo>
                  <a:pt x="4544908" y="10171"/>
                  <a:pt x="4766734" y="750158"/>
                  <a:pt x="5008881" y="75185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FCC6A3-0380-A02E-7DD5-597C831756CC}"/>
              </a:ext>
            </a:extLst>
          </p:cNvPr>
          <p:cNvSpPr/>
          <p:nvPr/>
        </p:nvSpPr>
        <p:spPr>
          <a:xfrm>
            <a:off x="7289547" y="3004204"/>
            <a:ext cx="1990590" cy="86090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D3B4F5-3A19-5A12-2E14-0EFD8EB84F4D}"/>
              </a:ext>
            </a:extLst>
          </p:cNvPr>
          <p:cNvSpPr/>
          <p:nvPr/>
        </p:nvSpPr>
        <p:spPr>
          <a:xfrm>
            <a:off x="9280138" y="3004204"/>
            <a:ext cx="2153846" cy="84558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718026C-BEFC-507F-FD3C-C6951AD943AC}"/>
              </a:ext>
            </a:extLst>
          </p:cNvPr>
          <p:cNvSpPr/>
          <p:nvPr/>
        </p:nvSpPr>
        <p:spPr>
          <a:xfrm rot="10698341">
            <a:off x="9289106" y="3092555"/>
            <a:ext cx="2152894" cy="687187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0"/>
              <a:gd name="connsiteY0" fmla="*/ 751851 h 772173"/>
              <a:gd name="connsiteX1" fmla="*/ 731520 w 8605520"/>
              <a:gd name="connsiteY1" fmla="*/ 20331 h 772173"/>
              <a:gd name="connsiteX2" fmla="*/ 1432560 w 8605520"/>
              <a:gd name="connsiteY2" fmla="*/ 772171 h 772173"/>
              <a:gd name="connsiteX3" fmla="*/ 2153920 w 8605520"/>
              <a:gd name="connsiteY3" fmla="*/ 30491 h 772173"/>
              <a:gd name="connsiteX4" fmla="*/ 2885440 w 8605520"/>
              <a:gd name="connsiteY4" fmla="*/ 751851 h 772173"/>
              <a:gd name="connsiteX5" fmla="*/ 3596640 w 8605520"/>
              <a:gd name="connsiteY5" fmla="*/ 30491 h 772173"/>
              <a:gd name="connsiteX6" fmla="*/ 4318000 w 8605520"/>
              <a:gd name="connsiteY6" fmla="*/ 762011 h 772173"/>
              <a:gd name="connsiteX7" fmla="*/ 5008880 w 8605520"/>
              <a:gd name="connsiteY7" fmla="*/ 11 h 772173"/>
              <a:gd name="connsiteX8" fmla="*/ 5750560 w 8605520"/>
              <a:gd name="connsiteY8" fmla="*/ 741691 h 772173"/>
              <a:gd name="connsiteX9" fmla="*/ 6471920 w 8605520"/>
              <a:gd name="connsiteY9" fmla="*/ 10171 h 772173"/>
              <a:gd name="connsiteX10" fmla="*/ 7183120 w 8605520"/>
              <a:gd name="connsiteY10" fmla="*/ 751851 h 772173"/>
              <a:gd name="connsiteX11" fmla="*/ 7904480 w 8605520"/>
              <a:gd name="connsiteY11" fmla="*/ 10171 h 772173"/>
              <a:gd name="connsiteX12" fmla="*/ 8605520 w 8605520"/>
              <a:gd name="connsiteY12" fmla="*/ 751851 h 772173"/>
              <a:gd name="connsiteX0" fmla="*/ 2 w 7874002"/>
              <a:gd name="connsiteY0" fmla="*/ 20331 h 772173"/>
              <a:gd name="connsiteX1" fmla="*/ 701042 w 7874002"/>
              <a:gd name="connsiteY1" fmla="*/ 772171 h 772173"/>
              <a:gd name="connsiteX2" fmla="*/ 1422402 w 7874002"/>
              <a:gd name="connsiteY2" fmla="*/ 30491 h 772173"/>
              <a:gd name="connsiteX3" fmla="*/ 2153922 w 7874002"/>
              <a:gd name="connsiteY3" fmla="*/ 751851 h 772173"/>
              <a:gd name="connsiteX4" fmla="*/ 2865122 w 7874002"/>
              <a:gd name="connsiteY4" fmla="*/ 30491 h 772173"/>
              <a:gd name="connsiteX5" fmla="*/ 3586482 w 7874002"/>
              <a:gd name="connsiteY5" fmla="*/ 762011 h 772173"/>
              <a:gd name="connsiteX6" fmla="*/ 4277362 w 7874002"/>
              <a:gd name="connsiteY6" fmla="*/ 11 h 772173"/>
              <a:gd name="connsiteX7" fmla="*/ 5019042 w 7874002"/>
              <a:gd name="connsiteY7" fmla="*/ 741691 h 772173"/>
              <a:gd name="connsiteX8" fmla="*/ 5740402 w 7874002"/>
              <a:gd name="connsiteY8" fmla="*/ 10171 h 772173"/>
              <a:gd name="connsiteX9" fmla="*/ 6451602 w 7874002"/>
              <a:gd name="connsiteY9" fmla="*/ 751851 h 772173"/>
              <a:gd name="connsiteX10" fmla="*/ 7172962 w 7874002"/>
              <a:gd name="connsiteY10" fmla="*/ 10171 h 772173"/>
              <a:gd name="connsiteX11" fmla="*/ 7874002 w 7874002"/>
              <a:gd name="connsiteY11" fmla="*/ 751851 h 772173"/>
              <a:gd name="connsiteX0" fmla="*/ 2 w 7172962"/>
              <a:gd name="connsiteY0" fmla="*/ 772171 h 772173"/>
              <a:gd name="connsiteX1" fmla="*/ 721362 w 7172962"/>
              <a:gd name="connsiteY1" fmla="*/ 30491 h 772173"/>
              <a:gd name="connsiteX2" fmla="*/ 1452882 w 7172962"/>
              <a:gd name="connsiteY2" fmla="*/ 751851 h 772173"/>
              <a:gd name="connsiteX3" fmla="*/ 2164082 w 7172962"/>
              <a:gd name="connsiteY3" fmla="*/ 30491 h 772173"/>
              <a:gd name="connsiteX4" fmla="*/ 2885442 w 7172962"/>
              <a:gd name="connsiteY4" fmla="*/ 762011 h 772173"/>
              <a:gd name="connsiteX5" fmla="*/ 3576322 w 7172962"/>
              <a:gd name="connsiteY5" fmla="*/ 11 h 772173"/>
              <a:gd name="connsiteX6" fmla="*/ 4318002 w 7172962"/>
              <a:gd name="connsiteY6" fmla="*/ 741691 h 772173"/>
              <a:gd name="connsiteX7" fmla="*/ 5039362 w 7172962"/>
              <a:gd name="connsiteY7" fmla="*/ 10171 h 772173"/>
              <a:gd name="connsiteX8" fmla="*/ 5750562 w 7172962"/>
              <a:gd name="connsiteY8" fmla="*/ 751851 h 772173"/>
              <a:gd name="connsiteX9" fmla="*/ 6471922 w 7172962"/>
              <a:gd name="connsiteY9" fmla="*/ 10171 h 772173"/>
              <a:gd name="connsiteX10" fmla="*/ 7172962 w 7172962"/>
              <a:gd name="connsiteY10" fmla="*/ 751851 h 772173"/>
              <a:gd name="connsiteX0" fmla="*/ 0 w 6451600"/>
              <a:gd name="connsiteY0" fmla="*/ 30491 h 762037"/>
              <a:gd name="connsiteX1" fmla="*/ 731520 w 6451600"/>
              <a:gd name="connsiteY1" fmla="*/ 751851 h 762037"/>
              <a:gd name="connsiteX2" fmla="*/ 1442720 w 6451600"/>
              <a:gd name="connsiteY2" fmla="*/ 30491 h 762037"/>
              <a:gd name="connsiteX3" fmla="*/ 2164080 w 6451600"/>
              <a:gd name="connsiteY3" fmla="*/ 762011 h 762037"/>
              <a:gd name="connsiteX4" fmla="*/ 2854960 w 6451600"/>
              <a:gd name="connsiteY4" fmla="*/ 11 h 762037"/>
              <a:gd name="connsiteX5" fmla="*/ 3596640 w 6451600"/>
              <a:gd name="connsiteY5" fmla="*/ 741691 h 762037"/>
              <a:gd name="connsiteX6" fmla="*/ 4318000 w 6451600"/>
              <a:gd name="connsiteY6" fmla="*/ 10171 h 762037"/>
              <a:gd name="connsiteX7" fmla="*/ 5029200 w 6451600"/>
              <a:gd name="connsiteY7" fmla="*/ 751851 h 762037"/>
              <a:gd name="connsiteX8" fmla="*/ 5750560 w 6451600"/>
              <a:gd name="connsiteY8" fmla="*/ 10171 h 762037"/>
              <a:gd name="connsiteX9" fmla="*/ 6451600 w 6451600"/>
              <a:gd name="connsiteY9" fmla="*/ 751851 h 762037"/>
              <a:gd name="connsiteX0" fmla="*/ 2 w 5720082"/>
              <a:gd name="connsiteY0" fmla="*/ 751851 h 762037"/>
              <a:gd name="connsiteX1" fmla="*/ 711202 w 5720082"/>
              <a:gd name="connsiteY1" fmla="*/ 30491 h 762037"/>
              <a:gd name="connsiteX2" fmla="*/ 1432562 w 5720082"/>
              <a:gd name="connsiteY2" fmla="*/ 762011 h 762037"/>
              <a:gd name="connsiteX3" fmla="*/ 2123442 w 5720082"/>
              <a:gd name="connsiteY3" fmla="*/ 11 h 762037"/>
              <a:gd name="connsiteX4" fmla="*/ 2865122 w 5720082"/>
              <a:gd name="connsiteY4" fmla="*/ 741691 h 762037"/>
              <a:gd name="connsiteX5" fmla="*/ 3586482 w 5720082"/>
              <a:gd name="connsiteY5" fmla="*/ 10171 h 762037"/>
              <a:gd name="connsiteX6" fmla="*/ 4297682 w 5720082"/>
              <a:gd name="connsiteY6" fmla="*/ 751851 h 762037"/>
              <a:gd name="connsiteX7" fmla="*/ 5019042 w 5720082"/>
              <a:gd name="connsiteY7" fmla="*/ 10171 h 762037"/>
              <a:gd name="connsiteX8" fmla="*/ 5720082 w 5720082"/>
              <a:gd name="connsiteY8" fmla="*/ 751851 h 762037"/>
              <a:gd name="connsiteX0" fmla="*/ 1 w 5008881"/>
              <a:gd name="connsiteY0" fmla="*/ 30491 h 762037"/>
              <a:gd name="connsiteX1" fmla="*/ 721361 w 5008881"/>
              <a:gd name="connsiteY1" fmla="*/ 762011 h 762037"/>
              <a:gd name="connsiteX2" fmla="*/ 1412241 w 5008881"/>
              <a:gd name="connsiteY2" fmla="*/ 11 h 762037"/>
              <a:gd name="connsiteX3" fmla="*/ 2153921 w 5008881"/>
              <a:gd name="connsiteY3" fmla="*/ 741691 h 762037"/>
              <a:gd name="connsiteX4" fmla="*/ 2875281 w 5008881"/>
              <a:gd name="connsiteY4" fmla="*/ 10171 h 762037"/>
              <a:gd name="connsiteX5" fmla="*/ 3586481 w 5008881"/>
              <a:gd name="connsiteY5" fmla="*/ 751851 h 762037"/>
              <a:gd name="connsiteX6" fmla="*/ 4307841 w 5008881"/>
              <a:gd name="connsiteY6" fmla="*/ 10171 h 762037"/>
              <a:gd name="connsiteX7" fmla="*/ 5008881 w 5008881"/>
              <a:gd name="connsiteY7" fmla="*/ 751851 h 7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8881" h="762037">
                <a:moveTo>
                  <a:pt x="1" y="30491"/>
                </a:moveTo>
                <a:cubicBezTo>
                  <a:pt x="238761" y="32184"/>
                  <a:pt x="485988" y="767091"/>
                  <a:pt x="721361" y="762011"/>
                </a:cubicBezTo>
                <a:cubicBezTo>
                  <a:pt x="956734" y="756931"/>
                  <a:pt x="1173481" y="3398"/>
                  <a:pt x="1412241" y="11"/>
                </a:cubicBezTo>
                <a:cubicBezTo>
                  <a:pt x="1651001" y="-3376"/>
                  <a:pt x="1910081" y="739998"/>
                  <a:pt x="2153921" y="741691"/>
                </a:cubicBezTo>
                <a:cubicBezTo>
                  <a:pt x="2397761" y="743384"/>
                  <a:pt x="2636521" y="8478"/>
                  <a:pt x="2875281" y="10171"/>
                </a:cubicBezTo>
                <a:cubicBezTo>
                  <a:pt x="3114041" y="11864"/>
                  <a:pt x="3347721" y="751851"/>
                  <a:pt x="3586481" y="751851"/>
                </a:cubicBezTo>
                <a:cubicBezTo>
                  <a:pt x="3825241" y="751851"/>
                  <a:pt x="4070774" y="10171"/>
                  <a:pt x="4307841" y="10171"/>
                </a:cubicBezTo>
                <a:cubicBezTo>
                  <a:pt x="4544908" y="10171"/>
                  <a:pt x="4766734" y="750158"/>
                  <a:pt x="5008881" y="75185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5477E64-AEDE-6EB5-CB9F-15A5B4E97F37}"/>
              </a:ext>
            </a:extLst>
          </p:cNvPr>
          <p:cNvGrpSpPr/>
          <p:nvPr/>
        </p:nvGrpSpPr>
        <p:grpSpPr>
          <a:xfrm>
            <a:off x="7294518" y="3117556"/>
            <a:ext cx="1994976" cy="689166"/>
            <a:chOff x="6651971" y="2281240"/>
            <a:chExt cx="1047212" cy="68916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E58535E-EBC2-A5C5-B952-8DA3A5D7DF09}"/>
                </a:ext>
              </a:extLst>
            </p:cNvPr>
            <p:cNvSpPr/>
            <p:nvPr/>
          </p:nvSpPr>
          <p:spPr>
            <a:xfrm rot="21498341">
              <a:off x="7121832" y="2281240"/>
              <a:ext cx="577351" cy="678015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9357360"/>
                <a:gd name="connsiteY0" fmla="*/ 741683 h 833564"/>
                <a:gd name="connsiteX1" fmla="*/ 731520 w 9357360"/>
                <a:gd name="connsiteY1" fmla="*/ 10163 h 833564"/>
                <a:gd name="connsiteX2" fmla="*/ 1432560 w 9357360"/>
                <a:gd name="connsiteY2" fmla="*/ 762003 h 833564"/>
                <a:gd name="connsiteX3" fmla="*/ 2153920 w 9357360"/>
                <a:gd name="connsiteY3" fmla="*/ 20323 h 833564"/>
                <a:gd name="connsiteX4" fmla="*/ 2885440 w 9357360"/>
                <a:gd name="connsiteY4" fmla="*/ 741683 h 833564"/>
                <a:gd name="connsiteX5" fmla="*/ 3596640 w 9357360"/>
                <a:gd name="connsiteY5" fmla="*/ 20323 h 833564"/>
                <a:gd name="connsiteX6" fmla="*/ 4318000 w 9357360"/>
                <a:gd name="connsiteY6" fmla="*/ 751843 h 833564"/>
                <a:gd name="connsiteX7" fmla="*/ 5750560 w 9357360"/>
                <a:gd name="connsiteY7" fmla="*/ 731523 h 833564"/>
                <a:gd name="connsiteX8" fmla="*/ 6471920 w 9357360"/>
                <a:gd name="connsiteY8" fmla="*/ 3 h 833564"/>
                <a:gd name="connsiteX9" fmla="*/ 7183120 w 9357360"/>
                <a:gd name="connsiteY9" fmla="*/ 741683 h 833564"/>
                <a:gd name="connsiteX10" fmla="*/ 7904480 w 9357360"/>
                <a:gd name="connsiteY10" fmla="*/ 3 h 833564"/>
                <a:gd name="connsiteX11" fmla="*/ 8605520 w 9357360"/>
                <a:gd name="connsiteY11" fmla="*/ 741683 h 833564"/>
                <a:gd name="connsiteX12" fmla="*/ 9357360 w 9357360"/>
                <a:gd name="connsiteY12" fmla="*/ 10163 h 833564"/>
                <a:gd name="connsiteX0" fmla="*/ 0 w 8605520"/>
                <a:gd name="connsiteY0" fmla="*/ 741683 h 833564"/>
                <a:gd name="connsiteX1" fmla="*/ 731520 w 8605520"/>
                <a:gd name="connsiteY1" fmla="*/ 10163 h 833564"/>
                <a:gd name="connsiteX2" fmla="*/ 1432560 w 8605520"/>
                <a:gd name="connsiteY2" fmla="*/ 762003 h 833564"/>
                <a:gd name="connsiteX3" fmla="*/ 2153920 w 8605520"/>
                <a:gd name="connsiteY3" fmla="*/ 20323 h 833564"/>
                <a:gd name="connsiteX4" fmla="*/ 2885440 w 8605520"/>
                <a:gd name="connsiteY4" fmla="*/ 741683 h 833564"/>
                <a:gd name="connsiteX5" fmla="*/ 3596640 w 8605520"/>
                <a:gd name="connsiteY5" fmla="*/ 20323 h 833564"/>
                <a:gd name="connsiteX6" fmla="*/ 4318000 w 8605520"/>
                <a:gd name="connsiteY6" fmla="*/ 751843 h 833564"/>
                <a:gd name="connsiteX7" fmla="*/ 5750560 w 8605520"/>
                <a:gd name="connsiteY7" fmla="*/ 731523 h 833564"/>
                <a:gd name="connsiteX8" fmla="*/ 6471920 w 8605520"/>
                <a:gd name="connsiteY8" fmla="*/ 3 h 833564"/>
                <a:gd name="connsiteX9" fmla="*/ 7183120 w 8605520"/>
                <a:gd name="connsiteY9" fmla="*/ 741683 h 833564"/>
                <a:gd name="connsiteX10" fmla="*/ 7904480 w 8605520"/>
                <a:gd name="connsiteY10" fmla="*/ 3 h 833564"/>
                <a:gd name="connsiteX11" fmla="*/ 8605520 w 8605520"/>
                <a:gd name="connsiteY11" fmla="*/ 741683 h 833564"/>
                <a:gd name="connsiteX0" fmla="*/ 0 w 7904480"/>
                <a:gd name="connsiteY0" fmla="*/ 741683 h 833564"/>
                <a:gd name="connsiteX1" fmla="*/ 731520 w 7904480"/>
                <a:gd name="connsiteY1" fmla="*/ 10163 h 833564"/>
                <a:gd name="connsiteX2" fmla="*/ 1432560 w 7904480"/>
                <a:gd name="connsiteY2" fmla="*/ 762003 h 833564"/>
                <a:gd name="connsiteX3" fmla="*/ 2153920 w 7904480"/>
                <a:gd name="connsiteY3" fmla="*/ 20323 h 833564"/>
                <a:gd name="connsiteX4" fmla="*/ 2885440 w 7904480"/>
                <a:gd name="connsiteY4" fmla="*/ 741683 h 833564"/>
                <a:gd name="connsiteX5" fmla="*/ 3596640 w 7904480"/>
                <a:gd name="connsiteY5" fmla="*/ 20323 h 833564"/>
                <a:gd name="connsiteX6" fmla="*/ 4318000 w 7904480"/>
                <a:gd name="connsiteY6" fmla="*/ 751843 h 833564"/>
                <a:gd name="connsiteX7" fmla="*/ 5750560 w 7904480"/>
                <a:gd name="connsiteY7" fmla="*/ 731523 h 833564"/>
                <a:gd name="connsiteX8" fmla="*/ 6471920 w 7904480"/>
                <a:gd name="connsiteY8" fmla="*/ 3 h 833564"/>
                <a:gd name="connsiteX9" fmla="*/ 7183120 w 7904480"/>
                <a:gd name="connsiteY9" fmla="*/ 741683 h 833564"/>
                <a:gd name="connsiteX10" fmla="*/ 7904480 w 7904480"/>
                <a:gd name="connsiteY10" fmla="*/ 3 h 833564"/>
                <a:gd name="connsiteX0" fmla="*/ 0 w 7183118"/>
                <a:gd name="connsiteY0" fmla="*/ 741683 h 833564"/>
                <a:gd name="connsiteX1" fmla="*/ 731520 w 7183118"/>
                <a:gd name="connsiteY1" fmla="*/ 10163 h 833564"/>
                <a:gd name="connsiteX2" fmla="*/ 1432560 w 7183118"/>
                <a:gd name="connsiteY2" fmla="*/ 762003 h 833564"/>
                <a:gd name="connsiteX3" fmla="*/ 2153920 w 7183118"/>
                <a:gd name="connsiteY3" fmla="*/ 20323 h 833564"/>
                <a:gd name="connsiteX4" fmla="*/ 2885440 w 7183118"/>
                <a:gd name="connsiteY4" fmla="*/ 741683 h 833564"/>
                <a:gd name="connsiteX5" fmla="*/ 3596640 w 7183118"/>
                <a:gd name="connsiteY5" fmla="*/ 20323 h 833564"/>
                <a:gd name="connsiteX6" fmla="*/ 4318000 w 7183118"/>
                <a:gd name="connsiteY6" fmla="*/ 751843 h 833564"/>
                <a:gd name="connsiteX7" fmla="*/ 5750560 w 7183118"/>
                <a:gd name="connsiteY7" fmla="*/ 731523 h 833564"/>
                <a:gd name="connsiteX8" fmla="*/ 6471920 w 7183118"/>
                <a:gd name="connsiteY8" fmla="*/ 3 h 833564"/>
                <a:gd name="connsiteX9" fmla="*/ 7183120 w 7183118"/>
                <a:gd name="connsiteY9" fmla="*/ 741683 h 833564"/>
                <a:gd name="connsiteX0" fmla="*/ 0 w 6471922"/>
                <a:gd name="connsiteY0" fmla="*/ 741683 h 833564"/>
                <a:gd name="connsiteX1" fmla="*/ 731520 w 6471922"/>
                <a:gd name="connsiteY1" fmla="*/ 10163 h 833564"/>
                <a:gd name="connsiteX2" fmla="*/ 1432560 w 6471922"/>
                <a:gd name="connsiteY2" fmla="*/ 762003 h 833564"/>
                <a:gd name="connsiteX3" fmla="*/ 2153920 w 6471922"/>
                <a:gd name="connsiteY3" fmla="*/ 20323 h 833564"/>
                <a:gd name="connsiteX4" fmla="*/ 2885440 w 6471922"/>
                <a:gd name="connsiteY4" fmla="*/ 741683 h 833564"/>
                <a:gd name="connsiteX5" fmla="*/ 3596640 w 6471922"/>
                <a:gd name="connsiteY5" fmla="*/ 20323 h 833564"/>
                <a:gd name="connsiteX6" fmla="*/ 4318000 w 6471922"/>
                <a:gd name="connsiteY6" fmla="*/ 751843 h 833564"/>
                <a:gd name="connsiteX7" fmla="*/ 5750560 w 6471922"/>
                <a:gd name="connsiteY7" fmla="*/ 731523 h 833564"/>
                <a:gd name="connsiteX8" fmla="*/ 6471920 w 6471922"/>
                <a:gd name="connsiteY8" fmla="*/ 3 h 833564"/>
                <a:gd name="connsiteX0" fmla="*/ 0 w 5750560"/>
                <a:gd name="connsiteY0" fmla="*/ 731545 h 823426"/>
                <a:gd name="connsiteX1" fmla="*/ 731520 w 5750560"/>
                <a:gd name="connsiteY1" fmla="*/ 25 h 823426"/>
                <a:gd name="connsiteX2" fmla="*/ 1432560 w 5750560"/>
                <a:gd name="connsiteY2" fmla="*/ 751865 h 823426"/>
                <a:gd name="connsiteX3" fmla="*/ 2153920 w 5750560"/>
                <a:gd name="connsiteY3" fmla="*/ 10185 h 823426"/>
                <a:gd name="connsiteX4" fmla="*/ 2885440 w 5750560"/>
                <a:gd name="connsiteY4" fmla="*/ 731545 h 823426"/>
                <a:gd name="connsiteX5" fmla="*/ 3596640 w 5750560"/>
                <a:gd name="connsiteY5" fmla="*/ 10185 h 823426"/>
                <a:gd name="connsiteX6" fmla="*/ 4318000 w 5750560"/>
                <a:gd name="connsiteY6" fmla="*/ 741705 h 823426"/>
                <a:gd name="connsiteX7" fmla="*/ 5750560 w 5750560"/>
                <a:gd name="connsiteY7" fmla="*/ 721385 h 823426"/>
                <a:gd name="connsiteX0" fmla="*/ 0 w 4318002"/>
                <a:gd name="connsiteY0" fmla="*/ 731545 h 751867"/>
                <a:gd name="connsiteX1" fmla="*/ 731520 w 4318002"/>
                <a:gd name="connsiteY1" fmla="*/ 25 h 751867"/>
                <a:gd name="connsiteX2" fmla="*/ 1432560 w 4318002"/>
                <a:gd name="connsiteY2" fmla="*/ 751865 h 751867"/>
                <a:gd name="connsiteX3" fmla="*/ 2153920 w 4318002"/>
                <a:gd name="connsiteY3" fmla="*/ 10185 h 751867"/>
                <a:gd name="connsiteX4" fmla="*/ 2885440 w 4318002"/>
                <a:gd name="connsiteY4" fmla="*/ 731545 h 751867"/>
                <a:gd name="connsiteX5" fmla="*/ 3596640 w 4318002"/>
                <a:gd name="connsiteY5" fmla="*/ 10185 h 751867"/>
                <a:gd name="connsiteX6" fmla="*/ 4318000 w 4318002"/>
                <a:gd name="connsiteY6" fmla="*/ 741705 h 751867"/>
                <a:gd name="connsiteX0" fmla="*/ 0 w 3596638"/>
                <a:gd name="connsiteY0" fmla="*/ 731544 h 751866"/>
                <a:gd name="connsiteX1" fmla="*/ 731520 w 3596638"/>
                <a:gd name="connsiteY1" fmla="*/ 24 h 751866"/>
                <a:gd name="connsiteX2" fmla="*/ 1432560 w 3596638"/>
                <a:gd name="connsiteY2" fmla="*/ 751864 h 751866"/>
                <a:gd name="connsiteX3" fmla="*/ 2153920 w 3596638"/>
                <a:gd name="connsiteY3" fmla="*/ 10184 h 751866"/>
                <a:gd name="connsiteX4" fmla="*/ 2885440 w 3596638"/>
                <a:gd name="connsiteY4" fmla="*/ 731544 h 751866"/>
                <a:gd name="connsiteX5" fmla="*/ 3596640 w 3596638"/>
                <a:gd name="connsiteY5" fmla="*/ 10184 h 75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6638" h="751866">
                  <a:moveTo>
                    <a:pt x="0" y="731544"/>
                  </a:moveTo>
                  <a:cubicBezTo>
                    <a:pt x="246380" y="364090"/>
                    <a:pt x="492760" y="-3363"/>
                    <a:pt x="731520" y="24"/>
                  </a:cubicBezTo>
                  <a:cubicBezTo>
                    <a:pt x="970280" y="3411"/>
                    <a:pt x="1195493" y="750171"/>
                    <a:pt x="1432560" y="751864"/>
                  </a:cubicBezTo>
                  <a:cubicBezTo>
                    <a:pt x="1669627" y="753557"/>
                    <a:pt x="1911773" y="13571"/>
                    <a:pt x="2153920" y="10184"/>
                  </a:cubicBezTo>
                  <a:cubicBezTo>
                    <a:pt x="2396067" y="6797"/>
                    <a:pt x="2644987" y="731544"/>
                    <a:pt x="2885440" y="731544"/>
                  </a:cubicBezTo>
                  <a:cubicBezTo>
                    <a:pt x="3125893" y="731544"/>
                    <a:pt x="3357880" y="8491"/>
                    <a:pt x="3596640" y="1018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A3A4BEF-C3D5-BAA7-2E1D-90DF66C47BD5}"/>
                </a:ext>
              </a:extLst>
            </p:cNvPr>
            <p:cNvSpPr/>
            <p:nvPr/>
          </p:nvSpPr>
          <p:spPr>
            <a:xfrm rot="21498341">
              <a:off x="6651971" y="2292391"/>
              <a:ext cx="463185" cy="678015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9357360"/>
                <a:gd name="connsiteY0" fmla="*/ 741683 h 833564"/>
                <a:gd name="connsiteX1" fmla="*/ 731520 w 9357360"/>
                <a:gd name="connsiteY1" fmla="*/ 10163 h 833564"/>
                <a:gd name="connsiteX2" fmla="*/ 1432560 w 9357360"/>
                <a:gd name="connsiteY2" fmla="*/ 762003 h 833564"/>
                <a:gd name="connsiteX3" fmla="*/ 2153920 w 9357360"/>
                <a:gd name="connsiteY3" fmla="*/ 20323 h 833564"/>
                <a:gd name="connsiteX4" fmla="*/ 2885440 w 9357360"/>
                <a:gd name="connsiteY4" fmla="*/ 741683 h 833564"/>
                <a:gd name="connsiteX5" fmla="*/ 3596640 w 9357360"/>
                <a:gd name="connsiteY5" fmla="*/ 20323 h 833564"/>
                <a:gd name="connsiteX6" fmla="*/ 4318000 w 9357360"/>
                <a:gd name="connsiteY6" fmla="*/ 751843 h 833564"/>
                <a:gd name="connsiteX7" fmla="*/ 5750560 w 9357360"/>
                <a:gd name="connsiteY7" fmla="*/ 731523 h 833564"/>
                <a:gd name="connsiteX8" fmla="*/ 6471920 w 9357360"/>
                <a:gd name="connsiteY8" fmla="*/ 3 h 833564"/>
                <a:gd name="connsiteX9" fmla="*/ 7183120 w 9357360"/>
                <a:gd name="connsiteY9" fmla="*/ 741683 h 833564"/>
                <a:gd name="connsiteX10" fmla="*/ 7904480 w 9357360"/>
                <a:gd name="connsiteY10" fmla="*/ 3 h 833564"/>
                <a:gd name="connsiteX11" fmla="*/ 8605520 w 9357360"/>
                <a:gd name="connsiteY11" fmla="*/ 741683 h 833564"/>
                <a:gd name="connsiteX12" fmla="*/ 9357360 w 9357360"/>
                <a:gd name="connsiteY12" fmla="*/ 10163 h 833564"/>
                <a:gd name="connsiteX0" fmla="*/ 0 w 8605520"/>
                <a:gd name="connsiteY0" fmla="*/ 741683 h 833564"/>
                <a:gd name="connsiteX1" fmla="*/ 731520 w 8605520"/>
                <a:gd name="connsiteY1" fmla="*/ 10163 h 833564"/>
                <a:gd name="connsiteX2" fmla="*/ 1432560 w 8605520"/>
                <a:gd name="connsiteY2" fmla="*/ 762003 h 833564"/>
                <a:gd name="connsiteX3" fmla="*/ 2153920 w 8605520"/>
                <a:gd name="connsiteY3" fmla="*/ 20323 h 833564"/>
                <a:gd name="connsiteX4" fmla="*/ 2885440 w 8605520"/>
                <a:gd name="connsiteY4" fmla="*/ 741683 h 833564"/>
                <a:gd name="connsiteX5" fmla="*/ 3596640 w 8605520"/>
                <a:gd name="connsiteY5" fmla="*/ 20323 h 833564"/>
                <a:gd name="connsiteX6" fmla="*/ 4318000 w 8605520"/>
                <a:gd name="connsiteY6" fmla="*/ 751843 h 833564"/>
                <a:gd name="connsiteX7" fmla="*/ 5750560 w 8605520"/>
                <a:gd name="connsiteY7" fmla="*/ 731523 h 833564"/>
                <a:gd name="connsiteX8" fmla="*/ 6471920 w 8605520"/>
                <a:gd name="connsiteY8" fmla="*/ 3 h 833564"/>
                <a:gd name="connsiteX9" fmla="*/ 7183120 w 8605520"/>
                <a:gd name="connsiteY9" fmla="*/ 741683 h 833564"/>
                <a:gd name="connsiteX10" fmla="*/ 7904480 w 8605520"/>
                <a:gd name="connsiteY10" fmla="*/ 3 h 833564"/>
                <a:gd name="connsiteX11" fmla="*/ 8605520 w 8605520"/>
                <a:gd name="connsiteY11" fmla="*/ 741683 h 833564"/>
                <a:gd name="connsiteX0" fmla="*/ 0 w 7904480"/>
                <a:gd name="connsiteY0" fmla="*/ 741683 h 833564"/>
                <a:gd name="connsiteX1" fmla="*/ 731520 w 7904480"/>
                <a:gd name="connsiteY1" fmla="*/ 10163 h 833564"/>
                <a:gd name="connsiteX2" fmla="*/ 1432560 w 7904480"/>
                <a:gd name="connsiteY2" fmla="*/ 762003 h 833564"/>
                <a:gd name="connsiteX3" fmla="*/ 2153920 w 7904480"/>
                <a:gd name="connsiteY3" fmla="*/ 20323 h 833564"/>
                <a:gd name="connsiteX4" fmla="*/ 2885440 w 7904480"/>
                <a:gd name="connsiteY4" fmla="*/ 741683 h 833564"/>
                <a:gd name="connsiteX5" fmla="*/ 3596640 w 7904480"/>
                <a:gd name="connsiteY5" fmla="*/ 20323 h 833564"/>
                <a:gd name="connsiteX6" fmla="*/ 4318000 w 7904480"/>
                <a:gd name="connsiteY6" fmla="*/ 751843 h 833564"/>
                <a:gd name="connsiteX7" fmla="*/ 5750560 w 7904480"/>
                <a:gd name="connsiteY7" fmla="*/ 731523 h 833564"/>
                <a:gd name="connsiteX8" fmla="*/ 6471920 w 7904480"/>
                <a:gd name="connsiteY8" fmla="*/ 3 h 833564"/>
                <a:gd name="connsiteX9" fmla="*/ 7183120 w 7904480"/>
                <a:gd name="connsiteY9" fmla="*/ 741683 h 833564"/>
                <a:gd name="connsiteX10" fmla="*/ 7904480 w 7904480"/>
                <a:gd name="connsiteY10" fmla="*/ 3 h 833564"/>
                <a:gd name="connsiteX0" fmla="*/ 0 w 7183118"/>
                <a:gd name="connsiteY0" fmla="*/ 741683 h 833564"/>
                <a:gd name="connsiteX1" fmla="*/ 731520 w 7183118"/>
                <a:gd name="connsiteY1" fmla="*/ 10163 h 833564"/>
                <a:gd name="connsiteX2" fmla="*/ 1432560 w 7183118"/>
                <a:gd name="connsiteY2" fmla="*/ 762003 h 833564"/>
                <a:gd name="connsiteX3" fmla="*/ 2153920 w 7183118"/>
                <a:gd name="connsiteY3" fmla="*/ 20323 h 833564"/>
                <a:gd name="connsiteX4" fmla="*/ 2885440 w 7183118"/>
                <a:gd name="connsiteY4" fmla="*/ 741683 h 833564"/>
                <a:gd name="connsiteX5" fmla="*/ 3596640 w 7183118"/>
                <a:gd name="connsiteY5" fmla="*/ 20323 h 833564"/>
                <a:gd name="connsiteX6" fmla="*/ 4318000 w 7183118"/>
                <a:gd name="connsiteY6" fmla="*/ 751843 h 833564"/>
                <a:gd name="connsiteX7" fmla="*/ 5750560 w 7183118"/>
                <a:gd name="connsiteY7" fmla="*/ 731523 h 833564"/>
                <a:gd name="connsiteX8" fmla="*/ 6471920 w 7183118"/>
                <a:gd name="connsiteY8" fmla="*/ 3 h 833564"/>
                <a:gd name="connsiteX9" fmla="*/ 7183120 w 7183118"/>
                <a:gd name="connsiteY9" fmla="*/ 741683 h 833564"/>
                <a:gd name="connsiteX0" fmla="*/ 0 w 6471922"/>
                <a:gd name="connsiteY0" fmla="*/ 741683 h 833564"/>
                <a:gd name="connsiteX1" fmla="*/ 731520 w 6471922"/>
                <a:gd name="connsiteY1" fmla="*/ 10163 h 833564"/>
                <a:gd name="connsiteX2" fmla="*/ 1432560 w 6471922"/>
                <a:gd name="connsiteY2" fmla="*/ 762003 h 833564"/>
                <a:gd name="connsiteX3" fmla="*/ 2153920 w 6471922"/>
                <a:gd name="connsiteY3" fmla="*/ 20323 h 833564"/>
                <a:gd name="connsiteX4" fmla="*/ 2885440 w 6471922"/>
                <a:gd name="connsiteY4" fmla="*/ 741683 h 833564"/>
                <a:gd name="connsiteX5" fmla="*/ 3596640 w 6471922"/>
                <a:gd name="connsiteY5" fmla="*/ 20323 h 833564"/>
                <a:gd name="connsiteX6" fmla="*/ 4318000 w 6471922"/>
                <a:gd name="connsiteY6" fmla="*/ 751843 h 833564"/>
                <a:gd name="connsiteX7" fmla="*/ 5750560 w 6471922"/>
                <a:gd name="connsiteY7" fmla="*/ 731523 h 833564"/>
                <a:gd name="connsiteX8" fmla="*/ 6471920 w 6471922"/>
                <a:gd name="connsiteY8" fmla="*/ 3 h 833564"/>
                <a:gd name="connsiteX0" fmla="*/ 0 w 5750560"/>
                <a:gd name="connsiteY0" fmla="*/ 731545 h 823426"/>
                <a:gd name="connsiteX1" fmla="*/ 731520 w 5750560"/>
                <a:gd name="connsiteY1" fmla="*/ 25 h 823426"/>
                <a:gd name="connsiteX2" fmla="*/ 1432560 w 5750560"/>
                <a:gd name="connsiteY2" fmla="*/ 751865 h 823426"/>
                <a:gd name="connsiteX3" fmla="*/ 2153920 w 5750560"/>
                <a:gd name="connsiteY3" fmla="*/ 10185 h 823426"/>
                <a:gd name="connsiteX4" fmla="*/ 2885440 w 5750560"/>
                <a:gd name="connsiteY4" fmla="*/ 731545 h 823426"/>
                <a:gd name="connsiteX5" fmla="*/ 3596640 w 5750560"/>
                <a:gd name="connsiteY5" fmla="*/ 10185 h 823426"/>
                <a:gd name="connsiteX6" fmla="*/ 4318000 w 5750560"/>
                <a:gd name="connsiteY6" fmla="*/ 741705 h 823426"/>
                <a:gd name="connsiteX7" fmla="*/ 5750560 w 5750560"/>
                <a:gd name="connsiteY7" fmla="*/ 721385 h 823426"/>
                <a:gd name="connsiteX0" fmla="*/ 0 w 4318002"/>
                <a:gd name="connsiteY0" fmla="*/ 731545 h 751867"/>
                <a:gd name="connsiteX1" fmla="*/ 731520 w 4318002"/>
                <a:gd name="connsiteY1" fmla="*/ 25 h 751867"/>
                <a:gd name="connsiteX2" fmla="*/ 1432560 w 4318002"/>
                <a:gd name="connsiteY2" fmla="*/ 751865 h 751867"/>
                <a:gd name="connsiteX3" fmla="*/ 2153920 w 4318002"/>
                <a:gd name="connsiteY3" fmla="*/ 10185 h 751867"/>
                <a:gd name="connsiteX4" fmla="*/ 2885440 w 4318002"/>
                <a:gd name="connsiteY4" fmla="*/ 731545 h 751867"/>
                <a:gd name="connsiteX5" fmla="*/ 3596640 w 4318002"/>
                <a:gd name="connsiteY5" fmla="*/ 10185 h 751867"/>
                <a:gd name="connsiteX6" fmla="*/ 4318000 w 4318002"/>
                <a:gd name="connsiteY6" fmla="*/ 741705 h 751867"/>
                <a:gd name="connsiteX0" fmla="*/ 0 w 3596639"/>
                <a:gd name="connsiteY0" fmla="*/ 731544 h 751866"/>
                <a:gd name="connsiteX1" fmla="*/ 731520 w 3596639"/>
                <a:gd name="connsiteY1" fmla="*/ 24 h 751866"/>
                <a:gd name="connsiteX2" fmla="*/ 1432560 w 3596639"/>
                <a:gd name="connsiteY2" fmla="*/ 751864 h 751866"/>
                <a:gd name="connsiteX3" fmla="*/ 2153920 w 3596639"/>
                <a:gd name="connsiteY3" fmla="*/ 10184 h 751866"/>
                <a:gd name="connsiteX4" fmla="*/ 2885440 w 3596639"/>
                <a:gd name="connsiteY4" fmla="*/ 731544 h 751866"/>
                <a:gd name="connsiteX5" fmla="*/ 3596640 w 3596639"/>
                <a:gd name="connsiteY5" fmla="*/ 10184 h 751866"/>
                <a:gd name="connsiteX0" fmla="*/ 0 w 2885438"/>
                <a:gd name="connsiteY0" fmla="*/ 731544 h 751866"/>
                <a:gd name="connsiteX1" fmla="*/ 731520 w 2885438"/>
                <a:gd name="connsiteY1" fmla="*/ 24 h 751866"/>
                <a:gd name="connsiteX2" fmla="*/ 1432560 w 2885438"/>
                <a:gd name="connsiteY2" fmla="*/ 751864 h 751866"/>
                <a:gd name="connsiteX3" fmla="*/ 2153920 w 2885438"/>
                <a:gd name="connsiteY3" fmla="*/ 10184 h 751866"/>
                <a:gd name="connsiteX4" fmla="*/ 2885440 w 2885438"/>
                <a:gd name="connsiteY4" fmla="*/ 731544 h 75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5438" h="751866">
                  <a:moveTo>
                    <a:pt x="0" y="731544"/>
                  </a:moveTo>
                  <a:cubicBezTo>
                    <a:pt x="246380" y="364090"/>
                    <a:pt x="492760" y="-3363"/>
                    <a:pt x="731520" y="24"/>
                  </a:cubicBezTo>
                  <a:cubicBezTo>
                    <a:pt x="970280" y="3411"/>
                    <a:pt x="1195493" y="750171"/>
                    <a:pt x="1432560" y="751864"/>
                  </a:cubicBezTo>
                  <a:cubicBezTo>
                    <a:pt x="1669627" y="753557"/>
                    <a:pt x="1911773" y="13571"/>
                    <a:pt x="2153920" y="10184"/>
                  </a:cubicBezTo>
                  <a:cubicBezTo>
                    <a:pt x="2396067" y="6797"/>
                    <a:pt x="2644987" y="731544"/>
                    <a:pt x="2885440" y="73154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</p:grpSp>
      <p:sp>
        <p:nvSpPr>
          <p:cNvPr id="18" name="箭头: 右 17">
            <a:extLst>
              <a:ext uri="{FF2B5EF4-FFF2-40B4-BE49-F238E27FC236}">
                <a16:creationId xmlns:a16="http://schemas.microsoft.com/office/drawing/2014/main" id="{5A45776E-5170-D2FF-5A2E-91D75BBF6A00}"/>
              </a:ext>
            </a:extLst>
          </p:cNvPr>
          <p:cNvSpPr/>
          <p:nvPr/>
        </p:nvSpPr>
        <p:spPr>
          <a:xfrm>
            <a:off x="6363583" y="3192338"/>
            <a:ext cx="909034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8393B6C-9662-6722-ECA1-E6D330793632}"/>
                  </a:ext>
                </a:extLst>
              </p:cNvPr>
              <p:cNvSpPr txBox="1"/>
              <p:nvPr/>
            </p:nvSpPr>
            <p:spPr>
              <a:xfrm>
                <a:off x="2480833" y="3878675"/>
                <a:ext cx="111057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8393B6C-9662-6722-ECA1-E6D33079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33" y="3878675"/>
                <a:ext cx="1110573" cy="391582"/>
              </a:xfrm>
              <a:prstGeom prst="rect">
                <a:avLst/>
              </a:prstGeom>
              <a:blipFill>
                <a:blip r:embed="rId7"/>
                <a:stretch>
                  <a:fillRect l="-1648" r="-549"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BEBA06F-EB75-ABD6-8D60-ED7044A0B3B8}"/>
                  </a:ext>
                </a:extLst>
              </p:cNvPr>
              <p:cNvSpPr txBox="1"/>
              <p:nvPr/>
            </p:nvSpPr>
            <p:spPr>
              <a:xfrm>
                <a:off x="2537470" y="4427715"/>
                <a:ext cx="768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BEBA06F-EB75-ABD6-8D60-ED7044A0B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70" y="4427715"/>
                <a:ext cx="768918" cy="369332"/>
              </a:xfrm>
              <a:prstGeom prst="rect">
                <a:avLst/>
              </a:prstGeom>
              <a:blipFill>
                <a:blip r:embed="rId8"/>
                <a:stretch>
                  <a:fillRect l="-1587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DAC6C126-6950-BC5D-E4CD-59CCFA2A66E2}"/>
                  </a:ext>
                </a:extLst>
              </p:cNvPr>
              <p:cNvSpPr txBox="1"/>
              <p:nvPr/>
            </p:nvSpPr>
            <p:spPr>
              <a:xfrm>
                <a:off x="4807696" y="3909946"/>
                <a:ext cx="111057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DAC6C126-6950-BC5D-E4CD-59CCFA2A6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696" y="3909946"/>
                <a:ext cx="1110573" cy="391582"/>
              </a:xfrm>
              <a:prstGeom prst="rect">
                <a:avLst/>
              </a:prstGeom>
              <a:blipFill>
                <a:blip r:embed="rId9"/>
                <a:stretch>
                  <a:fillRect l="-1648" r="-549"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7EA6B98-0B4D-C253-9E0D-061D3765ECF9}"/>
                  </a:ext>
                </a:extLst>
              </p:cNvPr>
              <p:cNvSpPr txBox="1"/>
              <p:nvPr/>
            </p:nvSpPr>
            <p:spPr>
              <a:xfrm>
                <a:off x="4807696" y="4317293"/>
                <a:ext cx="977544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D7EA6B98-0B4D-C253-9E0D-061D3765E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696" y="4317293"/>
                <a:ext cx="977544" cy="5629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D614508-BD2C-EBE3-6BEA-87AA3ABC134E}"/>
              </a:ext>
            </a:extLst>
          </p:cNvPr>
          <p:cNvCxnSpPr>
            <a:cxnSpLocks/>
          </p:cNvCxnSpPr>
          <p:nvPr/>
        </p:nvCxnSpPr>
        <p:spPr>
          <a:xfrm>
            <a:off x="2023955" y="2903233"/>
            <a:ext cx="2016227" cy="673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FA5F21A-00C8-670D-EA8D-6D802D23BFA1}"/>
                  </a:ext>
                </a:extLst>
              </p:cNvPr>
              <p:cNvSpPr txBox="1"/>
              <p:nvPr/>
            </p:nvSpPr>
            <p:spPr>
              <a:xfrm>
                <a:off x="2681876" y="2540112"/>
                <a:ext cx="480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BFA5F21A-00C8-670D-EA8D-6D802D23B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876" y="2540112"/>
                <a:ext cx="4801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EA97832-6EAA-0B8D-C05C-718660C11255}"/>
              </a:ext>
            </a:extLst>
          </p:cNvPr>
          <p:cNvCxnSpPr>
            <a:cxnSpLocks/>
          </p:cNvCxnSpPr>
          <p:nvPr/>
        </p:nvCxnSpPr>
        <p:spPr>
          <a:xfrm>
            <a:off x="2023955" y="2692222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1F9887D-A0CD-7DD5-D345-352BF1D028CA}"/>
              </a:ext>
            </a:extLst>
          </p:cNvPr>
          <p:cNvCxnSpPr>
            <a:cxnSpLocks/>
          </p:cNvCxnSpPr>
          <p:nvPr/>
        </p:nvCxnSpPr>
        <p:spPr>
          <a:xfrm>
            <a:off x="4040183" y="2676911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4DBA493-6F72-9348-B654-09711DF9595E}"/>
              </a:ext>
            </a:extLst>
          </p:cNvPr>
          <p:cNvCxnSpPr>
            <a:cxnSpLocks/>
          </p:cNvCxnSpPr>
          <p:nvPr/>
        </p:nvCxnSpPr>
        <p:spPr>
          <a:xfrm>
            <a:off x="6174204" y="2705793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C1C68F0A-3478-50B8-0D5D-2D2CEB70D20E}"/>
              </a:ext>
            </a:extLst>
          </p:cNvPr>
          <p:cNvCxnSpPr>
            <a:cxnSpLocks/>
          </p:cNvCxnSpPr>
          <p:nvPr/>
        </p:nvCxnSpPr>
        <p:spPr>
          <a:xfrm>
            <a:off x="4057638" y="2896498"/>
            <a:ext cx="2099636" cy="6211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B2B1B8D-5774-D8F5-DBC8-F00E0B19404A}"/>
                  </a:ext>
                </a:extLst>
              </p:cNvPr>
              <p:cNvSpPr txBox="1"/>
              <p:nvPr/>
            </p:nvSpPr>
            <p:spPr>
              <a:xfrm>
                <a:off x="4935950" y="2540112"/>
                <a:ext cx="480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B2B1B8D-5774-D8F5-DBC8-F00E0B194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950" y="2540112"/>
                <a:ext cx="48010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F4B5CB0E-475A-FD3A-2401-F1F54C7E38D8}"/>
              </a:ext>
            </a:extLst>
          </p:cNvPr>
          <p:cNvCxnSpPr>
            <a:cxnSpLocks/>
          </p:cNvCxnSpPr>
          <p:nvPr/>
        </p:nvCxnSpPr>
        <p:spPr>
          <a:xfrm flipV="1">
            <a:off x="7291290" y="2921860"/>
            <a:ext cx="1979306" cy="6735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96748872-A676-A28E-AC9D-BE283DAF7BE9}"/>
                  </a:ext>
                </a:extLst>
              </p:cNvPr>
              <p:cNvSpPr txBox="1"/>
              <p:nvPr/>
            </p:nvSpPr>
            <p:spPr>
              <a:xfrm>
                <a:off x="7949211" y="2565474"/>
                <a:ext cx="480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4" name="文本框 193">
                <a:extLst>
                  <a:ext uri="{FF2B5EF4-FFF2-40B4-BE49-F238E27FC236}">
                    <a16:creationId xmlns:a16="http://schemas.microsoft.com/office/drawing/2014/main" id="{96748872-A676-A28E-AC9D-BE283DAF7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211" y="2565474"/>
                <a:ext cx="48010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5" name="直接连接符 194">
            <a:extLst>
              <a:ext uri="{FF2B5EF4-FFF2-40B4-BE49-F238E27FC236}">
                <a16:creationId xmlns:a16="http://schemas.microsoft.com/office/drawing/2014/main" id="{5B246EB0-EF3E-3987-61E5-7C80F606F4A0}"/>
              </a:ext>
            </a:extLst>
          </p:cNvPr>
          <p:cNvCxnSpPr>
            <a:cxnSpLocks/>
          </p:cNvCxnSpPr>
          <p:nvPr/>
        </p:nvCxnSpPr>
        <p:spPr>
          <a:xfrm>
            <a:off x="7291290" y="2717584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>
            <a:extLst>
              <a:ext uri="{FF2B5EF4-FFF2-40B4-BE49-F238E27FC236}">
                <a16:creationId xmlns:a16="http://schemas.microsoft.com/office/drawing/2014/main" id="{5C7ACE36-0E40-9F19-97EC-0435F9507C8E}"/>
              </a:ext>
            </a:extLst>
          </p:cNvPr>
          <p:cNvCxnSpPr>
            <a:cxnSpLocks/>
          </p:cNvCxnSpPr>
          <p:nvPr/>
        </p:nvCxnSpPr>
        <p:spPr>
          <a:xfrm>
            <a:off x="11441539" y="2731155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箭头连接符 196">
            <a:extLst>
              <a:ext uri="{FF2B5EF4-FFF2-40B4-BE49-F238E27FC236}">
                <a16:creationId xmlns:a16="http://schemas.microsoft.com/office/drawing/2014/main" id="{6EDAC1A6-8F32-915A-57EC-F724A2249E04}"/>
              </a:ext>
            </a:extLst>
          </p:cNvPr>
          <p:cNvCxnSpPr>
            <a:cxnSpLocks/>
          </p:cNvCxnSpPr>
          <p:nvPr/>
        </p:nvCxnSpPr>
        <p:spPr>
          <a:xfrm flipV="1">
            <a:off x="9298567" y="2928071"/>
            <a:ext cx="2126043" cy="52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文本框 197">
                <a:extLst>
                  <a:ext uri="{FF2B5EF4-FFF2-40B4-BE49-F238E27FC236}">
                    <a16:creationId xmlns:a16="http://schemas.microsoft.com/office/drawing/2014/main" id="{9390B2CB-ABF9-4FCE-4735-E6227BD7D2AA}"/>
                  </a:ext>
                </a:extLst>
              </p:cNvPr>
              <p:cNvSpPr txBox="1"/>
              <p:nvPr/>
            </p:nvSpPr>
            <p:spPr>
              <a:xfrm>
                <a:off x="10203285" y="2565474"/>
                <a:ext cx="480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8" name="文本框 197">
                <a:extLst>
                  <a:ext uri="{FF2B5EF4-FFF2-40B4-BE49-F238E27FC236}">
                    <a16:creationId xmlns:a16="http://schemas.microsoft.com/office/drawing/2014/main" id="{9390B2CB-ABF9-4FCE-4735-E6227BD7D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3285" y="2565474"/>
                <a:ext cx="48010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FDF0F955-85A4-7BD7-FF95-0D8266B93BEF}"/>
              </a:ext>
            </a:extLst>
          </p:cNvPr>
          <p:cNvCxnSpPr>
            <a:cxnSpLocks/>
          </p:cNvCxnSpPr>
          <p:nvPr/>
        </p:nvCxnSpPr>
        <p:spPr>
          <a:xfrm>
            <a:off x="9280025" y="2731155"/>
            <a:ext cx="0" cy="11728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文本框 202">
                <a:extLst>
                  <a:ext uri="{FF2B5EF4-FFF2-40B4-BE49-F238E27FC236}">
                    <a16:creationId xmlns:a16="http://schemas.microsoft.com/office/drawing/2014/main" id="{0A0B6A87-3C9E-B4F0-CFC9-7C19FC91306A}"/>
                  </a:ext>
                </a:extLst>
              </p:cNvPr>
              <p:cNvSpPr txBox="1"/>
              <p:nvPr/>
            </p:nvSpPr>
            <p:spPr>
              <a:xfrm>
                <a:off x="7459039" y="3890466"/>
                <a:ext cx="1746761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3" name="文本框 202">
                <a:extLst>
                  <a:ext uri="{FF2B5EF4-FFF2-40B4-BE49-F238E27FC236}">
                    <a16:creationId xmlns:a16="http://schemas.microsoft.com/office/drawing/2014/main" id="{0A0B6A87-3C9E-B4F0-CFC9-7C19FC913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039" y="3890466"/>
                <a:ext cx="1746761" cy="5629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文本框 203">
                <a:extLst>
                  <a:ext uri="{FF2B5EF4-FFF2-40B4-BE49-F238E27FC236}">
                    <a16:creationId xmlns:a16="http://schemas.microsoft.com/office/drawing/2014/main" id="{7F0C8AED-3861-7AD2-B83C-63AE8CAED726}"/>
                  </a:ext>
                </a:extLst>
              </p:cNvPr>
              <p:cNvSpPr txBox="1"/>
              <p:nvPr/>
            </p:nvSpPr>
            <p:spPr>
              <a:xfrm>
                <a:off x="7856669" y="4476555"/>
                <a:ext cx="768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4" name="文本框 203">
                <a:extLst>
                  <a:ext uri="{FF2B5EF4-FFF2-40B4-BE49-F238E27FC236}">
                    <a16:creationId xmlns:a16="http://schemas.microsoft.com/office/drawing/2014/main" id="{7F0C8AED-3861-7AD2-B83C-63AE8CAED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669" y="4476555"/>
                <a:ext cx="768918" cy="369332"/>
              </a:xfrm>
              <a:prstGeom prst="rect">
                <a:avLst/>
              </a:prstGeom>
              <a:blipFill>
                <a:blip r:embed="rId16"/>
                <a:stretch>
                  <a:fillRect l="-2381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文本框 204">
                <a:extLst>
                  <a:ext uri="{FF2B5EF4-FFF2-40B4-BE49-F238E27FC236}">
                    <a16:creationId xmlns:a16="http://schemas.microsoft.com/office/drawing/2014/main" id="{802E730A-4DB3-3F25-9DE5-D288A4629524}"/>
                  </a:ext>
                </a:extLst>
              </p:cNvPr>
              <p:cNvSpPr txBox="1"/>
              <p:nvPr/>
            </p:nvSpPr>
            <p:spPr>
              <a:xfrm>
                <a:off x="10129081" y="3960596"/>
                <a:ext cx="111057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𝑠h𝑖𝑓𝑡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5" name="文本框 204">
                <a:extLst>
                  <a:ext uri="{FF2B5EF4-FFF2-40B4-BE49-F238E27FC236}">
                    <a16:creationId xmlns:a16="http://schemas.microsoft.com/office/drawing/2014/main" id="{802E730A-4DB3-3F25-9DE5-D288A4629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081" y="3960596"/>
                <a:ext cx="1110573" cy="391582"/>
              </a:xfrm>
              <a:prstGeom prst="rect">
                <a:avLst/>
              </a:prstGeom>
              <a:blipFill>
                <a:blip r:embed="rId17"/>
                <a:stretch>
                  <a:fillRect l="-1648" r="-549" b="-10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文本框 205">
                <a:extLst>
                  <a:ext uri="{FF2B5EF4-FFF2-40B4-BE49-F238E27FC236}">
                    <a16:creationId xmlns:a16="http://schemas.microsoft.com/office/drawing/2014/main" id="{183C4127-DEC3-D830-4727-BFE4A1EE9358}"/>
                  </a:ext>
                </a:extLst>
              </p:cNvPr>
              <p:cNvSpPr txBox="1"/>
              <p:nvPr/>
            </p:nvSpPr>
            <p:spPr>
              <a:xfrm>
                <a:off x="10129081" y="4367943"/>
                <a:ext cx="977544" cy="562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6" name="文本框 205">
                <a:extLst>
                  <a:ext uri="{FF2B5EF4-FFF2-40B4-BE49-F238E27FC236}">
                    <a16:creationId xmlns:a16="http://schemas.microsoft.com/office/drawing/2014/main" id="{183C4127-DEC3-D830-4727-BFE4A1EE9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081" y="4367943"/>
                <a:ext cx="977544" cy="562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3" name="文本框 212">
            <a:extLst>
              <a:ext uri="{FF2B5EF4-FFF2-40B4-BE49-F238E27FC236}">
                <a16:creationId xmlns:a16="http://schemas.microsoft.com/office/drawing/2014/main" id="{F9D98A04-5762-E9BC-8F4A-14799CA89032}"/>
              </a:ext>
            </a:extLst>
          </p:cNvPr>
          <p:cNvSpPr txBox="1"/>
          <p:nvPr/>
        </p:nvSpPr>
        <p:spPr>
          <a:xfrm>
            <a:off x="756221" y="3889448"/>
            <a:ext cx="129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文本框 213">
            <a:extLst>
              <a:ext uri="{FF2B5EF4-FFF2-40B4-BE49-F238E27FC236}">
                <a16:creationId xmlns:a16="http://schemas.microsoft.com/office/drawing/2014/main" id="{807D3890-91FE-9CC3-2314-A510DAE33ABA}"/>
              </a:ext>
            </a:extLst>
          </p:cNvPr>
          <p:cNvSpPr txBox="1"/>
          <p:nvPr/>
        </p:nvSpPr>
        <p:spPr>
          <a:xfrm>
            <a:off x="750000" y="4464764"/>
            <a:ext cx="129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7" name="直接箭头连接符 216">
            <a:extLst>
              <a:ext uri="{FF2B5EF4-FFF2-40B4-BE49-F238E27FC236}">
                <a16:creationId xmlns:a16="http://schemas.microsoft.com/office/drawing/2014/main" id="{74FBF999-7734-2171-833C-30DA46A31B79}"/>
              </a:ext>
            </a:extLst>
          </p:cNvPr>
          <p:cNvCxnSpPr>
            <a:stCxn id="258" idx="3"/>
            <a:endCxn id="207" idx="2"/>
          </p:cNvCxnSpPr>
          <p:nvPr/>
        </p:nvCxnSpPr>
        <p:spPr>
          <a:xfrm flipH="1" flipV="1">
            <a:off x="3265248" y="2119212"/>
            <a:ext cx="757478" cy="131867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箭头连接符 217">
            <a:extLst>
              <a:ext uri="{FF2B5EF4-FFF2-40B4-BE49-F238E27FC236}">
                <a16:creationId xmlns:a16="http://schemas.microsoft.com/office/drawing/2014/main" id="{1CBC92FD-CB95-744A-FC70-6A97AEAB5C67}"/>
              </a:ext>
            </a:extLst>
          </p:cNvPr>
          <p:cNvCxnSpPr>
            <a:cxnSpLocks/>
            <a:endCxn id="209" idx="2"/>
          </p:cNvCxnSpPr>
          <p:nvPr/>
        </p:nvCxnSpPr>
        <p:spPr>
          <a:xfrm flipV="1">
            <a:off x="4085240" y="2236428"/>
            <a:ext cx="735835" cy="9002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接箭头连接符 220">
            <a:extLst>
              <a:ext uri="{FF2B5EF4-FFF2-40B4-BE49-F238E27FC236}">
                <a16:creationId xmlns:a16="http://schemas.microsoft.com/office/drawing/2014/main" id="{D47D3B41-6D00-7143-DC12-1ED82C73B0CE}"/>
              </a:ext>
            </a:extLst>
          </p:cNvPr>
          <p:cNvCxnSpPr>
            <a:cxnSpLocks/>
            <a:stCxn id="5" idx="5"/>
          </p:cNvCxnSpPr>
          <p:nvPr/>
        </p:nvCxnSpPr>
        <p:spPr>
          <a:xfrm flipH="1" flipV="1">
            <a:off x="8525952" y="2134368"/>
            <a:ext cx="753551" cy="976256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箭头连接符 221">
            <a:extLst>
              <a:ext uri="{FF2B5EF4-FFF2-40B4-BE49-F238E27FC236}">
                <a16:creationId xmlns:a16="http://schemas.microsoft.com/office/drawing/2014/main" id="{08CCE926-715E-A16B-FACC-CC18B5B3BA58}"/>
              </a:ext>
            </a:extLst>
          </p:cNvPr>
          <p:cNvCxnSpPr>
            <a:cxnSpLocks/>
            <a:endCxn id="211" idx="2"/>
          </p:cNvCxnSpPr>
          <p:nvPr/>
        </p:nvCxnSpPr>
        <p:spPr>
          <a:xfrm flipV="1">
            <a:off x="9291012" y="2143316"/>
            <a:ext cx="758113" cy="9673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D14C6C-450A-C9BC-FB9B-185C3D8E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13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875E5DC-017C-4184-1C82-7463D5F32FBD}"/>
              </a:ext>
            </a:extLst>
          </p:cNvPr>
          <p:cNvSpPr/>
          <p:nvPr/>
        </p:nvSpPr>
        <p:spPr>
          <a:xfrm>
            <a:off x="3782026" y="2335498"/>
            <a:ext cx="568300" cy="19189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C255C069-E1DA-D0A2-AF66-6F064DB9E444}"/>
              </a:ext>
            </a:extLst>
          </p:cNvPr>
          <p:cNvSpPr/>
          <p:nvPr/>
        </p:nvSpPr>
        <p:spPr>
          <a:xfrm>
            <a:off x="3782025" y="2232101"/>
            <a:ext cx="568300" cy="91564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FC4CA20-E20C-CD50-866F-C087A0BEDCA6}"/>
              </a:ext>
            </a:extLst>
          </p:cNvPr>
          <p:cNvSpPr/>
          <p:nvPr/>
        </p:nvSpPr>
        <p:spPr>
          <a:xfrm>
            <a:off x="3778237" y="2549662"/>
            <a:ext cx="568300" cy="91564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</p:spTree>
    <p:extLst>
      <p:ext uri="{BB962C8B-B14F-4D97-AF65-F5344CB8AC3E}">
        <p14:creationId xmlns:p14="http://schemas.microsoft.com/office/powerpoint/2010/main" val="5260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207" grpId="0"/>
      <p:bldP spid="209" grpId="0"/>
      <p:bldP spid="211" grpId="0"/>
      <p:bldP spid="212" grpId="0"/>
      <p:bldP spid="254" grpId="0" animBg="1"/>
      <p:bldP spid="256" grpId="0" animBg="1"/>
      <p:bldP spid="258" grpId="0" animBg="1"/>
      <p:bldP spid="259" grpId="0" animBg="1"/>
      <p:bldP spid="261" grpId="0" animBg="1"/>
      <p:bldP spid="7" grpId="0" animBg="1"/>
      <p:bldP spid="8" grpId="0" animBg="1"/>
      <p:bldP spid="10" grpId="0" animBg="1"/>
      <p:bldP spid="18" grpId="0" animBg="1"/>
      <p:bldP spid="16" grpId="0"/>
      <p:bldP spid="27" grpId="0"/>
      <p:bldP spid="34" grpId="0"/>
      <p:bldP spid="35" grpId="0"/>
      <p:bldP spid="41" grpId="0"/>
      <p:bldP spid="63" grpId="0"/>
      <p:bldP spid="194" grpId="0"/>
      <p:bldP spid="198" grpId="0"/>
      <p:bldP spid="203" grpId="0"/>
      <p:bldP spid="204" grpId="0"/>
      <p:bldP spid="205" grpId="0"/>
      <p:bldP spid="206" grpId="0"/>
      <p:bldP spid="213" grpId="0"/>
      <p:bldP spid="214" grpId="0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Phase Shift Modulation 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2F19EAEA-8F16-A9C9-2F16-21364C2E3D29}"/>
              </a:ext>
            </a:extLst>
          </p:cNvPr>
          <p:cNvCxnSpPr>
            <a:cxnSpLocks/>
          </p:cNvCxnSpPr>
          <p:nvPr/>
        </p:nvCxnSpPr>
        <p:spPr>
          <a:xfrm>
            <a:off x="3410715" y="1278475"/>
            <a:ext cx="3097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3D7E886-9C70-93BB-F81B-3D8792F8B083}"/>
              </a:ext>
            </a:extLst>
          </p:cNvPr>
          <p:cNvCxnSpPr>
            <a:cxnSpLocks/>
          </p:cNvCxnSpPr>
          <p:nvPr/>
        </p:nvCxnSpPr>
        <p:spPr>
          <a:xfrm flipH="1">
            <a:off x="4145530" y="1274389"/>
            <a:ext cx="1147" cy="1987283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43C5FBB-F86D-A81F-694A-B8A5EA209A3C}"/>
              </a:ext>
            </a:extLst>
          </p:cNvPr>
          <p:cNvCxnSpPr>
            <a:cxnSpLocks/>
          </p:cNvCxnSpPr>
          <p:nvPr/>
        </p:nvCxnSpPr>
        <p:spPr>
          <a:xfrm>
            <a:off x="4857997" y="1278475"/>
            <a:ext cx="28282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0C51A1E-256A-DB02-4658-BB33FD3B680D}"/>
              </a:ext>
            </a:extLst>
          </p:cNvPr>
          <p:cNvCxnSpPr>
            <a:cxnSpLocks/>
          </p:cNvCxnSpPr>
          <p:nvPr/>
        </p:nvCxnSpPr>
        <p:spPr>
          <a:xfrm>
            <a:off x="5615887" y="1278475"/>
            <a:ext cx="0" cy="200137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5C62458-4614-6DDC-D4D8-9A3E571C2A5C}"/>
              </a:ext>
            </a:extLst>
          </p:cNvPr>
          <p:cNvCxnSpPr>
            <a:cxnSpLocks/>
          </p:cNvCxnSpPr>
          <p:nvPr/>
        </p:nvCxnSpPr>
        <p:spPr>
          <a:xfrm>
            <a:off x="6358426" y="1299535"/>
            <a:ext cx="768" cy="198031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5E97CE1-4483-EA2C-C1D1-7D77F5F0D684}"/>
              </a:ext>
            </a:extLst>
          </p:cNvPr>
          <p:cNvCxnSpPr>
            <a:cxnSpLocks/>
          </p:cNvCxnSpPr>
          <p:nvPr/>
        </p:nvCxnSpPr>
        <p:spPr>
          <a:xfrm>
            <a:off x="7086463" y="1274389"/>
            <a:ext cx="7489" cy="2005461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F2FF444-2A23-B08B-FD08-AB9012041357}"/>
              </a:ext>
            </a:extLst>
          </p:cNvPr>
          <p:cNvCxnSpPr>
            <a:cxnSpLocks/>
          </p:cNvCxnSpPr>
          <p:nvPr/>
        </p:nvCxnSpPr>
        <p:spPr>
          <a:xfrm>
            <a:off x="7838760" y="1278475"/>
            <a:ext cx="16674" cy="1988536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8BC9B41-90AD-BE52-B3F2-A0BFD2C28412}"/>
              </a:ext>
            </a:extLst>
          </p:cNvPr>
          <p:cNvCxnSpPr>
            <a:cxnSpLocks/>
          </p:cNvCxnSpPr>
          <p:nvPr/>
        </p:nvCxnSpPr>
        <p:spPr>
          <a:xfrm flipH="1">
            <a:off x="8611984" y="1299535"/>
            <a:ext cx="1668" cy="198031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77D34A0-2714-8DED-C545-B4CB34218834}"/>
              </a:ext>
            </a:extLst>
          </p:cNvPr>
          <p:cNvCxnSpPr>
            <a:cxnSpLocks/>
          </p:cNvCxnSpPr>
          <p:nvPr/>
        </p:nvCxnSpPr>
        <p:spPr>
          <a:xfrm>
            <a:off x="9415964" y="1278475"/>
            <a:ext cx="14983" cy="1983197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033DF5F-2920-4E23-29BE-DBD73B4EC1A0}"/>
              </a:ext>
            </a:extLst>
          </p:cNvPr>
          <p:cNvCxnSpPr>
            <a:cxnSpLocks/>
          </p:cNvCxnSpPr>
          <p:nvPr/>
        </p:nvCxnSpPr>
        <p:spPr>
          <a:xfrm>
            <a:off x="10198348" y="1278475"/>
            <a:ext cx="15769" cy="1983197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5DA8361-0DC1-D45B-A82B-EFB1C4C65C19}"/>
                  </a:ext>
                </a:extLst>
              </p:cNvPr>
              <p:cNvSpPr/>
              <p:nvPr/>
            </p:nvSpPr>
            <p:spPr>
              <a:xfrm>
                <a:off x="3407925" y="1274389"/>
                <a:ext cx="740971" cy="48683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5DA8361-0DC1-D45B-A82B-EFB1C4C65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925" y="1274389"/>
                <a:ext cx="740971" cy="486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6A627A9-0E00-8843-04F8-6D7894E36A14}"/>
                  </a:ext>
                </a:extLst>
              </p:cNvPr>
              <p:cNvSpPr/>
              <p:nvPr/>
            </p:nvSpPr>
            <p:spPr>
              <a:xfrm>
                <a:off x="4149072" y="1277555"/>
                <a:ext cx="722237" cy="48366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6A627A9-0E00-8843-04F8-6D7894E36A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072" y="1277555"/>
                <a:ext cx="722237" cy="4836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6E090A-6E8A-913E-080F-F45D1EC0E4A9}"/>
                  </a:ext>
                </a:extLst>
              </p:cNvPr>
              <p:cNvSpPr/>
              <p:nvPr/>
            </p:nvSpPr>
            <p:spPr>
              <a:xfrm>
                <a:off x="4871313" y="1279438"/>
                <a:ext cx="738387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6E090A-6E8A-913E-080F-F45D1EC0E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313" y="1279438"/>
                <a:ext cx="738387" cy="4817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9A002197-09D0-1137-F0FA-AE1CA550A8A9}"/>
                  </a:ext>
                </a:extLst>
              </p:cNvPr>
              <p:cNvSpPr/>
              <p:nvPr/>
            </p:nvSpPr>
            <p:spPr>
              <a:xfrm>
                <a:off x="5609700" y="1277408"/>
                <a:ext cx="738387" cy="485473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9A002197-09D0-1137-F0FA-AE1CA550A8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700" y="1277408"/>
                <a:ext cx="738387" cy="4854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BEA84C-92FB-204C-DCE0-2F4E4EA94798}"/>
                  </a:ext>
                </a:extLst>
              </p:cNvPr>
              <p:cNvSpPr/>
              <p:nvPr/>
            </p:nvSpPr>
            <p:spPr>
              <a:xfrm>
                <a:off x="6348077" y="1279438"/>
                <a:ext cx="738386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0BEA84C-92FB-204C-DCE0-2F4E4EA94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077" y="1279438"/>
                <a:ext cx="738386" cy="4817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E8A3618-2CC1-6213-4178-F23D815E13C4}"/>
                  </a:ext>
                </a:extLst>
              </p:cNvPr>
              <p:cNvSpPr/>
              <p:nvPr/>
            </p:nvSpPr>
            <p:spPr>
              <a:xfrm>
                <a:off x="7086471" y="1279438"/>
                <a:ext cx="745100" cy="4817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E8A3618-2CC1-6213-4178-F23D815E1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471" y="1279438"/>
                <a:ext cx="745100" cy="4817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D4170E06-4441-DF88-2A09-33ADA6E2D2D0}"/>
              </a:ext>
            </a:extLst>
          </p:cNvPr>
          <p:cNvSpPr txBox="1"/>
          <p:nvPr/>
        </p:nvSpPr>
        <p:spPr>
          <a:xfrm>
            <a:off x="874758" y="1314406"/>
            <a:ext cx="2406507" cy="33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shift sequence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2A600CC-F4D7-42A8-46DC-480CFAA103AB}"/>
                  </a:ext>
                </a:extLst>
              </p:cNvPr>
              <p:cNvSpPr/>
              <p:nvPr/>
            </p:nvSpPr>
            <p:spPr>
              <a:xfrm>
                <a:off x="7833385" y="1277407"/>
                <a:ext cx="773595" cy="4817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2A600CC-F4D7-42A8-46DC-480CFAA10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385" y="1277407"/>
                <a:ext cx="773595" cy="4817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DF5F81F-C047-AC9C-560C-8E3CD152086A}"/>
                  </a:ext>
                </a:extLst>
              </p:cNvPr>
              <p:cNvSpPr/>
              <p:nvPr/>
            </p:nvSpPr>
            <p:spPr>
              <a:xfrm>
                <a:off x="8614469" y="1278475"/>
                <a:ext cx="802340" cy="48440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DDF5F81F-C047-AC9C-560C-8E3CD1520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469" y="1278475"/>
                <a:ext cx="802340" cy="4844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F709B0D-F71A-67CF-AE52-3CFFEDD9EA30}"/>
                  </a:ext>
                </a:extLst>
              </p:cNvPr>
              <p:cNvSpPr/>
              <p:nvPr/>
            </p:nvSpPr>
            <p:spPr>
              <a:xfrm>
                <a:off x="9413911" y="1276446"/>
                <a:ext cx="773595" cy="48274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F709B0D-F71A-67CF-AE52-3CFFEDD9E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911" y="1276446"/>
                <a:ext cx="773595" cy="4827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6CDA7CB0-C264-F0FA-F83C-93F1666E0F69}"/>
              </a:ext>
            </a:extLst>
          </p:cNvPr>
          <p:cNvSpPr txBox="1"/>
          <p:nvPr/>
        </p:nvSpPr>
        <p:spPr>
          <a:xfrm>
            <a:off x="10239256" y="1072663"/>
            <a:ext cx="748923" cy="644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D46C1F4-3598-446B-85C7-60FED4B7D158}"/>
              </a:ext>
            </a:extLst>
          </p:cNvPr>
          <p:cNvCxnSpPr>
            <a:cxnSpLocks/>
          </p:cNvCxnSpPr>
          <p:nvPr/>
        </p:nvCxnSpPr>
        <p:spPr>
          <a:xfrm flipV="1">
            <a:off x="3225794" y="2293467"/>
            <a:ext cx="6980438" cy="6823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948AD2-4DFF-7CE8-A490-D203E130ECD1}"/>
              </a:ext>
            </a:extLst>
          </p:cNvPr>
          <p:cNvCxnSpPr>
            <a:cxnSpLocks/>
          </p:cNvCxnSpPr>
          <p:nvPr/>
        </p:nvCxnSpPr>
        <p:spPr>
          <a:xfrm>
            <a:off x="3225794" y="2622528"/>
            <a:ext cx="6988323" cy="11898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F4B28BC-2BFA-7FD2-DF4F-C4AB2B249FDA}"/>
              </a:ext>
            </a:extLst>
          </p:cNvPr>
          <p:cNvCxnSpPr>
            <a:cxnSpLocks/>
          </p:cNvCxnSpPr>
          <p:nvPr/>
        </p:nvCxnSpPr>
        <p:spPr>
          <a:xfrm flipV="1">
            <a:off x="3225794" y="2940972"/>
            <a:ext cx="6980438" cy="3795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17CA9E2-BDFE-EA94-E383-3F7174404557}"/>
              </a:ext>
            </a:extLst>
          </p:cNvPr>
          <p:cNvCxnSpPr>
            <a:cxnSpLocks/>
          </p:cNvCxnSpPr>
          <p:nvPr/>
        </p:nvCxnSpPr>
        <p:spPr>
          <a:xfrm flipV="1">
            <a:off x="3225794" y="3247513"/>
            <a:ext cx="6988323" cy="19498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2155CDF-36A4-3071-3DD0-F1A7E11F71DC}"/>
              </a:ext>
            </a:extLst>
          </p:cNvPr>
          <p:cNvCxnSpPr>
            <a:cxnSpLocks/>
          </p:cNvCxnSpPr>
          <p:nvPr/>
        </p:nvCxnSpPr>
        <p:spPr>
          <a:xfrm>
            <a:off x="3225794" y="1985523"/>
            <a:ext cx="6980438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232DA67-1AA9-42B4-0C66-14851AAC1962}"/>
                  </a:ext>
                </a:extLst>
              </p:cNvPr>
              <p:cNvSpPr txBox="1"/>
              <p:nvPr/>
            </p:nvSpPr>
            <p:spPr>
              <a:xfrm>
                <a:off x="2631447" y="2467938"/>
                <a:ext cx="370614" cy="309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232DA67-1AA9-42B4-0C66-14851AAC1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447" y="2467938"/>
                <a:ext cx="370614" cy="309471"/>
              </a:xfrm>
              <a:prstGeom prst="rect">
                <a:avLst/>
              </a:prstGeom>
              <a:blipFill>
                <a:blip r:embed="rId12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3EA7C25-D971-2C9D-549A-21AF4773F2C6}"/>
                  </a:ext>
                </a:extLst>
              </p:cNvPr>
              <p:cNvSpPr txBox="1"/>
              <p:nvPr/>
            </p:nvSpPr>
            <p:spPr>
              <a:xfrm>
                <a:off x="2409589" y="2681128"/>
                <a:ext cx="595163" cy="471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3EA7C25-D971-2C9D-549A-21AF4773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89" y="2681128"/>
                <a:ext cx="595163" cy="471729"/>
              </a:xfrm>
              <a:prstGeom prst="rect">
                <a:avLst/>
              </a:prstGeom>
              <a:blipFill>
                <a:blip r:embed="rId1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B633CA1-AA4E-406A-4F0A-AD1EDBCD35F2}"/>
                  </a:ext>
                </a:extLst>
              </p:cNvPr>
              <p:cNvSpPr txBox="1"/>
              <p:nvPr/>
            </p:nvSpPr>
            <p:spPr>
              <a:xfrm>
                <a:off x="2482212" y="3101322"/>
                <a:ext cx="556691" cy="309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B633CA1-AA4E-406A-4F0A-AD1EDBCD3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212" y="3101322"/>
                <a:ext cx="556691" cy="309471"/>
              </a:xfrm>
              <a:prstGeom prst="rect">
                <a:avLst/>
              </a:prstGeom>
              <a:blipFill>
                <a:blip r:embed="rId1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38128A-4629-7546-D94A-6658E7D5DDDD}"/>
                  </a:ext>
                </a:extLst>
              </p:cNvPr>
              <p:cNvSpPr txBox="1"/>
              <p:nvPr/>
            </p:nvSpPr>
            <p:spPr>
              <a:xfrm>
                <a:off x="2370120" y="2052222"/>
                <a:ext cx="723908" cy="47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338128A-4629-7546-D94A-6658E7D5D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120" y="2052222"/>
                <a:ext cx="723908" cy="471729"/>
              </a:xfrm>
              <a:prstGeom prst="rect">
                <a:avLst/>
              </a:prstGeom>
              <a:blipFill>
                <a:blip r:embed="rId1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C2B34EB-1A0E-C50D-50A3-95702CD69533}"/>
                  </a:ext>
                </a:extLst>
              </p:cNvPr>
              <p:cNvSpPr txBox="1"/>
              <p:nvPr/>
            </p:nvSpPr>
            <p:spPr>
              <a:xfrm>
                <a:off x="2495096" y="1808481"/>
                <a:ext cx="556691" cy="309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C2B34EB-1A0E-C50D-50A3-95702CD6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96" y="1808481"/>
                <a:ext cx="556691" cy="309471"/>
              </a:xfrm>
              <a:prstGeom prst="rect">
                <a:avLst/>
              </a:prstGeom>
              <a:blipFill>
                <a:blip r:embed="rId16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文本框 61">
            <a:extLst>
              <a:ext uri="{FF2B5EF4-FFF2-40B4-BE49-F238E27FC236}">
                <a16:creationId xmlns:a16="http://schemas.microsoft.com/office/drawing/2014/main" id="{D5EB0552-1268-EDFC-CD7E-BAA79FA04D22}"/>
              </a:ext>
            </a:extLst>
          </p:cNvPr>
          <p:cNvSpPr txBox="1"/>
          <p:nvPr/>
        </p:nvSpPr>
        <p:spPr>
          <a:xfrm>
            <a:off x="10915503" y="2356320"/>
            <a:ext cx="1234315" cy="33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左大括号 250">
            <a:extLst>
              <a:ext uri="{FF2B5EF4-FFF2-40B4-BE49-F238E27FC236}">
                <a16:creationId xmlns:a16="http://schemas.microsoft.com/office/drawing/2014/main" id="{576B6F71-5944-129E-F136-81ED2B39D4CD}"/>
              </a:ext>
            </a:extLst>
          </p:cNvPr>
          <p:cNvSpPr/>
          <p:nvPr/>
        </p:nvSpPr>
        <p:spPr>
          <a:xfrm rot="10800000">
            <a:off x="10476285" y="1802717"/>
            <a:ext cx="481959" cy="1499201"/>
          </a:xfrm>
          <a:prstGeom prst="leftBrace">
            <a:avLst>
              <a:gd name="adj1" fmla="val 74030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F9B6364E-1EF6-C3A9-9139-0030B6AEDAA1}"/>
              </a:ext>
            </a:extLst>
          </p:cNvPr>
          <p:cNvCxnSpPr>
            <a:cxnSpLocks/>
          </p:cNvCxnSpPr>
          <p:nvPr/>
        </p:nvCxnSpPr>
        <p:spPr>
          <a:xfrm flipV="1">
            <a:off x="3407925" y="2293467"/>
            <a:ext cx="737605" cy="32456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75CA3DB-7F3B-7BEA-1176-A4EC75CF0402}"/>
              </a:ext>
            </a:extLst>
          </p:cNvPr>
          <p:cNvCxnSpPr>
            <a:cxnSpLocks/>
          </p:cNvCxnSpPr>
          <p:nvPr/>
        </p:nvCxnSpPr>
        <p:spPr>
          <a:xfrm flipV="1">
            <a:off x="4149925" y="1971229"/>
            <a:ext cx="728329" cy="3168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E154D11-0B58-5784-B7CB-31A108A0930C}"/>
              </a:ext>
            </a:extLst>
          </p:cNvPr>
          <p:cNvCxnSpPr>
            <a:cxnSpLocks/>
          </p:cNvCxnSpPr>
          <p:nvPr/>
        </p:nvCxnSpPr>
        <p:spPr>
          <a:xfrm flipH="1" flipV="1">
            <a:off x="4865306" y="1985523"/>
            <a:ext cx="720343" cy="3025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6CE8BAC1-4A85-BA71-BDEE-B2F1C716B9B3}"/>
              </a:ext>
            </a:extLst>
          </p:cNvPr>
          <p:cNvCxnSpPr>
            <a:cxnSpLocks/>
          </p:cNvCxnSpPr>
          <p:nvPr/>
        </p:nvCxnSpPr>
        <p:spPr>
          <a:xfrm flipH="1" flipV="1">
            <a:off x="5599601" y="2300290"/>
            <a:ext cx="742132" cy="31774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B249B528-6555-DF95-07A0-FB7FC24F3425}"/>
              </a:ext>
            </a:extLst>
          </p:cNvPr>
          <p:cNvCxnSpPr>
            <a:cxnSpLocks/>
          </p:cNvCxnSpPr>
          <p:nvPr/>
        </p:nvCxnSpPr>
        <p:spPr>
          <a:xfrm flipH="1" flipV="1">
            <a:off x="6334996" y="2618036"/>
            <a:ext cx="751467" cy="31009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99AACA6C-6E2F-9D65-A4AC-204CCE4ED326}"/>
              </a:ext>
            </a:extLst>
          </p:cNvPr>
          <p:cNvCxnSpPr>
            <a:cxnSpLocks/>
          </p:cNvCxnSpPr>
          <p:nvPr/>
        </p:nvCxnSpPr>
        <p:spPr>
          <a:xfrm flipH="1" flipV="1">
            <a:off x="7065163" y="2920893"/>
            <a:ext cx="785902" cy="31794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6AEA9500-BFE9-2D76-FA86-4DA14CA33AD6}"/>
              </a:ext>
            </a:extLst>
          </p:cNvPr>
          <p:cNvCxnSpPr>
            <a:cxnSpLocks/>
          </p:cNvCxnSpPr>
          <p:nvPr/>
        </p:nvCxnSpPr>
        <p:spPr>
          <a:xfrm flipH="1" flipV="1">
            <a:off x="7842681" y="1978396"/>
            <a:ext cx="777939" cy="31358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1D530018-C424-06BA-8146-34D15769EBEE}"/>
              </a:ext>
            </a:extLst>
          </p:cNvPr>
          <p:cNvCxnSpPr>
            <a:cxnSpLocks/>
          </p:cNvCxnSpPr>
          <p:nvPr/>
        </p:nvCxnSpPr>
        <p:spPr>
          <a:xfrm flipH="1" flipV="1">
            <a:off x="8596670" y="2291982"/>
            <a:ext cx="806405" cy="3511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33CE5A4E-7BE2-6A54-8388-E0E0C92B0BB0}"/>
              </a:ext>
            </a:extLst>
          </p:cNvPr>
          <p:cNvCxnSpPr>
            <a:cxnSpLocks/>
          </p:cNvCxnSpPr>
          <p:nvPr/>
        </p:nvCxnSpPr>
        <p:spPr>
          <a:xfrm flipV="1">
            <a:off x="9403075" y="2283732"/>
            <a:ext cx="808161" cy="3707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弧形 29">
            <a:extLst>
              <a:ext uri="{FF2B5EF4-FFF2-40B4-BE49-F238E27FC236}">
                <a16:creationId xmlns:a16="http://schemas.microsoft.com/office/drawing/2014/main" id="{8DA71362-E59A-D9E9-85D4-51AD59E7587F}"/>
              </a:ext>
            </a:extLst>
          </p:cNvPr>
          <p:cNvSpPr/>
          <p:nvPr/>
        </p:nvSpPr>
        <p:spPr>
          <a:xfrm rot="2003196">
            <a:off x="3083857" y="2223928"/>
            <a:ext cx="914400" cy="914400"/>
          </a:xfrm>
          <a:prstGeom prst="arc">
            <a:avLst>
              <a:gd name="adj1" fmla="val 17508085"/>
              <a:gd name="adj2" fmla="val 1919064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A18178F-33F4-939E-3F11-0FBF2FA2A886}"/>
                  </a:ext>
                </a:extLst>
              </p:cNvPr>
              <p:cNvSpPr txBox="1"/>
              <p:nvPr/>
            </p:nvSpPr>
            <p:spPr>
              <a:xfrm>
                <a:off x="4035383" y="2247857"/>
                <a:ext cx="554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A18178F-33F4-939E-3F11-0FBF2FA2A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383" y="2247857"/>
                <a:ext cx="554832" cy="369332"/>
              </a:xfrm>
              <a:prstGeom prst="rect">
                <a:avLst/>
              </a:prstGeom>
              <a:blipFill>
                <a:blip r:embed="rId2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灯片编号占位符 41">
            <a:extLst>
              <a:ext uri="{FF2B5EF4-FFF2-40B4-BE49-F238E27FC236}">
                <a16:creationId xmlns:a16="http://schemas.microsoft.com/office/drawing/2014/main" id="{D55382C1-02FA-02AB-1402-F8F3B4CC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14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79AB53A2-D5F4-AE34-F838-BD8BBB8E8C2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41992" y="3506286"/>
            <a:ext cx="2961083" cy="224289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33FA5DE-78A2-7BBA-A3C1-ADF874BE7FC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10857" y="3522138"/>
            <a:ext cx="3045345" cy="230672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51A5E36E-9AB0-25DF-A13E-2A8E0AE3FA42}"/>
              </a:ext>
            </a:extLst>
          </p:cNvPr>
          <p:cNvSpPr txBox="1"/>
          <p:nvPr/>
        </p:nvSpPr>
        <p:spPr>
          <a:xfrm>
            <a:off x="3954886" y="5863801"/>
            <a:ext cx="1806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IPS modulation</a:t>
            </a:r>
            <a:endParaRPr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2B16513-10AE-755F-8248-D6BA58F09E96}"/>
              </a:ext>
            </a:extLst>
          </p:cNvPr>
          <p:cNvSpPr txBox="1"/>
          <p:nvPr/>
        </p:nvSpPr>
        <p:spPr>
          <a:xfrm>
            <a:off x="7250288" y="5829240"/>
            <a:ext cx="252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Frequency  Phase Shift (FPS) modulation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AE8733E-34E2-9F48-CE90-1E1A794A57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26" y="2426664"/>
            <a:ext cx="612000" cy="5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7" grpId="0" animBg="1"/>
      <p:bldP spid="39" grpId="0" animBg="1"/>
      <p:bldP spid="40" grpId="0" animBg="1"/>
      <p:bldP spid="43" grpId="0"/>
      <p:bldP spid="18" grpId="0"/>
      <p:bldP spid="19" grpId="0"/>
      <p:bldP spid="21" grpId="0"/>
      <p:bldP spid="22" grpId="0"/>
      <p:bldP spid="36" grpId="0"/>
      <p:bldP spid="62" grpId="0"/>
      <p:bldP spid="251" grpId="0" animBg="1"/>
      <p:bldP spid="30" grpId="0" animBg="1"/>
      <p:bldP spid="3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矩形 277">
            <a:extLst>
              <a:ext uri="{FF2B5EF4-FFF2-40B4-BE49-F238E27FC236}">
                <a16:creationId xmlns:a16="http://schemas.microsoft.com/office/drawing/2014/main" id="{9002C8BC-E85C-D2C9-13A8-808358BF9121}"/>
              </a:ext>
            </a:extLst>
          </p:cNvPr>
          <p:cNvSpPr/>
          <p:nvPr/>
        </p:nvSpPr>
        <p:spPr>
          <a:xfrm>
            <a:off x="5584180" y="3692706"/>
            <a:ext cx="4898311" cy="1151951"/>
          </a:xfrm>
          <a:prstGeom prst="rect">
            <a:avLst/>
          </a:prstGeom>
          <a:solidFill>
            <a:srgbClr val="ED7D3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C29655D4-CE8E-02D0-2FD5-FE8716FF34E9}"/>
              </a:ext>
            </a:extLst>
          </p:cNvPr>
          <p:cNvSpPr/>
          <p:nvPr/>
        </p:nvSpPr>
        <p:spPr>
          <a:xfrm>
            <a:off x="5561292" y="2537895"/>
            <a:ext cx="4931095" cy="1162558"/>
          </a:xfrm>
          <a:prstGeom prst="rect">
            <a:avLst/>
          </a:prstGeom>
          <a:solidFill>
            <a:srgbClr val="F7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矩形 275">
            <a:extLst>
              <a:ext uri="{FF2B5EF4-FFF2-40B4-BE49-F238E27FC236}">
                <a16:creationId xmlns:a16="http://schemas.microsoft.com/office/drawing/2014/main" id="{707F427B-8F14-EDC9-776A-0324A4FF44C0}"/>
              </a:ext>
            </a:extLst>
          </p:cNvPr>
          <p:cNvSpPr/>
          <p:nvPr/>
        </p:nvSpPr>
        <p:spPr>
          <a:xfrm>
            <a:off x="5551396" y="1095396"/>
            <a:ext cx="4931096" cy="148082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Machine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3" name="直接箭头连接符 242">
            <a:extLst>
              <a:ext uri="{FF2B5EF4-FFF2-40B4-BE49-F238E27FC236}">
                <a16:creationId xmlns:a16="http://schemas.microsoft.com/office/drawing/2014/main" id="{8FE1EDB2-83E4-1D80-A5CC-5197C19FEBDC}"/>
              </a:ext>
            </a:extLst>
          </p:cNvPr>
          <p:cNvCxnSpPr>
            <a:cxnSpLocks/>
          </p:cNvCxnSpPr>
          <p:nvPr/>
        </p:nvCxnSpPr>
        <p:spPr>
          <a:xfrm flipV="1">
            <a:off x="954120" y="3137595"/>
            <a:ext cx="3622480" cy="86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箭头连接符 243">
            <a:extLst>
              <a:ext uri="{FF2B5EF4-FFF2-40B4-BE49-F238E27FC236}">
                <a16:creationId xmlns:a16="http://schemas.microsoft.com/office/drawing/2014/main" id="{EB0B050B-7AFB-6823-A6A9-95C8DE42B11A}"/>
              </a:ext>
            </a:extLst>
          </p:cNvPr>
          <p:cNvCxnSpPr>
            <a:cxnSpLocks/>
          </p:cNvCxnSpPr>
          <p:nvPr/>
        </p:nvCxnSpPr>
        <p:spPr>
          <a:xfrm flipV="1">
            <a:off x="2619813" y="1744613"/>
            <a:ext cx="0" cy="2747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文本框 246">
            <a:extLst>
              <a:ext uri="{FF2B5EF4-FFF2-40B4-BE49-F238E27FC236}">
                <a16:creationId xmlns:a16="http://schemas.microsoft.com/office/drawing/2014/main" id="{16AF9FCA-CA33-4680-063C-F86CA373E2B5}"/>
              </a:ext>
            </a:extLst>
          </p:cNvPr>
          <p:cNvSpPr txBox="1"/>
          <p:nvPr/>
        </p:nvSpPr>
        <p:spPr>
          <a:xfrm>
            <a:off x="815152" y="4956099"/>
            <a:ext cx="4260828" cy="707886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schedule multiply square waves for the generation of FPS-ZigBee?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D13194EE-B18B-D92D-C86E-757412B24DB5}"/>
              </a:ext>
            </a:extLst>
          </p:cNvPr>
          <p:cNvSpPr txBox="1"/>
          <p:nvPr/>
        </p:nvSpPr>
        <p:spPr>
          <a:xfrm>
            <a:off x="-2608408" y="3055189"/>
            <a:ext cx="34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</a:rPr>
              <a:t>I</a:t>
            </a:r>
            <a:endParaRPr lang="zh-CN" altLang="en-US" sz="2000" dirty="0">
              <a:solidFill>
                <a:schemeClr val="accent5"/>
              </a:solidFill>
            </a:endParaRPr>
          </a:p>
        </p:txBody>
      </p:sp>
      <p:sp>
        <p:nvSpPr>
          <p:cNvPr id="257" name="文本框 256">
            <a:extLst>
              <a:ext uri="{FF2B5EF4-FFF2-40B4-BE49-F238E27FC236}">
                <a16:creationId xmlns:a16="http://schemas.microsoft.com/office/drawing/2014/main" id="{731CF95F-C159-A967-97C1-6B497A4C18D1}"/>
              </a:ext>
            </a:extLst>
          </p:cNvPr>
          <p:cNvSpPr txBox="1"/>
          <p:nvPr/>
        </p:nvSpPr>
        <p:spPr>
          <a:xfrm>
            <a:off x="2173985" y="1533978"/>
            <a:ext cx="34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Q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58" name="椭圆 257">
            <a:extLst>
              <a:ext uri="{FF2B5EF4-FFF2-40B4-BE49-F238E27FC236}">
                <a16:creationId xmlns:a16="http://schemas.microsoft.com/office/drawing/2014/main" id="{9089444E-DEB2-C209-E885-27B2B3D62EF1}"/>
              </a:ext>
            </a:extLst>
          </p:cNvPr>
          <p:cNvSpPr/>
          <p:nvPr/>
        </p:nvSpPr>
        <p:spPr>
          <a:xfrm>
            <a:off x="3540807" y="3086048"/>
            <a:ext cx="110842" cy="109569"/>
          </a:xfrm>
          <a:prstGeom prst="ellipse">
            <a:avLst/>
          </a:prstGeom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椭圆 258">
            <a:extLst>
              <a:ext uri="{FF2B5EF4-FFF2-40B4-BE49-F238E27FC236}">
                <a16:creationId xmlns:a16="http://schemas.microsoft.com/office/drawing/2014/main" id="{8C482DD3-A8ED-79DB-342E-C4B53B8CAF2E}"/>
              </a:ext>
            </a:extLst>
          </p:cNvPr>
          <p:cNvSpPr/>
          <p:nvPr/>
        </p:nvSpPr>
        <p:spPr>
          <a:xfrm>
            <a:off x="2570986" y="2164986"/>
            <a:ext cx="110842" cy="10956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0" name="椭圆 259">
            <a:extLst>
              <a:ext uri="{FF2B5EF4-FFF2-40B4-BE49-F238E27FC236}">
                <a16:creationId xmlns:a16="http://schemas.microsoft.com/office/drawing/2014/main" id="{DD16D699-0184-316F-FC52-5D9DA253243C}"/>
              </a:ext>
            </a:extLst>
          </p:cNvPr>
          <p:cNvSpPr/>
          <p:nvPr/>
        </p:nvSpPr>
        <p:spPr>
          <a:xfrm>
            <a:off x="2561317" y="4036791"/>
            <a:ext cx="110842" cy="10956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1" name="椭圆 260">
            <a:extLst>
              <a:ext uri="{FF2B5EF4-FFF2-40B4-BE49-F238E27FC236}">
                <a16:creationId xmlns:a16="http://schemas.microsoft.com/office/drawing/2014/main" id="{BFC4582D-8758-5E75-DFE4-2790CB293A3C}"/>
              </a:ext>
            </a:extLst>
          </p:cNvPr>
          <p:cNvSpPr/>
          <p:nvPr/>
        </p:nvSpPr>
        <p:spPr>
          <a:xfrm>
            <a:off x="1534156" y="3091480"/>
            <a:ext cx="110842" cy="10956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3" name="直接箭头连接符 262">
            <a:extLst>
              <a:ext uri="{FF2B5EF4-FFF2-40B4-BE49-F238E27FC236}">
                <a16:creationId xmlns:a16="http://schemas.microsoft.com/office/drawing/2014/main" id="{1457C7FC-C4AC-08C7-AE24-CF871C46D77B}"/>
              </a:ext>
            </a:extLst>
          </p:cNvPr>
          <p:cNvCxnSpPr>
            <a:cxnSpLocks/>
            <a:stCxn id="259" idx="5"/>
            <a:endCxn id="258" idx="0"/>
          </p:cNvCxnSpPr>
          <p:nvPr/>
        </p:nvCxnSpPr>
        <p:spPr>
          <a:xfrm>
            <a:off x="2665596" y="2258509"/>
            <a:ext cx="930632" cy="827539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接箭头连接符 263">
            <a:extLst>
              <a:ext uri="{FF2B5EF4-FFF2-40B4-BE49-F238E27FC236}">
                <a16:creationId xmlns:a16="http://schemas.microsoft.com/office/drawing/2014/main" id="{8C070E71-2EDE-4177-7251-538E7B6A68B4}"/>
              </a:ext>
            </a:extLst>
          </p:cNvPr>
          <p:cNvCxnSpPr>
            <a:cxnSpLocks/>
            <a:stCxn id="261" idx="5"/>
            <a:endCxn id="260" idx="2"/>
          </p:cNvCxnSpPr>
          <p:nvPr/>
        </p:nvCxnSpPr>
        <p:spPr>
          <a:xfrm>
            <a:off x="1628766" y="3185003"/>
            <a:ext cx="932551" cy="9065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箭头连接符 264">
            <a:extLst>
              <a:ext uri="{FF2B5EF4-FFF2-40B4-BE49-F238E27FC236}">
                <a16:creationId xmlns:a16="http://schemas.microsoft.com/office/drawing/2014/main" id="{C4E664C2-6466-2A24-688A-9B22407D9BFC}"/>
              </a:ext>
            </a:extLst>
          </p:cNvPr>
          <p:cNvCxnSpPr>
            <a:cxnSpLocks/>
            <a:stCxn id="260" idx="7"/>
            <a:endCxn id="258" idx="4"/>
          </p:cNvCxnSpPr>
          <p:nvPr/>
        </p:nvCxnSpPr>
        <p:spPr>
          <a:xfrm flipV="1">
            <a:off x="2655927" y="3195617"/>
            <a:ext cx="940301" cy="85722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箭头连接符 267">
            <a:extLst>
              <a:ext uri="{FF2B5EF4-FFF2-40B4-BE49-F238E27FC236}">
                <a16:creationId xmlns:a16="http://schemas.microsoft.com/office/drawing/2014/main" id="{BF297F57-B6AE-1191-7125-A0647C88E266}"/>
              </a:ext>
            </a:extLst>
          </p:cNvPr>
          <p:cNvCxnSpPr>
            <a:cxnSpLocks/>
            <a:endCxn id="259" idx="3"/>
          </p:cNvCxnSpPr>
          <p:nvPr/>
        </p:nvCxnSpPr>
        <p:spPr>
          <a:xfrm flipV="1">
            <a:off x="1611795" y="2258509"/>
            <a:ext cx="975423" cy="83202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矩形 278">
            <a:extLst>
              <a:ext uri="{FF2B5EF4-FFF2-40B4-BE49-F238E27FC236}">
                <a16:creationId xmlns:a16="http://schemas.microsoft.com/office/drawing/2014/main" id="{4B8F5B66-F4DD-0934-1B43-D85392AB2FA0}"/>
              </a:ext>
            </a:extLst>
          </p:cNvPr>
          <p:cNvSpPr/>
          <p:nvPr/>
        </p:nvSpPr>
        <p:spPr>
          <a:xfrm>
            <a:off x="5583992" y="4863011"/>
            <a:ext cx="4931095" cy="120087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0" name="表格 280">
                <a:extLst>
                  <a:ext uri="{FF2B5EF4-FFF2-40B4-BE49-F238E27FC236}">
                    <a16:creationId xmlns:a16="http://schemas.microsoft.com/office/drawing/2014/main" id="{AB12E184-9E38-E568-21D7-C6AA9A4E98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698058"/>
                  </p:ext>
                </p:extLst>
              </p:nvPr>
            </p:nvGraphicFramePr>
            <p:xfrm>
              <a:off x="5583992" y="1095396"/>
              <a:ext cx="4898500" cy="14808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2819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Phase transition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phase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Frequency deviation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64788460"/>
                      </a:ext>
                    </a:extLst>
                  </a:tr>
                  <a:tr h="4297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0→+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=+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4297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0→−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80" name="表格 280">
                <a:extLst>
                  <a:ext uri="{FF2B5EF4-FFF2-40B4-BE49-F238E27FC236}">
                    <a16:creationId xmlns:a16="http://schemas.microsoft.com/office/drawing/2014/main" id="{AB12E184-9E38-E568-21D7-C6AA9A4E98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698058"/>
                  </p:ext>
                </p:extLst>
              </p:nvPr>
            </p:nvGraphicFramePr>
            <p:xfrm>
              <a:off x="5583992" y="1095396"/>
              <a:ext cx="4898500" cy="14808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Phase transition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phase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Frequency deviation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64788460"/>
                      </a:ext>
                    </a:extLst>
                  </a:tr>
                  <a:tr h="557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3" t="-71739" r="-175085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3228" t="-71739" r="-529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557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3" t="-171739" r="-175085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3228" t="-171739" r="-529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1" name="表格 280">
                <a:extLst>
                  <a:ext uri="{FF2B5EF4-FFF2-40B4-BE49-F238E27FC236}">
                    <a16:creationId xmlns:a16="http://schemas.microsoft.com/office/drawing/2014/main" id="{025565F9-12D2-AD0A-70E7-695252CAC0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9796058"/>
                  </p:ext>
                </p:extLst>
              </p:nvPr>
            </p:nvGraphicFramePr>
            <p:xfrm>
              <a:off x="5583992" y="2576216"/>
              <a:ext cx="4898500" cy="11150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5097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→+</m:t>
                                </m:r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=+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50974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81" name="表格 280">
                <a:extLst>
                  <a:ext uri="{FF2B5EF4-FFF2-40B4-BE49-F238E27FC236}">
                    <a16:creationId xmlns:a16="http://schemas.microsoft.com/office/drawing/2014/main" id="{025565F9-12D2-AD0A-70E7-695252CAC0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69796058"/>
                  </p:ext>
                </p:extLst>
              </p:nvPr>
            </p:nvGraphicFramePr>
            <p:xfrm>
              <a:off x="5583992" y="2576216"/>
              <a:ext cx="4898500" cy="11150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557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83" t="-1087" r="-175085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1805" t="-1087" r="-285714" b="-1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3228" t="-1087" r="-529" b="-10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557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83" t="-101087" r="-175085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1805" t="-101087" r="-285714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3228" t="-101087" r="-529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2" name="表格 281">
                <a:extLst>
                  <a:ext uri="{FF2B5EF4-FFF2-40B4-BE49-F238E27FC236}">
                    <a16:creationId xmlns:a16="http://schemas.microsoft.com/office/drawing/2014/main" id="{ADEAD65E-A062-B4C8-7F64-9CBF19819F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969463"/>
                  </p:ext>
                </p:extLst>
              </p:nvPr>
            </p:nvGraphicFramePr>
            <p:xfrm>
              <a:off x="5583992" y="3691276"/>
              <a:ext cx="4898500" cy="1162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2559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𝑠h𝑖𝑓𝑡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=+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25593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→+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82" name="表格 281">
                <a:extLst>
                  <a:ext uri="{FF2B5EF4-FFF2-40B4-BE49-F238E27FC236}">
                    <a16:creationId xmlns:a16="http://schemas.microsoft.com/office/drawing/2014/main" id="{ADEAD65E-A062-B4C8-7F64-9CBF19819F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969463"/>
                  </p:ext>
                </p:extLst>
              </p:nvPr>
            </p:nvGraphicFramePr>
            <p:xfrm>
              <a:off x="5583992" y="3691276"/>
              <a:ext cx="4898500" cy="11625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605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83" t="-1000" r="-175085" b="-9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21805" t="-1000" r="-285714" b="-9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3228" t="-1000" r="-529" b="-9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5575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83" t="-109783" r="-175085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21805" t="-109783" r="-285714" b="-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3228" t="-109783" r="-529" b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83" name="表格 282">
                <a:extLst>
                  <a:ext uri="{FF2B5EF4-FFF2-40B4-BE49-F238E27FC236}">
                    <a16:creationId xmlns:a16="http://schemas.microsoft.com/office/drawing/2014/main" id="{311A2DE1-7A33-46B2-051C-FB556832D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3680552"/>
                  </p:ext>
                </p:extLst>
              </p:nvPr>
            </p:nvGraphicFramePr>
            <p:xfrm>
              <a:off x="5583992" y="4853834"/>
              <a:ext cx="4898500" cy="121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25593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=+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25593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→−</m:t>
                                </m:r>
                                <m:r>
                                  <a:rPr lang="zh-CN" altLang="en-US" sz="1800" b="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zh-CN" altLang="en-US" sz="18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dirty="0" smtClean="0">
                                            <a:latin typeface="Cambria Math" panose="02040503050406030204" pitchFamily="18" charset="0"/>
                                          </a:rPr>
                                          <m:t>𝑠h𝑖𝑓𝑡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𝐹𝑃</m:t>
                                    </m:r>
                                  </m:sub>
                                </m:sSub>
                                <m:r>
                                  <a:rPr lang="en-US" altLang="zh-CN" sz="1800" b="0" i="1" dirty="0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18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18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zh-CN" alt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83" name="表格 282">
                <a:extLst>
                  <a:ext uri="{FF2B5EF4-FFF2-40B4-BE49-F238E27FC236}">
                    <a16:creationId xmlns:a16="http://schemas.microsoft.com/office/drawing/2014/main" id="{311A2DE1-7A33-46B2-051C-FB556832D3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3680552"/>
                  </p:ext>
                </p:extLst>
              </p:nvPr>
            </p:nvGraphicFramePr>
            <p:xfrm>
              <a:off x="5583992" y="4853834"/>
              <a:ext cx="4898500" cy="12100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3444">
                      <a:extLst>
                        <a:ext uri="{9D8B030D-6E8A-4147-A177-3AD203B41FA5}">
                          <a16:colId xmlns:a16="http://schemas.microsoft.com/office/drawing/2014/main" val="2041475695"/>
                        </a:ext>
                      </a:extLst>
                    </a:gridCol>
                    <a:gridCol w="812041">
                      <a:extLst>
                        <a:ext uri="{9D8B030D-6E8A-4147-A177-3AD203B41FA5}">
                          <a16:colId xmlns:a16="http://schemas.microsoft.com/office/drawing/2014/main" val="255804899"/>
                        </a:ext>
                      </a:extLst>
                    </a:gridCol>
                    <a:gridCol w="2303015">
                      <a:extLst>
                        <a:ext uri="{9D8B030D-6E8A-4147-A177-3AD203B41FA5}">
                          <a16:colId xmlns:a16="http://schemas.microsoft.com/office/drawing/2014/main" val="4151576347"/>
                        </a:ext>
                      </a:extLst>
                    </a:gridCol>
                  </a:tblGrid>
                  <a:tr h="605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83" t="-1000" r="-175085" b="-10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1805" t="-1000" r="-285714" b="-101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13228" t="-1000" r="-529" b="-101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374011"/>
                      </a:ext>
                    </a:extLst>
                  </a:tr>
                  <a:tr h="6050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83" t="-102020" r="-175085" b="-2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21805" t="-102020" r="-285714" b="-2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13228" t="-102020" r="-529" b="-2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1214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75E133-B43E-8B42-49F8-433D546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15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F5FE81-EE11-B3C6-D0D1-FD7DE4ED5A3B}"/>
              </a:ext>
            </a:extLst>
          </p:cNvPr>
          <p:cNvSpPr txBox="1"/>
          <p:nvPr/>
        </p:nvSpPr>
        <p:spPr>
          <a:xfrm>
            <a:off x="4363314" y="3133746"/>
            <a:ext cx="346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5"/>
                </a:solidFill>
              </a:rPr>
              <a:t>I</a:t>
            </a:r>
            <a:endParaRPr lang="zh-CN" altLang="en-US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/>
      <p:bldP spid="277" grpId="0" animBg="1"/>
      <p:bldP spid="276" grpId="0" animBg="1"/>
      <p:bldP spid="247" grpId="0" animBg="1"/>
      <p:bldP spid="257" grpId="0"/>
      <p:bldP spid="258" grpId="0" animBg="1"/>
      <p:bldP spid="259" grpId="0" animBg="1"/>
      <p:bldP spid="260" grpId="0" animBg="1"/>
      <p:bldP spid="261" grpId="0" animBg="1"/>
      <p:bldP spid="279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2615878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2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A6C213-589B-8FC9-B8DB-15F3A22D3F75}"/>
              </a:ext>
            </a:extLst>
          </p:cNvPr>
          <p:cNvSpPr txBox="1"/>
          <p:nvPr/>
        </p:nvSpPr>
        <p:spPr>
          <a:xfrm>
            <a:off x="3048000" y="3662624"/>
            <a:ext cx="6827520" cy="6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generate </a:t>
            </a:r>
            <a:r>
              <a:rPr lang="en-US" altLang="zh-C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reliable RF carriers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commodity ZigBee radios?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B964A8-37AF-A155-3114-824D8A59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16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9012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6B70C280-9BC8-79E1-64FF-43C764E1A31A}"/>
              </a:ext>
            </a:extLst>
          </p:cNvPr>
          <p:cNvSpPr/>
          <p:nvPr/>
        </p:nvSpPr>
        <p:spPr>
          <a:xfrm>
            <a:off x="870328" y="3205570"/>
            <a:ext cx="3503725" cy="2158910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Commodity ZigBee Transmitter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C041741-B95C-6EDA-9534-66073C1D8FE2}"/>
              </a:ext>
            </a:extLst>
          </p:cNvPr>
          <p:cNvSpPr txBox="1"/>
          <p:nvPr/>
        </p:nvSpPr>
        <p:spPr>
          <a:xfrm>
            <a:off x="1920473" y="5523712"/>
            <a:ext cx="8106875" cy="707886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Commodity ZigBee radio takes DSSS to spread data bits, which blocks single-tone generation.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65C5858B-B95B-8E97-E6F0-91F3663E5127}"/>
              </a:ext>
            </a:extLst>
          </p:cNvPr>
          <p:cNvGrpSpPr/>
          <p:nvPr/>
        </p:nvGrpSpPr>
        <p:grpSpPr>
          <a:xfrm>
            <a:off x="1021321" y="2929223"/>
            <a:ext cx="10404000" cy="2337256"/>
            <a:chOff x="1021321" y="2602479"/>
            <a:chExt cx="10404000" cy="2664000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F7D506D5-B4F7-9D5D-5A28-9797B7373CB9}"/>
                </a:ext>
              </a:extLst>
            </p:cNvPr>
            <p:cNvSpPr txBox="1"/>
            <p:nvPr/>
          </p:nvSpPr>
          <p:spPr>
            <a:xfrm>
              <a:off x="4126828" y="2602479"/>
              <a:ext cx="1342323" cy="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raw bit</a:t>
              </a:r>
              <a:endParaRPr lang="zh-CN" altLang="en-US" sz="2000" dirty="0"/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16D36CFE-BF3B-7C47-93F2-75448A53B034}"/>
                </a:ext>
              </a:extLst>
            </p:cNvPr>
            <p:cNvCxnSpPr>
              <a:cxnSpLocks/>
              <a:stCxn id="4" idx="1"/>
              <a:endCxn id="2" idx="2"/>
            </p:cNvCxnSpPr>
            <p:nvPr/>
          </p:nvCxnSpPr>
          <p:spPr>
            <a:xfrm flipV="1">
              <a:off x="4797985" y="2917459"/>
              <a:ext cx="5" cy="553656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梯形 3">
              <a:extLst>
                <a:ext uri="{FF2B5EF4-FFF2-40B4-BE49-F238E27FC236}">
                  <a16:creationId xmlns:a16="http://schemas.microsoft.com/office/drawing/2014/main" id="{8AA1F80F-0194-5B11-6CCC-B77853F79289}"/>
                </a:ext>
              </a:extLst>
            </p:cNvPr>
            <p:cNvSpPr/>
            <p:nvPr/>
          </p:nvSpPr>
          <p:spPr>
            <a:xfrm rot="5400000">
              <a:off x="3883789" y="4184458"/>
              <a:ext cx="1828393" cy="335649"/>
            </a:xfrm>
            <a:prstGeom prst="trapezoi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506"/>
            </a:p>
          </p:txBody>
        </p: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C77B29D2-5F87-2FE9-2F60-49D00F5C0FB1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4958557" y="4416221"/>
              <a:ext cx="366333" cy="4"/>
            </a:xfrm>
            <a:prstGeom prst="straightConnector1">
              <a:avLst/>
            </a:prstGeom>
            <a:ln w="25400" cmpd="sng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7FB2A95-5344-5B14-C594-07AD71FE0E9C}"/>
                </a:ext>
              </a:extLst>
            </p:cNvPr>
            <p:cNvSpPr/>
            <p:nvPr/>
          </p:nvSpPr>
          <p:spPr>
            <a:xfrm>
              <a:off x="1021322" y="3572980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0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A09EAD0-9DC5-42CE-C730-49C2224B9D89}"/>
                </a:ext>
              </a:extLst>
            </p:cNvPr>
            <p:cNvSpPr/>
            <p:nvPr/>
          </p:nvSpPr>
          <p:spPr>
            <a:xfrm>
              <a:off x="1518182" y="3572980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08D67B1-659D-1846-A851-70BFD48C76E2}"/>
                </a:ext>
              </a:extLst>
            </p:cNvPr>
            <p:cNvSpPr/>
            <p:nvPr/>
          </p:nvSpPr>
          <p:spPr>
            <a:xfrm>
              <a:off x="1021321" y="3834218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F6BF063-B08C-62A9-6A43-828D577F99DE}"/>
                </a:ext>
              </a:extLst>
            </p:cNvPr>
            <p:cNvSpPr/>
            <p:nvPr/>
          </p:nvSpPr>
          <p:spPr>
            <a:xfrm>
              <a:off x="1518181" y="3834218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endParaRPr lang="en-US" altLang="zh-CN" sz="2400" b="1" dirty="0">
                <a:solidFill>
                  <a:schemeClr val="accent1"/>
                </a:solidFill>
                <a:latin typeface="Courier New" panose="02070309020205020404" pitchFamily="49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8237EC7-8FB9-ED6E-87BA-85964ABB298A}"/>
                </a:ext>
              </a:extLst>
            </p:cNvPr>
            <p:cNvSpPr/>
            <p:nvPr/>
          </p:nvSpPr>
          <p:spPr>
            <a:xfrm>
              <a:off x="1021321" y="4095454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2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251A14-AAAA-B4F1-E708-91C9F57ECB44}"/>
                </a:ext>
              </a:extLst>
            </p:cNvPr>
            <p:cNvSpPr/>
            <p:nvPr/>
          </p:nvSpPr>
          <p:spPr>
            <a:xfrm>
              <a:off x="1518181" y="4095454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A6818C0-00E9-8458-08BD-CBDE19016737}"/>
                </a:ext>
              </a:extLst>
            </p:cNvPr>
            <p:cNvSpPr/>
            <p:nvPr/>
          </p:nvSpPr>
          <p:spPr>
            <a:xfrm>
              <a:off x="1021321" y="4617927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14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38AD7CE-C210-5B30-C43E-762E1FF61318}"/>
                </a:ext>
              </a:extLst>
            </p:cNvPr>
            <p:cNvSpPr/>
            <p:nvPr/>
          </p:nvSpPr>
          <p:spPr>
            <a:xfrm>
              <a:off x="1518181" y="4617927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9017995-7A3C-C36D-25EE-1DF55F7A376F}"/>
                </a:ext>
              </a:extLst>
            </p:cNvPr>
            <p:cNvSpPr/>
            <p:nvPr/>
          </p:nvSpPr>
          <p:spPr>
            <a:xfrm>
              <a:off x="1021321" y="4870352"/>
              <a:ext cx="496851" cy="2700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15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7C1C5B4-73EE-3778-AF70-2DA84C15A7FC}"/>
                </a:ext>
              </a:extLst>
            </p:cNvPr>
            <p:cNvSpPr/>
            <p:nvPr/>
          </p:nvSpPr>
          <p:spPr>
            <a:xfrm>
              <a:off x="1518181" y="4879165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0F0993B-046E-3AC9-D8B4-D0F39FDE64C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4249670" y="3703600"/>
              <a:ext cx="380495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EB9BF24-0B2C-B803-7458-0E04F8F0E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9664" y="3980699"/>
              <a:ext cx="388286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A209CBB-6B63-9245-32AF-0305BDF42D1A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64" y="4225867"/>
              <a:ext cx="401458" cy="20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8088BB6-C451-B82C-A263-EE801F2C4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5648" y="4471239"/>
              <a:ext cx="364502" cy="2070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5CF6D3D-E149-AD09-013A-C133D2498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9663" y="4755258"/>
              <a:ext cx="380501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974AB23F-CF41-88D0-23FA-3E7129D2E43A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58" y="5000430"/>
              <a:ext cx="401459" cy="2067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123274A-9DE4-E156-B9B7-3B89CA7841D1}"/>
                </a:ext>
              </a:extLst>
            </p:cNvPr>
            <p:cNvSpPr/>
            <p:nvPr/>
          </p:nvSpPr>
          <p:spPr>
            <a:xfrm>
              <a:off x="1021328" y="4352285"/>
              <a:ext cx="496850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…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417FF17-F430-623A-FD95-F1114008EEB4}"/>
                </a:ext>
              </a:extLst>
            </p:cNvPr>
            <p:cNvSpPr/>
            <p:nvPr/>
          </p:nvSpPr>
          <p:spPr>
            <a:xfrm>
              <a:off x="1518169" y="4356690"/>
              <a:ext cx="2731487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…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B8FE08-480A-9BA9-1B0B-CDBDEAFEF7B2}"/>
                </a:ext>
              </a:extLst>
            </p:cNvPr>
            <p:cNvSpPr/>
            <p:nvPr/>
          </p:nvSpPr>
          <p:spPr>
            <a:xfrm>
              <a:off x="6218685" y="3861016"/>
              <a:ext cx="1363778" cy="8942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pulse shaping filter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DFEB170F-13F8-1620-BB3A-9781F4DDCE3B}"/>
                </a:ext>
              </a:extLst>
            </p:cNvPr>
            <p:cNvCxnSpPr>
              <a:cxnSpLocks/>
              <a:stCxn id="25" idx="3"/>
              <a:endCxn id="44" idx="1"/>
            </p:cNvCxnSpPr>
            <p:nvPr/>
          </p:nvCxnSpPr>
          <p:spPr>
            <a:xfrm flipV="1">
              <a:off x="7582463" y="4308136"/>
              <a:ext cx="461299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09E3967-3D7D-6BCB-A171-6DB4C9321979}"/>
                </a:ext>
              </a:extLst>
            </p:cNvPr>
            <p:cNvSpPr/>
            <p:nvPr/>
          </p:nvSpPr>
          <p:spPr>
            <a:xfrm>
              <a:off x="6500677" y="3474504"/>
              <a:ext cx="859365" cy="292225"/>
            </a:xfrm>
            <a:custGeom>
              <a:avLst/>
              <a:gdLst>
                <a:gd name="connsiteX0" fmla="*/ 0 w 2890520"/>
                <a:gd name="connsiteY0" fmla="*/ 721363 h 1447805"/>
                <a:gd name="connsiteX1" fmla="*/ 736600 w 2890520"/>
                <a:gd name="connsiteY1" fmla="*/ 3 h 1447805"/>
                <a:gd name="connsiteX2" fmla="*/ 1442720 w 2890520"/>
                <a:gd name="connsiteY2" fmla="*/ 711203 h 1447805"/>
                <a:gd name="connsiteX3" fmla="*/ 2169160 w 2890520"/>
                <a:gd name="connsiteY3" fmla="*/ 1447803 h 1447805"/>
                <a:gd name="connsiteX4" fmla="*/ 2890520 w 2890520"/>
                <a:gd name="connsiteY4" fmla="*/ 721363 h 1447805"/>
                <a:gd name="connsiteX5" fmla="*/ 2890520 w 2890520"/>
                <a:gd name="connsiteY5" fmla="*/ 721363 h 1447805"/>
                <a:gd name="connsiteX6" fmla="*/ 2890520 w 2890520"/>
                <a:gd name="connsiteY6" fmla="*/ 721363 h 1447805"/>
                <a:gd name="connsiteX0" fmla="*/ 0 w 2890520"/>
                <a:gd name="connsiteY0" fmla="*/ 721364 h 1447806"/>
                <a:gd name="connsiteX1" fmla="*/ 736600 w 2890520"/>
                <a:gd name="connsiteY1" fmla="*/ 4 h 1447806"/>
                <a:gd name="connsiteX2" fmla="*/ 1442720 w 2890520"/>
                <a:gd name="connsiteY2" fmla="*/ 711204 h 1447806"/>
                <a:gd name="connsiteX3" fmla="*/ 2169160 w 2890520"/>
                <a:gd name="connsiteY3" fmla="*/ 1447804 h 1447806"/>
                <a:gd name="connsiteX4" fmla="*/ 2890520 w 2890520"/>
                <a:gd name="connsiteY4" fmla="*/ 721364 h 1447806"/>
                <a:gd name="connsiteX5" fmla="*/ 2890520 w 2890520"/>
                <a:gd name="connsiteY5" fmla="*/ 721364 h 1447806"/>
                <a:gd name="connsiteX6" fmla="*/ 2890520 w 2890520"/>
                <a:gd name="connsiteY6" fmla="*/ 721364 h 1447806"/>
                <a:gd name="connsiteX0" fmla="*/ 0 w 2890520"/>
                <a:gd name="connsiteY0" fmla="*/ 721365 h 1447807"/>
                <a:gd name="connsiteX1" fmla="*/ 736600 w 2890520"/>
                <a:gd name="connsiteY1" fmla="*/ 5 h 1447807"/>
                <a:gd name="connsiteX2" fmla="*/ 1442720 w 2890520"/>
                <a:gd name="connsiteY2" fmla="*/ 711205 h 1447807"/>
                <a:gd name="connsiteX3" fmla="*/ 2169160 w 2890520"/>
                <a:gd name="connsiteY3" fmla="*/ 1447805 h 1447807"/>
                <a:gd name="connsiteX4" fmla="*/ 2890520 w 2890520"/>
                <a:gd name="connsiteY4" fmla="*/ 721365 h 1447807"/>
                <a:gd name="connsiteX5" fmla="*/ 2890520 w 2890520"/>
                <a:gd name="connsiteY5" fmla="*/ 721365 h 1447807"/>
                <a:gd name="connsiteX6" fmla="*/ 2890520 w 2890520"/>
                <a:gd name="connsiteY6" fmla="*/ 721365 h 14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520" h="1447807">
                  <a:moveTo>
                    <a:pt x="0" y="721365"/>
                  </a:moveTo>
                  <a:cubicBezTo>
                    <a:pt x="248073" y="361531"/>
                    <a:pt x="496147" y="1698"/>
                    <a:pt x="736600" y="5"/>
                  </a:cubicBezTo>
                  <a:cubicBezTo>
                    <a:pt x="977053" y="-1688"/>
                    <a:pt x="1203960" y="408945"/>
                    <a:pt x="1442720" y="711205"/>
                  </a:cubicBezTo>
                  <a:cubicBezTo>
                    <a:pt x="1681480" y="1013465"/>
                    <a:pt x="1927860" y="1446112"/>
                    <a:pt x="2169160" y="1447805"/>
                  </a:cubicBezTo>
                  <a:cubicBezTo>
                    <a:pt x="2410460" y="1449498"/>
                    <a:pt x="2890520" y="721365"/>
                    <a:pt x="2890520" y="721365"/>
                  </a:cubicBezTo>
                  <a:lnTo>
                    <a:pt x="2890520" y="721365"/>
                  </a:lnTo>
                  <a:lnTo>
                    <a:pt x="2890520" y="721365"/>
                  </a:lnTo>
                </a:path>
              </a:pathLst>
            </a:cu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E278660-DF90-1F0A-3003-FC8368FF4DBA}"/>
                </a:ext>
              </a:extLst>
            </p:cNvPr>
            <p:cNvSpPr/>
            <p:nvPr/>
          </p:nvSpPr>
          <p:spPr>
            <a:xfrm rot="10800000">
              <a:off x="6284113" y="3132338"/>
              <a:ext cx="825049" cy="279040"/>
            </a:xfrm>
            <a:custGeom>
              <a:avLst/>
              <a:gdLst>
                <a:gd name="connsiteX0" fmla="*/ 0 w 2890520"/>
                <a:gd name="connsiteY0" fmla="*/ 721363 h 1447805"/>
                <a:gd name="connsiteX1" fmla="*/ 736600 w 2890520"/>
                <a:gd name="connsiteY1" fmla="*/ 3 h 1447805"/>
                <a:gd name="connsiteX2" fmla="*/ 1442720 w 2890520"/>
                <a:gd name="connsiteY2" fmla="*/ 711203 h 1447805"/>
                <a:gd name="connsiteX3" fmla="*/ 2169160 w 2890520"/>
                <a:gd name="connsiteY3" fmla="*/ 1447803 h 1447805"/>
                <a:gd name="connsiteX4" fmla="*/ 2890520 w 2890520"/>
                <a:gd name="connsiteY4" fmla="*/ 721363 h 1447805"/>
                <a:gd name="connsiteX5" fmla="*/ 2890520 w 2890520"/>
                <a:gd name="connsiteY5" fmla="*/ 721363 h 1447805"/>
                <a:gd name="connsiteX6" fmla="*/ 2890520 w 2890520"/>
                <a:gd name="connsiteY6" fmla="*/ 721363 h 1447805"/>
                <a:gd name="connsiteX0" fmla="*/ 0 w 2890520"/>
                <a:gd name="connsiteY0" fmla="*/ 721364 h 1447806"/>
                <a:gd name="connsiteX1" fmla="*/ 736600 w 2890520"/>
                <a:gd name="connsiteY1" fmla="*/ 4 h 1447806"/>
                <a:gd name="connsiteX2" fmla="*/ 1442720 w 2890520"/>
                <a:gd name="connsiteY2" fmla="*/ 711204 h 1447806"/>
                <a:gd name="connsiteX3" fmla="*/ 2169160 w 2890520"/>
                <a:gd name="connsiteY3" fmla="*/ 1447804 h 1447806"/>
                <a:gd name="connsiteX4" fmla="*/ 2890520 w 2890520"/>
                <a:gd name="connsiteY4" fmla="*/ 721364 h 1447806"/>
                <a:gd name="connsiteX5" fmla="*/ 2890520 w 2890520"/>
                <a:gd name="connsiteY5" fmla="*/ 721364 h 1447806"/>
                <a:gd name="connsiteX6" fmla="*/ 2890520 w 2890520"/>
                <a:gd name="connsiteY6" fmla="*/ 721364 h 1447806"/>
                <a:gd name="connsiteX0" fmla="*/ 0 w 2890520"/>
                <a:gd name="connsiteY0" fmla="*/ 721365 h 1447807"/>
                <a:gd name="connsiteX1" fmla="*/ 736600 w 2890520"/>
                <a:gd name="connsiteY1" fmla="*/ 5 h 1447807"/>
                <a:gd name="connsiteX2" fmla="*/ 1442720 w 2890520"/>
                <a:gd name="connsiteY2" fmla="*/ 711205 h 1447807"/>
                <a:gd name="connsiteX3" fmla="*/ 2169160 w 2890520"/>
                <a:gd name="connsiteY3" fmla="*/ 1447805 h 1447807"/>
                <a:gd name="connsiteX4" fmla="*/ 2890520 w 2890520"/>
                <a:gd name="connsiteY4" fmla="*/ 721365 h 1447807"/>
                <a:gd name="connsiteX5" fmla="*/ 2890520 w 2890520"/>
                <a:gd name="connsiteY5" fmla="*/ 721365 h 1447807"/>
                <a:gd name="connsiteX6" fmla="*/ 2890520 w 2890520"/>
                <a:gd name="connsiteY6" fmla="*/ 721365 h 14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520" h="1447807">
                  <a:moveTo>
                    <a:pt x="0" y="721365"/>
                  </a:moveTo>
                  <a:cubicBezTo>
                    <a:pt x="248073" y="361531"/>
                    <a:pt x="496147" y="1698"/>
                    <a:pt x="736600" y="5"/>
                  </a:cubicBezTo>
                  <a:cubicBezTo>
                    <a:pt x="977053" y="-1688"/>
                    <a:pt x="1203960" y="408945"/>
                    <a:pt x="1442720" y="711205"/>
                  </a:cubicBezTo>
                  <a:cubicBezTo>
                    <a:pt x="1681480" y="1013465"/>
                    <a:pt x="1927860" y="1446112"/>
                    <a:pt x="2169160" y="1447805"/>
                  </a:cubicBezTo>
                  <a:cubicBezTo>
                    <a:pt x="2410460" y="1449498"/>
                    <a:pt x="2890520" y="721365"/>
                    <a:pt x="2890520" y="721365"/>
                  </a:cubicBezTo>
                  <a:lnTo>
                    <a:pt x="2890520" y="721365"/>
                  </a:lnTo>
                  <a:lnTo>
                    <a:pt x="2890520" y="721365"/>
                  </a:ln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EAF7A8F-2841-BC50-C60B-7CDE3C7A2EDC}"/>
                </a:ext>
              </a:extLst>
            </p:cNvPr>
            <p:cNvCxnSpPr/>
            <p:nvPr/>
          </p:nvCxnSpPr>
          <p:spPr>
            <a:xfrm>
              <a:off x="6500671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B6988F2-B1E7-5AF5-4365-F418270FBF43}"/>
                </a:ext>
              </a:extLst>
            </p:cNvPr>
            <p:cNvCxnSpPr/>
            <p:nvPr/>
          </p:nvCxnSpPr>
          <p:spPr>
            <a:xfrm>
              <a:off x="6712367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037379FE-C42B-9F67-450B-2E5E4467FA6E}"/>
                </a:ext>
              </a:extLst>
            </p:cNvPr>
            <p:cNvCxnSpPr/>
            <p:nvPr/>
          </p:nvCxnSpPr>
          <p:spPr>
            <a:xfrm>
              <a:off x="6924588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78B027C2-9645-489D-3B99-D573FF9EE1E0}"/>
                </a:ext>
              </a:extLst>
            </p:cNvPr>
            <p:cNvCxnSpPr/>
            <p:nvPr/>
          </p:nvCxnSpPr>
          <p:spPr>
            <a:xfrm>
              <a:off x="7134521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332C360B-441C-D673-C0AA-D32FB71A72D8}"/>
                    </a:ext>
                  </a:extLst>
                </p:cNvPr>
                <p:cNvSpPr/>
                <p:nvPr/>
              </p:nvSpPr>
              <p:spPr>
                <a:xfrm>
                  <a:off x="5324889" y="4218926"/>
                  <a:ext cx="480764" cy="394596"/>
                </a:xfrm>
                <a:prstGeom prst="rect">
                  <a:avLst/>
                </a:prstGeom>
                <a:noFill/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332C360B-441C-D673-C0AA-D32FB71A72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889" y="4218926"/>
                  <a:ext cx="480764" cy="394596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C9CA734C-0E2D-9886-8896-C5FA28E2B01D}"/>
                </a:ext>
              </a:extLst>
            </p:cNvPr>
            <p:cNvCxnSpPr>
              <a:cxnSpLocks/>
            </p:cNvCxnSpPr>
            <p:nvPr/>
          </p:nvCxnSpPr>
          <p:spPr>
            <a:xfrm>
              <a:off x="4958553" y="4140882"/>
              <a:ext cx="1260127" cy="0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EB260031-75AE-53BA-D49C-28513D77BAB1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V="1">
              <a:off x="5805653" y="4416221"/>
              <a:ext cx="413031" cy="4"/>
            </a:xfrm>
            <a:prstGeom prst="straightConnector1">
              <a:avLst/>
            </a:prstGeom>
            <a:ln w="25400" cmpd="sng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16D377C2-0EA9-431C-CEF5-28804D693BC4}"/>
                </a:ext>
              </a:extLst>
            </p:cNvPr>
            <p:cNvCxnSpPr/>
            <p:nvPr/>
          </p:nvCxnSpPr>
          <p:spPr>
            <a:xfrm>
              <a:off x="1518173" y="3160988"/>
              <a:ext cx="274747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C6D7D50-65DD-9270-A594-DA2AEF4F4020}"/>
                </a:ext>
              </a:extLst>
            </p:cNvPr>
            <p:cNvCxnSpPr>
              <a:cxnSpLocks/>
            </p:cNvCxnSpPr>
            <p:nvPr/>
          </p:nvCxnSpPr>
          <p:spPr>
            <a:xfrm>
              <a:off x="1518169" y="3087451"/>
              <a:ext cx="0" cy="4855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2EC7151-4CAD-B023-44BF-C01F69F5382B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61" y="3126871"/>
              <a:ext cx="1" cy="4490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7810AC5-840D-DDC1-9BA8-99E5D69E06B3}"/>
                </a:ext>
              </a:extLst>
            </p:cNvPr>
            <p:cNvSpPr txBox="1"/>
            <p:nvPr/>
          </p:nvSpPr>
          <p:spPr>
            <a:xfrm>
              <a:off x="2717092" y="2805807"/>
              <a:ext cx="734794" cy="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32</a:t>
              </a:r>
              <a:endParaRPr lang="zh-CN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C7B2F26F-F534-5170-7590-E484CB018A73}"/>
                    </a:ext>
                  </a:extLst>
                </p:cNvPr>
                <p:cNvSpPr/>
                <p:nvPr/>
              </p:nvSpPr>
              <p:spPr>
                <a:xfrm>
                  <a:off x="1518172" y="3313121"/>
                  <a:ext cx="2731488" cy="261237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b>
                        </m:sSub>
                        <m:r>
                          <a:rPr lang="en-US" altLang="zh-CN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sub>
                        </m:sSub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𝟐𝟗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b>
                        </m:sSub>
                      </m:oMath>
                    </m:oMathPara>
                  </a14:m>
                  <a:endParaRPr lang="en-US" altLang="zh-CN" sz="1200" b="1" dirty="0">
                    <a:solidFill>
                      <a:schemeClr val="accent1"/>
                    </a:solidFill>
                    <a:latin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C7B2F26F-F534-5170-7590-E484CB018A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172" y="3313121"/>
                  <a:ext cx="2731488" cy="2612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E5A57C1-B733-9B7F-BDD7-4172F19980AD}"/>
                </a:ext>
              </a:extLst>
            </p:cNvPr>
            <p:cNvSpPr/>
            <p:nvPr/>
          </p:nvSpPr>
          <p:spPr>
            <a:xfrm>
              <a:off x="9387410" y="3997120"/>
              <a:ext cx="1555994" cy="61503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up converter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6B73DF76-0B2F-1E9B-0DFB-143EF2548F22}"/>
                </a:ext>
              </a:extLst>
            </p:cNvPr>
            <p:cNvSpPr/>
            <p:nvPr/>
          </p:nvSpPr>
          <p:spPr>
            <a:xfrm rot="10800000">
              <a:off x="10730481" y="3194662"/>
              <a:ext cx="694840" cy="519064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连接符: 肘形 42">
              <a:extLst>
                <a:ext uri="{FF2B5EF4-FFF2-40B4-BE49-F238E27FC236}">
                  <a16:creationId xmlns:a16="http://schemas.microsoft.com/office/drawing/2014/main" id="{A78B9315-299B-2B13-20C3-FB95E40D4BAF}"/>
                </a:ext>
              </a:extLst>
            </p:cNvPr>
            <p:cNvCxnSpPr>
              <a:cxnSpLocks/>
              <a:stCxn id="41" idx="3"/>
              <a:endCxn id="42" idx="0"/>
            </p:cNvCxnSpPr>
            <p:nvPr/>
          </p:nvCxnSpPr>
          <p:spPr>
            <a:xfrm flipV="1">
              <a:off x="10943403" y="3713726"/>
              <a:ext cx="134494" cy="590914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A48558B-D103-E2C0-A2FF-7C2121F2AA5E}"/>
                </a:ext>
              </a:extLst>
            </p:cNvPr>
            <p:cNvSpPr/>
            <p:nvPr/>
          </p:nvSpPr>
          <p:spPr>
            <a:xfrm>
              <a:off x="8043759" y="4088730"/>
              <a:ext cx="919744" cy="43880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DAC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20E205C6-9086-3D1B-0825-22A8D2CB6409}"/>
                </a:ext>
              </a:extLst>
            </p:cNvPr>
            <p:cNvCxnSpPr>
              <a:cxnSpLocks/>
              <a:stCxn id="44" idx="3"/>
              <a:endCxn id="41" idx="1"/>
            </p:cNvCxnSpPr>
            <p:nvPr/>
          </p:nvCxnSpPr>
          <p:spPr>
            <a:xfrm flipV="1">
              <a:off x="8963503" y="4304640"/>
              <a:ext cx="423908" cy="3496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021F2C6-D8A5-1850-0E68-FE8B60EDE206}"/>
                    </a:ext>
                  </a:extLst>
                </p:cNvPr>
                <p:cNvSpPr txBox="1"/>
                <p:nvPr/>
              </p:nvSpPr>
              <p:spPr>
                <a:xfrm>
                  <a:off x="6436511" y="4825296"/>
                  <a:ext cx="8593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021F2C6-D8A5-1850-0E68-FE8B60EDE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511" y="4825296"/>
                  <a:ext cx="8593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296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C75851FF-DEC5-0956-B83F-F19B7B45DCC3}"/>
                    </a:ext>
                  </a:extLst>
                </p:cNvPr>
                <p:cNvSpPr txBox="1"/>
                <p:nvPr/>
              </p:nvSpPr>
              <p:spPr>
                <a:xfrm>
                  <a:off x="7402120" y="4427489"/>
                  <a:ext cx="8593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C75851FF-DEC5-0956-B83F-F19B7B45D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120" y="4427489"/>
                  <a:ext cx="85937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0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A8CC866-642E-1E08-8F67-5A9D25CC31C4}"/>
              </a:ext>
            </a:extLst>
          </p:cNvPr>
          <p:cNvSpPr txBox="1"/>
          <p:nvPr/>
        </p:nvSpPr>
        <p:spPr>
          <a:xfrm>
            <a:off x="870328" y="1774287"/>
            <a:ext cx="325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amplitude, phase, and frequency.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18DBCE2A-14D1-1493-890F-15EC43397C7C}"/>
              </a:ext>
            </a:extLst>
          </p:cNvPr>
          <p:cNvSpPr/>
          <p:nvPr/>
        </p:nvSpPr>
        <p:spPr>
          <a:xfrm>
            <a:off x="3998624" y="1901820"/>
            <a:ext cx="2455590" cy="40011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B9B841C1-E476-937B-88CD-41C46D29B00F}"/>
              </a:ext>
            </a:extLst>
          </p:cNvPr>
          <p:cNvSpPr/>
          <p:nvPr/>
        </p:nvSpPr>
        <p:spPr>
          <a:xfrm>
            <a:off x="7295882" y="1574232"/>
            <a:ext cx="2455590" cy="40011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E4913ABF-0E9C-09D5-FFD9-05CAAE43F051}"/>
              </a:ext>
            </a:extLst>
          </p:cNvPr>
          <p:cNvSpPr/>
          <p:nvPr/>
        </p:nvSpPr>
        <p:spPr>
          <a:xfrm>
            <a:off x="7490460" y="2162755"/>
            <a:ext cx="2455590" cy="40011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左大括号 54">
            <a:extLst>
              <a:ext uri="{FF2B5EF4-FFF2-40B4-BE49-F238E27FC236}">
                <a16:creationId xmlns:a16="http://schemas.microsoft.com/office/drawing/2014/main" id="{31A2E867-17A3-8801-D19A-762D39A703A2}"/>
              </a:ext>
            </a:extLst>
          </p:cNvPr>
          <p:cNvSpPr/>
          <p:nvPr/>
        </p:nvSpPr>
        <p:spPr>
          <a:xfrm>
            <a:off x="6712367" y="1496384"/>
            <a:ext cx="328511" cy="1184198"/>
          </a:xfrm>
          <a:prstGeom prst="leftBrace">
            <a:avLst>
              <a:gd name="adj1" fmla="val 62192"/>
              <a:gd name="adj2" fmla="val 50000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DB7EC278-B2E9-897F-70CA-301E90F09BD5}"/>
              </a:ext>
            </a:extLst>
          </p:cNvPr>
          <p:cNvCxnSpPr>
            <a:cxnSpLocks/>
          </p:cNvCxnSpPr>
          <p:nvPr/>
        </p:nvCxnSpPr>
        <p:spPr>
          <a:xfrm>
            <a:off x="7392402" y="1435889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88780889-3F22-8F56-24D8-2F5BBCC410FD}"/>
              </a:ext>
            </a:extLst>
          </p:cNvPr>
          <p:cNvCxnSpPr>
            <a:cxnSpLocks/>
          </p:cNvCxnSpPr>
          <p:nvPr/>
        </p:nvCxnSpPr>
        <p:spPr>
          <a:xfrm>
            <a:off x="7586980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C9F918A7-F3BE-BD25-B3F8-C1F0D1D1F961}"/>
              </a:ext>
            </a:extLst>
          </p:cNvPr>
          <p:cNvCxnSpPr>
            <a:cxnSpLocks/>
          </p:cNvCxnSpPr>
          <p:nvPr/>
        </p:nvCxnSpPr>
        <p:spPr>
          <a:xfrm>
            <a:off x="7781022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921488B-B1F5-29D1-6CE0-28D3541BD113}"/>
              </a:ext>
            </a:extLst>
          </p:cNvPr>
          <p:cNvCxnSpPr>
            <a:cxnSpLocks/>
          </p:cNvCxnSpPr>
          <p:nvPr/>
        </p:nvCxnSpPr>
        <p:spPr>
          <a:xfrm>
            <a:off x="7968982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D94860E-9556-90FB-54C1-42AAAC4501AC}"/>
              </a:ext>
            </a:extLst>
          </p:cNvPr>
          <p:cNvCxnSpPr>
            <a:cxnSpLocks/>
          </p:cNvCxnSpPr>
          <p:nvPr/>
        </p:nvCxnSpPr>
        <p:spPr>
          <a:xfrm>
            <a:off x="8182342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84ECBF7-9E7A-6CDC-F287-459250A69DCE}"/>
              </a:ext>
            </a:extLst>
          </p:cNvPr>
          <p:cNvCxnSpPr>
            <a:cxnSpLocks/>
          </p:cNvCxnSpPr>
          <p:nvPr/>
        </p:nvCxnSpPr>
        <p:spPr>
          <a:xfrm>
            <a:off x="8338259" y="1435889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8AE87C30-A253-1B1D-16FB-2B7224A0CFD9}"/>
              </a:ext>
            </a:extLst>
          </p:cNvPr>
          <p:cNvCxnSpPr>
            <a:cxnSpLocks/>
          </p:cNvCxnSpPr>
          <p:nvPr/>
        </p:nvCxnSpPr>
        <p:spPr>
          <a:xfrm>
            <a:off x="8532837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F616BF4-80F5-0A21-7B5C-1ACE47D3A539}"/>
              </a:ext>
            </a:extLst>
          </p:cNvPr>
          <p:cNvCxnSpPr>
            <a:cxnSpLocks/>
          </p:cNvCxnSpPr>
          <p:nvPr/>
        </p:nvCxnSpPr>
        <p:spPr>
          <a:xfrm>
            <a:off x="8726879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BEFA9BBD-5BB2-ED81-F6CD-4A373474AE9C}"/>
              </a:ext>
            </a:extLst>
          </p:cNvPr>
          <p:cNvCxnSpPr>
            <a:cxnSpLocks/>
          </p:cNvCxnSpPr>
          <p:nvPr/>
        </p:nvCxnSpPr>
        <p:spPr>
          <a:xfrm>
            <a:off x="8914839" y="1426298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E845F978-C71F-AF11-1CDA-3F8FD04FB24B}"/>
              </a:ext>
            </a:extLst>
          </p:cNvPr>
          <p:cNvCxnSpPr>
            <a:cxnSpLocks/>
          </p:cNvCxnSpPr>
          <p:nvPr/>
        </p:nvCxnSpPr>
        <p:spPr>
          <a:xfrm>
            <a:off x="9109149" y="1417020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C2A29944-B3A8-3578-2C8D-E5CC13F0F033}"/>
              </a:ext>
            </a:extLst>
          </p:cNvPr>
          <p:cNvCxnSpPr>
            <a:cxnSpLocks/>
          </p:cNvCxnSpPr>
          <p:nvPr/>
        </p:nvCxnSpPr>
        <p:spPr>
          <a:xfrm>
            <a:off x="9305022" y="1426611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B193EA64-C613-D23C-1BDC-5F989552B04C}"/>
              </a:ext>
            </a:extLst>
          </p:cNvPr>
          <p:cNvCxnSpPr>
            <a:cxnSpLocks/>
          </p:cNvCxnSpPr>
          <p:nvPr/>
        </p:nvCxnSpPr>
        <p:spPr>
          <a:xfrm>
            <a:off x="9499600" y="1417020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92B8EB99-20F7-9AD8-B6CB-F7412A51AF2B}"/>
              </a:ext>
            </a:extLst>
          </p:cNvPr>
          <p:cNvCxnSpPr>
            <a:cxnSpLocks/>
          </p:cNvCxnSpPr>
          <p:nvPr/>
        </p:nvCxnSpPr>
        <p:spPr>
          <a:xfrm>
            <a:off x="9693642" y="1417020"/>
            <a:ext cx="0" cy="132379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灯片编号占位符 70">
            <a:extLst>
              <a:ext uri="{FF2B5EF4-FFF2-40B4-BE49-F238E27FC236}">
                <a16:creationId xmlns:a16="http://schemas.microsoft.com/office/drawing/2014/main" id="{793DBAB5-2B8D-7C2E-72B2-92B03CE0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17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09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7" grpId="0" animBg="1"/>
      <p:bldP spid="46" grpId="0"/>
      <p:bldP spid="48" grpId="0" animBg="1"/>
      <p:bldP spid="53" grpId="0" animBg="1"/>
      <p:bldP spid="54" grpId="0" animBg="1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>
            <a:extLst>
              <a:ext uri="{FF2B5EF4-FFF2-40B4-BE49-F238E27FC236}">
                <a16:creationId xmlns:a16="http://schemas.microsoft.com/office/drawing/2014/main" id="{6B70C280-9BC8-79E1-64FF-43C764E1A31A}"/>
              </a:ext>
            </a:extLst>
          </p:cNvPr>
          <p:cNvSpPr/>
          <p:nvPr/>
        </p:nvSpPr>
        <p:spPr>
          <a:xfrm>
            <a:off x="870328" y="3205570"/>
            <a:ext cx="3503725" cy="2158910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Commodity ZigBee Transmitter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65C5858B-B95B-8E97-E6F0-91F3663E5127}"/>
              </a:ext>
            </a:extLst>
          </p:cNvPr>
          <p:cNvGrpSpPr/>
          <p:nvPr/>
        </p:nvGrpSpPr>
        <p:grpSpPr>
          <a:xfrm>
            <a:off x="1021321" y="2929223"/>
            <a:ext cx="10404000" cy="2337256"/>
            <a:chOff x="1021321" y="2602479"/>
            <a:chExt cx="10404000" cy="2664000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F7D506D5-B4F7-9D5D-5A28-9797B7373CB9}"/>
                </a:ext>
              </a:extLst>
            </p:cNvPr>
            <p:cNvSpPr txBox="1"/>
            <p:nvPr/>
          </p:nvSpPr>
          <p:spPr>
            <a:xfrm>
              <a:off x="4126828" y="2602479"/>
              <a:ext cx="1342323" cy="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raw bit</a:t>
              </a:r>
              <a:endParaRPr lang="zh-CN" altLang="en-US" sz="2000" dirty="0"/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16D36CFE-BF3B-7C47-93F2-75448A53B034}"/>
                </a:ext>
              </a:extLst>
            </p:cNvPr>
            <p:cNvCxnSpPr>
              <a:cxnSpLocks/>
              <a:stCxn id="4" idx="1"/>
              <a:endCxn id="2" idx="2"/>
            </p:cNvCxnSpPr>
            <p:nvPr/>
          </p:nvCxnSpPr>
          <p:spPr>
            <a:xfrm flipV="1">
              <a:off x="4797985" y="2917459"/>
              <a:ext cx="5" cy="553656"/>
            </a:xfrm>
            <a:prstGeom prst="line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梯形 3">
              <a:extLst>
                <a:ext uri="{FF2B5EF4-FFF2-40B4-BE49-F238E27FC236}">
                  <a16:creationId xmlns:a16="http://schemas.microsoft.com/office/drawing/2014/main" id="{8AA1F80F-0194-5B11-6CCC-B77853F79289}"/>
                </a:ext>
              </a:extLst>
            </p:cNvPr>
            <p:cNvSpPr/>
            <p:nvPr/>
          </p:nvSpPr>
          <p:spPr>
            <a:xfrm rot="5400000">
              <a:off x="3883789" y="4184458"/>
              <a:ext cx="1828393" cy="335649"/>
            </a:xfrm>
            <a:prstGeom prst="trapezoid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506"/>
            </a:p>
          </p:txBody>
        </p: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C77B29D2-5F87-2FE9-2F60-49D00F5C0FB1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4958557" y="4416221"/>
              <a:ext cx="366333" cy="4"/>
            </a:xfrm>
            <a:prstGeom prst="straightConnector1">
              <a:avLst/>
            </a:prstGeom>
            <a:ln w="25400" cmpd="sng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7FB2A95-5344-5B14-C594-07AD71FE0E9C}"/>
                </a:ext>
              </a:extLst>
            </p:cNvPr>
            <p:cNvSpPr/>
            <p:nvPr/>
          </p:nvSpPr>
          <p:spPr>
            <a:xfrm>
              <a:off x="1021322" y="3572980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0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A09EAD0-9DC5-42CE-C730-49C2224B9D89}"/>
                </a:ext>
              </a:extLst>
            </p:cNvPr>
            <p:cNvSpPr/>
            <p:nvPr/>
          </p:nvSpPr>
          <p:spPr>
            <a:xfrm>
              <a:off x="1518182" y="3572980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08D67B1-659D-1846-A851-70BFD48C76E2}"/>
                </a:ext>
              </a:extLst>
            </p:cNvPr>
            <p:cNvSpPr/>
            <p:nvPr/>
          </p:nvSpPr>
          <p:spPr>
            <a:xfrm>
              <a:off x="1021321" y="3834218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F6BF063-B08C-62A9-6A43-828D577F99DE}"/>
                </a:ext>
              </a:extLst>
            </p:cNvPr>
            <p:cNvSpPr/>
            <p:nvPr/>
          </p:nvSpPr>
          <p:spPr>
            <a:xfrm>
              <a:off x="1518181" y="3834218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endParaRPr lang="en-US" altLang="zh-CN" sz="2400" b="1" dirty="0">
                <a:solidFill>
                  <a:schemeClr val="accent1"/>
                </a:solidFill>
                <a:latin typeface="Courier New" panose="02070309020205020404" pitchFamily="49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8237EC7-8FB9-ED6E-87BA-85964ABB298A}"/>
                </a:ext>
              </a:extLst>
            </p:cNvPr>
            <p:cNvSpPr/>
            <p:nvPr/>
          </p:nvSpPr>
          <p:spPr>
            <a:xfrm>
              <a:off x="1021321" y="4095454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2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9251A14-AAAA-B4F1-E708-91C9F57ECB44}"/>
                </a:ext>
              </a:extLst>
            </p:cNvPr>
            <p:cNvSpPr/>
            <p:nvPr/>
          </p:nvSpPr>
          <p:spPr>
            <a:xfrm>
              <a:off x="1518181" y="4095454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A6818C0-00E9-8458-08BD-CBDE19016737}"/>
                </a:ext>
              </a:extLst>
            </p:cNvPr>
            <p:cNvSpPr/>
            <p:nvPr/>
          </p:nvSpPr>
          <p:spPr>
            <a:xfrm>
              <a:off x="1021321" y="4617927"/>
              <a:ext cx="496851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14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38AD7CE-C210-5B30-C43E-762E1FF61318}"/>
                </a:ext>
              </a:extLst>
            </p:cNvPr>
            <p:cNvSpPr/>
            <p:nvPr/>
          </p:nvSpPr>
          <p:spPr>
            <a:xfrm>
              <a:off x="1518181" y="4617927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9017995-7A3C-C36D-25EE-1DF55F7A376F}"/>
                </a:ext>
              </a:extLst>
            </p:cNvPr>
            <p:cNvSpPr/>
            <p:nvPr/>
          </p:nvSpPr>
          <p:spPr>
            <a:xfrm>
              <a:off x="1021321" y="4870352"/>
              <a:ext cx="496851" cy="2700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15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7C1C5B4-73EE-3778-AF70-2DA84C15A7FC}"/>
                </a:ext>
              </a:extLst>
            </p:cNvPr>
            <p:cNvSpPr/>
            <p:nvPr/>
          </p:nvSpPr>
          <p:spPr>
            <a:xfrm>
              <a:off x="1518181" y="4879165"/>
              <a:ext cx="2731488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…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1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0</a:t>
              </a:r>
              <a:r>
                <a:rPr lang="en-US" altLang="zh-CN" sz="1600" b="1" dirty="0">
                  <a:solidFill>
                    <a:schemeClr val="accent1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0F0993B-046E-3AC9-D8B4-D0F39FDE64C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4249670" y="3703600"/>
              <a:ext cx="380495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EB9BF24-0B2C-B803-7458-0E04F8F0E4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9664" y="3980699"/>
              <a:ext cx="388286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FA209CBB-6B63-9245-32AF-0305BDF42D1A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64" y="4225867"/>
              <a:ext cx="401458" cy="20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8088BB6-C451-B82C-A263-EE801F2C4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5648" y="4471239"/>
              <a:ext cx="364502" cy="2070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E5CF6D3D-E149-AD09-013A-C133D24988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9663" y="4755258"/>
              <a:ext cx="380501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974AB23F-CF41-88D0-23FA-3E7129D2E43A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58" y="5000430"/>
              <a:ext cx="401459" cy="2067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8123274A-9DE4-E156-B9B7-3B89CA7841D1}"/>
                </a:ext>
              </a:extLst>
            </p:cNvPr>
            <p:cNvSpPr/>
            <p:nvPr/>
          </p:nvSpPr>
          <p:spPr>
            <a:xfrm>
              <a:off x="1021328" y="4352285"/>
              <a:ext cx="496850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…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417FF17-F430-623A-FD95-F1114008EEB4}"/>
                </a:ext>
              </a:extLst>
            </p:cNvPr>
            <p:cNvSpPr/>
            <p:nvPr/>
          </p:nvSpPr>
          <p:spPr>
            <a:xfrm>
              <a:off x="1518169" y="4356690"/>
              <a:ext cx="2731487" cy="2612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…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B8FE08-480A-9BA9-1B0B-CDBDEAFEF7B2}"/>
                </a:ext>
              </a:extLst>
            </p:cNvPr>
            <p:cNvSpPr/>
            <p:nvPr/>
          </p:nvSpPr>
          <p:spPr>
            <a:xfrm>
              <a:off x="6218685" y="3861016"/>
              <a:ext cx="1363778" cy="8942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pulse shaping filter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DFEB170F-13F8-1620-BB3A-9781F4DDCE3B}"/>
                </a:ext>
              </a:extLst>
            </p:cNvPr>
            <p:cNvCxnSpPr>
              <a:cxnSpLocks/>
              <a:stCxn id="25" idx="3"/>
              <a:endCxn id="44" idx="1"/>
            </p:cNvCxnSpPr>
            <p:nvPr/>
          </p:nvCxnSpPr>
          <p:spPr>
            <a:xfrm flipV="1">
              <a:off x="7582463" y="4308136"/>
              <a:ext cx="461299" cy="1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09E3967-3D7D-6BCB-A171-6DB4C9321979}"/>
                </a:ext>
              </a:extLst>
            </p:cNvPr>
            <p:cNvSpPr/>
            <p:nvPr/>
          </p:nvSpPr>
          <p:spPr>
            <a:xfrm>
              <a:off x="6500677" y="3474504"/>
              <a:ext cx="859365" cy="292225"/>
            </a:xfrm>
            <a:custGeom>
              <a:avLst/>
              <a:gdLst>
                <a:gd name="connsiteX0" fmla="*/ 0 w 2890520"/>
                <a:gd name="connsiteY0" fmla="*/ 721363 h 1447805"/>
                <a:gd name="connsiteX1" fmla="*/ 736600 w 2890520"/>
                <a:gd name="connsiteY1" fmla="*/ 3 h 1447805"/>
                <a:gd name="connsiteX2" fmla="*/ 1442720 w 2890520"/>
                <a:gd name="connsiteY2" fmla="*/ 711203 h 1447805"/>
                <a:gd name="connsiteX3" fmla="*/ 2169160 w 2890520"/>
                <a:gd name="connsiteY3" fmla="*/ 1447803 h 1447805"/>
                <a:gd name="connsiteX4" fmla="*/ 2890520 w 2890520"/>
                <a:gd name="connsiteY4" fmla="*/ 721363 h 1447805"/>
                <a:gd name="connsiteX5" fmla="*/ 2890520 w 2890520"/>
                <a:gd name="connsiteY5" fmla="*/ 721363 h 1447805"/>
                <a:gd name="connsiteX6" fmla="*/ 2890520 w 2890520"/>
                <a:gd name="connsiteY6" fmla="*/ 721363 h 1447805"/>
                <a:gd name="connsiteX0" fmla="*/ 0 w 2890520"/>
                <a:gd name="connsiteY0" fmla="*/ 721364 h 1447806"/>
                <a:gd name="connsiteX1" fmla="*/ 736600 w 2890520"/>
                <a:gd name="connsiteY1" fmla="*/ 4 h 1447806"/>
                <a:gd name="connsiteX2" fmla="*/ 1442720 w 2890520"/>
                <a:gd name="connsiteY2" fmla="*/ 711204 h 1447806"/>
                <a:gd name="connsiteX3" fmla="*/ 2169160 w 2890520"/>
                <a:gd name="connsiteY3" fmla="*/ 1447804 h 1447806"/>
                <a:gd name="connsiteX4" fmla="*/ 2890520 w 2890520"/>
                <a:gd name="connsiteY4" fmla="*/ 721364 h 1447806"/>
                <a:gd name="connsiteX5" fmla="*/ 2890520 w 2890520"/>
                <a:gd name="connsiteY5" fmla="*/ 721364 h 1447806"/>
                <a:gd name="connsiteX6" fmla="*/ 2890520 w 2890520"/>
                <a:gd name="connsiteY6" fmla="*/ 721364 h 1447806"/>
                <a:gd name="connsiteX0" fmla="*/ 0 w 2890520"/>
                <a:gd name="connsiteY0" fmla="*/ 721365 h 1447807"/>
                <a:gd name="connsiteX1" fmla="*/ 736600 w 2890520"/>
                <a:gd name="connsiteY1" fmla="*/ 5 h 1447807"/>
                <a:gd name="connsiteX2" fmla="*/ 1442720 w 2890520"/>
                <a:gd name="connsiteY2" fmla="*/ 711205 h 1447807"/>
                <a:gd name="connsiteX3" fmla="*/ 2169160 w 2890520"/>
                <a:gd name="connsiteY3" fmla="*/ 1447805 h 1447807"/>
                <a:gd name="connsiteX4" fmla="*/ 2890520 w 2890520"/>
                <a:gd name="connsiteY4" fmla="*/ 721365 h 1447807"/>
                <a:gd name="connsiteX5" fmla="*/ 2890520 w 2890520"/>
                <a:gd name="connsiteY5" fmla="*/ 721365 h 1447807"/>
                <a:gd name="connsiteX6" fmla="*/ 2890520 w 2890520"/>
                <a:gd name="connsiteY6" fmla="*/ 721365 h 14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520" h="1447807">
                  <a:moveTo>
                    <a:pt x="0" y="721365"/>
                  </a:moveTo>
                  <a:cubicBezTo>
                    <a:pt x="248073" y="361531"/>
                    <a:pt x="496147" y="1698"/>
                    <a:pt x="736600" y="5"/>
                  </a:cubicBezTo>
                  <a:cubicBezTo>
                    <a:pt x="977053" y="-1688"/>
                    <a:pt x="1203960" y="408945"/>
                    <a:pt x="1442720" y="711205"/>
                  </a:cubicBezTo>
                  <a:cubicBezTo>
                    <a:pt x="1681480" y="1013465"/>
                    <a:pt x="1927860" y="1446112"/>
                    <a:pt x="2169160" y="1447805"/>
                  </a:cubicBezTo>
                  <a:cubicBezTo>
                    <a:pt x="2410460" y="1449498"/>
                    <a:pt x="2890520" y="721365"/>
                    <a:pt x="2890520" y="721365"/>
                  </a:cubicBezTo>
                  <a:lnTo>
                    <a:pt x="2890520" y="721365"/>
                  </a:lnTo>
                  <a:lnTo>
                    <a:pt x="2890520" y="721365"/>
                  </a:lnTo>
                </a:path>
              </a:pathLst>
            </a:cu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E278660-DF90-1F0A-3003-FC8368FF4DBA}"/>
                </a:ext>
              </a:extLst>
            </p:cNvPr>
            <p:cNvSpPr/>
            <p:nvPr/>
          </p:nvSpPr>
          <p:spPr>
            <a:xfrm rot="10800000">
              <a:off x="6284113" y="3132338"/>
              <a:ext cx="825049" cy="279040"/>
            </a:xfrm>
            <a:custGeom>
              <a:avLst/>
              <a:gdLst>
                <a:gd name="connsiteX0" fmla="*/ 0 w 2890520"/>
                <a:gd name="connsiteY0" fmla="*/ 721363 h 1447805"/>
                <a:gd name="connsiteX1" fmla="*/ 736600 w 2890520"/>
                <a:gd name="connsiteY1" fmla="*/ 3 h 1447805"/>
                <a:gd name="connsiteX2" fmla="*/ 1442720 w 2890520"/>
                <a:gd name="connsiteY2" fmla="*/ 711203 h 1447805"/>
                <a:gd name="connsiteX3" fmla="*/ 2169160 w 2890520"/>
                <a:gd name="connsiteY3" fmla="*/ 1447803 h 1447805"/>
                <a:gd name="connsiteX4" fmla="*/ 2890520 w 2890520"/>
                <a:gd name="connsiteY4" fmla="*/ 721363 h 1447805"/>
                <a:gd name="connsiteX5" fmla="*/ 2890520 w 2890520"/>
                <a:gd name="connsiteY5" fmla="*/ 721363 h 1447805"/>
                <a:gd name="connsiteX6" fmla="*/ 2890520 w 2890520"/>
                <a:gd name="connsiteY6" fmla="*/ 721363 h 1447805"/>
                <a:gd name="connsiteX0" fmla="*/ 0 w 2890520"/>
                <a:gd name="connsiteY0" fmla="*/ 721364 h 1447806"/>
                <a:gd name="connsiteX1" fmla="*/ 736600 w 2890520"/>
                <a:gd name="connsiteY1" fmla="*/ 4 h 1447806"/>
                <a:gd name="connsiteX2" fmla="*/ 1442720 w 2890520"/>
                <a:gd name="connsiteY2" fmla="*/ 711204 h 1447806"/>
                <a:gd name="connsiteX3" fmla="*/ 2169160 w 2890520"/>
                <a:gd name="connsiteY3" fmla="*/ 1447804 h 1447806"/>
                <a:gd name="connsiteX4" fmla="*/ 2890520 w 2890520"/>
                <a:gd name="connsiteY4" fmla="*/ 721364 h 1447806"/>
                <a:gd name="connsiteX5" fmla="*/ 2890520 w 2890520"/>
                <a:gd name="connsiteY5" fmla="*/ 721364 h 1447806"/>
                <a:gd name="connsiteX6" fmla="*/ 2890520 w 2890520"/>
                <a:gd name="connsiteY6" fmla="*/ 721364 h 1447806"/>
                <a:gd name="connsiteX0" fmla="*/ 0 w 2890520"/>
                <a:gd name="connsiteY0" fmla="*/ 721365 h 1447807"/>
                <a:gd name="connsiteX1" fmla="*/ 736600 w 2890520"/>
                <a:gd name="connsiteY1" fmla="*/ 5 h 1447807"/>
                <a:gd name="connsiteX2" fmla="*/ 1442720 w 2890520"/>
                <a:gd name="connsiteY2" fmla="*/ 711205 h 1447807"/>
                <a:gd name="connsiteX3" fmla="*/ 2169160 w 2890520"/>
                <a:gd name="connsiteY3" fmla="*/ 1447805 h 1447807"/>
                <a:gd name="connsiteX4" fmla="*/ 2890520 w 2890520"/>
                <a:gd name="connsiteY4" fmla="*/ 721365 h 1447807"/>
                <a:gd name="connsiteX5" fmla="*/ 2890520 w 2890520"/>
                <a:gd name="connsiteY5" fmla="*/ 721365 h 1447807"/>
                <a:gd name="connsiteX6" fmla="*/ 2890520 w 2890520"/>
                <a:gd name="connsiteY6" fmla="*/ 721365 h 144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520" h="1447807">
                  <a:moveTo>
                    <a:pt x="0" y="721365"/>
                  </a:moveTo>
                  <a:cubicBezTo>
                    <a:pt x="248073" y="361531"/>
                    <a:pt x="496147" y="1698"/>
                    <a:pt x="736600" y="5"/>
                  </a:cubicBezTo>
                  <a:cubicBezTo>
                    <a:pt x="977053" y="-1688"/>
                    <a:pt x="1203960" y="408945"/>
                    <a:pt x="1442720" y="711205"/>
                  </a:cubicBezTo>
                  <a:cubicBezTo>
                    <a:pt x="1681480" y="1013465"/>
                    <a:pt x="1927860" y="1446112"/>
                    <a:pt x="2169160" y="1447805"/>
                  </a:cubicBezTo>
                  <a:cubicBezTo>
                    <a:pt x="2410460" y="1449498"/>
                    <a:pt x="2890520" y="721365"/>
                    <a:pt x="2890520" y="721365"/>
                  </a:cubicBezTo>
                  <a:lnTo>
                    <a:pt x="2890520" y="721365"/>
                  </a:lnTo>
                  <a:lnTo>
                    <a:pt x="2890520" y="721365"/>
                  </a:ln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EAF7A8F-2841-BC50-C60B-7CDE3C7A2EDC}"/>
                </a:ext>
              </a:extLst>
            </p:cNvPr>
            <p:cNvCxnSpPr/>
            <p:nvPr/>
          </p:nvCxnSpPr>
          <p:spPr>
            <a:xfrm>
              <a:off x="6500671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B6988F2-B1E7-5AF5-4365-F418270FBF43}"/>
                </a:ext>
              </a:extLst>
            </p:cNvPr>
            <p:cNvCxnSpPr/>
            <p:nvPr/>
          </p:nvCxnSpPr>
          <p:spPr>
            <a:xfrm>
              <a:off x="6712367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037379FE-C42B-9F67-450B-2E5E4467FA6E}"/>
                </a:ext>
              </a:extLst>
            </p:cNvPr>
            <p:cNvCxnSpPr/>
            <p:nvPr/>
          </p:nvCxnSpPr>
          <p:spPr>
            <a:xfrm>
              <a:off x="6924588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78B027C2-9645-489D-3B99-D573FF9EE1E0}"/>
                </a:ext>
              </a:extLst>
            </p:cNvPr>
            <p:cNvCxnSpPr/>
            <p:nvPr/>
          </p:nvCxnSpPr>
          <p:spPr>
            <a:xfrm>
              <a:off x="7134521" y="2964722"/>
              <a:ext cx="0" cy="86575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332C360B-441C-D673-C0AA-D32FB71A72D8}"/>
                    </a:ext>
                  </a:extLst>
                </p:cNvPr>
                <p:cNvSpPr/>
                <p:nvPr/>
              </p:nvSpPr>
              <p:spPr>
                <a:xfrm>
                  <a:off x="5324889" y="4218926"/>
                  <a:ext cx="480764" cy="394596"/>
                </a:xfrm>
                <a:prstGeom prst="rect">
                  <a:avLst/>
                </a:prstGeom>
                <a:noFill/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332C360B-441C-D673-C0AA-D32FB71A72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4889" y="4218926"/>
                  <a:ext cx="480764" cy="394596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C9CA734C-0E2D-9886-8896-C5FA28E2B01D}"/>
                </a:ext>
              </a:extLst>
            </p:cNvPr>
            <p:cNvCxnSpPr>
              <a:cxnSpLocks/>
            </p:cNvCxnSpPr>
            <p:nvPr/>
          </p:nvCxnSpPr>
          <p:spPr>
            <a:xfrm>
              <a:off x="4958553" y="4140882"/>
              <a:ext cx="1260127" cy="0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EB260031-75AE-53BA-D49C-28513D77BAB1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V="1">
              <a:off x="5805653" y="4416221"/>
              <a:ext cx="413031" cy="4"/>
            </a:xfrm>
            <a:prstGeom prst="straightConnector1">
              <a:avLst/>
            </a:prstGeom>
            <a:ln w="25400" cmpd="sng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16D377C2-0EA9-431C-CEF5-28804D693BC4}"/>
                </a:ext>
              </a:extLst>
            </p:cNvPr>
            <p:cNvCxnSpPr/>
            <p:nvPr/>
          </p:nvCxnSpPr>
          <p:spPr>
            <a:xfrm>
              <a:off x="1518173" y="3160988"/>
              <a:ext cx="274747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C6D7D50-65DD-9270-A594-DA2AEF4F4020}"/>
                </a:ext>
              </a:extLst>
            </p:cNvPr>
            <p:cNvCxnSpPr>
              <a:cxnSpLocks/>
            </p:cNvCxnSpPr>
            <p:nvPr/>
          </p:nvCxnSpPr>
          <p:spPr>
            <a:xfrm>
              <a:off x="1518169" y="3087451"/>
              <a:ext cx="0" cy="4855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2EC7151-4CAD-B023-44BF-C01F69F5382B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61" y="3126871"/>
              <a:ext cx="1" cy="4490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7810AC5-840D-DDC1-9BA8-99E5D69E06B3}"/>
                </a:ext>
              </a:extLst>
            </p:cNvPr>
            <p:cNvSpPr txBox="1"/>
            <p:nvPr/>
          </p:nvSpPr>
          <p:spPr>
            <a:xfrm>
              <a:off x="2717092" y="2805807"/>
              <a:ext cx="734794" cy="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32</a:t>
              </a:r>
              <a:endParaRPr lang="zh-CN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C7B2F26F-F534-5170-7590-E484CB018A73}"/>
                    </a:ext>
                  </a:extLst>
                </p:cNvPr>
                <p:cNvSpPr/>
                <p:nvPr/>
              </p:nvSpPr>
              <p:spPr>
                <a:xfrm>
                  <a:off x="1518172" y="3313121"/>
                  <a:ext cx="2731488" cy="261237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sub>
                        </m:sSub>
                        <m:r>
                          <a:rPr lang="en-US" altLang="zh-CN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𝟐𝟖</m:t>
                            </m:r>
                          </m:sub>
                        </m:sSub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𝟐𝟗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CN" sz="12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sub>
                        </m:sSub>
                      </m:oMath>
                    </m:oMathPara>
                  </a14:m>
                  <a:endParaRPr lang="en-US" altLang="zh-CN" sz="1200" b="1" dirty="0">
                    <a:solidFill>
                      <a:schemeClr val="accent1"/>
                    </a:solidFill>
                    <a:latin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40" name="矩形 39">
                  <a:extLst>
                    <a:ext uri="{FF2B5EF4-FFF2-40B4-BE49-F238E27FC236}">
                      <a16:creationId xmlns:a16="http://schemas.microsoft.com/office/drawing/2014/main" id="{C7B2F26F-F534-5170-7590-E484CB018A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172" y="3313121"/>
                  <a:ext cx="2731488" cy="26123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E5A57C1-B733-9B7F-BDD7-4172F19980AD}"/>
                </a:ext>
              </a:extLst>
            </p:cNvPr>
            <p:cNvSpPr/>
            <p:nvPr/>
          </p:nvSpPr>
          <p:spPr>
            <a:xfrm>
              <a:off x="9387410" y="3997120"/>
              <a:ext cx="1555994" cy="61503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up converter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6B73DF76-0B2F-1E9B-0DFB-143EF2548F22}"/>
                </a:ext>
              </a:extLst>
            </p:cNvPr>
            <p:cNvSpPr/>
            <p:nvPr/>
          </p:nvSpPr>
          <p:spPr>
            <a:xfrm rot="10800000">
              <a:off x="10730481" y="3194662"/>
              <a:ext cx="694840" cy="519064"/>
            </a:xfrm>
            <a:prstGeom prst="triangl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3" name="连接符: 肘形 42">
              <a:extLst>
                <a:ext uri="{FF2B5EF4-FFF2-40B4-BE49-F238E27FC236}">
                  <a16:creationId xmlns:a16="http://schemas.microsoft.com/office/drawing/2014/main" id="{A78B9315-299B-2B13-20C3-FB95E40D4BAF}"/>
                </a:ext>
              </a:extLst>
            </p:cNvPr>
            <p:cNvCxnSpPr>
              <a:cxnSpLocks/>
              <a:stCxn id="41" idx="3"/>
              <a:endCxn id="42" idx="0"/>
            </p:cNvCxnSpPr>
            <p:nvPr/>
          </p:nvCxnSpPr>
          <p:spPr>
            <a:xfrm flipV="1">
              <a:off x="10943403" y="3713726"/>
              <a:ext cx="134494" cy="590914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A48558B-D103-E2C0-A2FF-7C2121F2AA5E}"/>
                </a:ext>
              </a:extLst>
            </p:cNvPr>
            <p:cNvSpPr/>
            <p:nvPr/>
          </p:nvSpPr>
          <p:spPr>
            <a:xfrm>
              <a:off x="8043759" y="4088730"/>
              <a:ext cx="919744" cy="43880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DAC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20E205C6-9086-3D1B-0825-22A8D2CB6409}"/>
                </a:ext>
              </a:extLst>
            </p:cNvPr>
            <p:cNvCxnSpPr>
              <a:cxnSpLocks/>
              <a:stCxn id="44" idx="3"/>
              <a:endCxn id="41" idx="1"/>
            </p:cNvCxnSpPr>
            <p:nvPr/>
          </p:nvCxnSpPr>
          <p:spPr>
            <a:xfrm flipV="1">
              <a:off x="8963503" y="4304640"/>
              <a:ext cx="423908" cy="3496"/>
            </a:xfrm>
            <a:prstGeom prst="straightConnector1">
              <a:avLst/>
            </a:prstGeom>
            <a:ln w="34925" cmpd="dbl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021F2C6-D8A5-1850-0E68-FE8B60EDE206}"/>
                    </a:ext>
                  </a:extLst>
                </p:cNvPr>
                <p:cNvSpPr txBox="1"/>
                <p:nvPr/>
              </p:nvSpPr>
              <p:spPr>
                <a:xfrm>
                  <a:off x="6436511" y="4825296"/>
                  <a:ext cx="8593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C021F2C6-D8A5-1850-0E68-FE8B60EDE2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511" y="4825296"/>
                  <a:ext cx="8593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296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C75851FF-DEC5-0956-B83F-F19B7B45DCC3}"/>
                    </a:ext>
                  </a:extLst>
                </p:cNvPr>
                <p:cNvSpPr txBox="1"/>
                <p:nvPr/>
              </p:nvSpPr>
              <p:spPr>
                <a:xfrm>
                  <a:off x="7402120" y="4427489"/>
                  <a:ext cx="8593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C75851FF-DEC5-0956-B83F-F19B7B45D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120" y="4427489"/>
                  <a:ext cx="85937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07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3AAD6147-165A-75F8-438F-B49FD163D589}"/>
              </a:ext>
            </a:extLst>
          </p:cNvPr>
          <p:cNvSpPr/>
          <p:nvPr/>
        </p:nvSpPr>
        <p:spPr>
          <a:xfrm rot="5400000">
            <a:off x="10515422" y="2585420"/>
            <a:ext cx="1124949" cy="298517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B16D39-551E-F5B2-8BCE-5CDB1A1B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76" y="1702134"/>
            <a:ext cx="1458871" cy="10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60F8D6-21FC-08E9-0276-7FDCEEC8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89" y="1828545"/>
            <a:ext cx="1260127" cy="8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6B5DDEDC-EFA1-7C98-1BC5-302660D1D1B9}"/>
              </a:ext>
            </a:extLst>
          </p:cNvPr>
          <p:cNvSpPr txBox="1"/>
          <p:nvPr/>
        </p:nvSpPr>
        <p:spPr>
          <a:xfrm>
            <a:off x="727351" y="2346188"/>
            <a:ext cx="189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ATMEGA256RF2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DACA9B6-A1AC-812A-5F8F-70CA48D6701C}"/>
              </a:ext>
            </a:extLst>
          </p:cNvPr>
          <p:cNvSpPr txBox="1"/>
          <p:nvPr/>
        </p:nvSpPr>
        <p:spPr>
          <a:xfrm>
            <a:off x="3850565" y="1470569"/>
            <a:ext cx="189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AT86RF233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4D30CDD-6276-453E-C16C-6E8B5B3EEA9E}"/>
              </a:ext>
            </a:extLst>
          </p:cNvPr>
          <p:cNvSpPr txBox="1"/>
          <p:nvPr/>
        </p:nvSpPr>
        <p:spPr>
          <a:xfrm>
            <a:off x="7241339" y="1940719"/>
            <a:ext cx="141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AT86RF231</a:t>
            </a:r>
            <a:endParaRPr lang="zh-CN" altLang="en-US" dirty="0"/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7EB1BA18-5712-E164-1D4A-C36E3501B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449" y="1432909"/>
            <a:ext cx="1251268" cy="1097945"/>
          </a:xfrm>
          <a:prstGeom prst="rect">
            <a:avLst/>
          </a:prstGeom>
        </p:spPr>
      </p:pic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53FBCB92-52D9-6F8A-882B-7D744E5CDDB6}"/>
              </a:ext>
            </a:extLst>
          </p:cNvPr>
          <p:cNvCxnSpPr>
            <a:stCxn id="2" idx="3"/>
            <a:endCxn id="25" idx="0"/>
          </p:cNvCxnSpPr>
          <p:nvPr/>
        </p:nvCxnSpPr>
        <p:spPr>
          <a:xfrm>
            <a:off x="5469151" y="3067397"/>
            <a:ext cx="1431423" cy="966001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灯片编号占位符 53">
            <a:extLst>
              <a:ext uri="{FF2B5EF4-FFF2-40B4-BE49-F238E27FC236}">
                <a16:creationId xmlns:a16="http://schemas.microsoft.com/office/drawing/2014/main" id="{21DC01FB-3F46-5A2F-A593-85ACEBC9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18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46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2615878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3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D6F0BA-1773-71E6-F5DE-6A93190385BD}"/>
              </a:ext>
            </a:extLst>
          </p:cNvPr>
          <p:cNvSpPr txBox="1"/>
          <p:nvPr/>
        </p:nvSpPr>
        <p:spPr>
          <a:xfrm>
            <a:off x="2991554" y="3662624"/>
            <a:ext cx="6818489" cy="665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improve carrier utilization on </a:t>
            </a:r>
            <a:r>
              <a:rPr lang="en-US" altLang="zh-C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 non-single-tone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2E8FE5-DAE4-1007-32AD-E32508728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19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096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Communication Enables Ubiquitous IoT Connectivity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59D3F0B-384F-8446-33F8-1BEDB66BD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8013"/>
          <a:stretch/>
        </p:blipFill>
        <p:spPr>
          <a:xfrm>
            <a:off x="0" y="1046746"/>
            <a:ext cx="121920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E000E5A-2289-9485-F3C7-059DA06752BA}"/>
              </a:ext>
            </a:extLst>
          </p:cNvPr>
          <p:cNvSpPr/>
          <p:nvPr/>
        </p:nvSpPr>
        <p:spPr>
          <a:xfrm>
            <a:off x="-3799" y="1046746"/>
            <a:ext cx="12195799" cy="5811254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8F5B6B-4659-918D-B5FD-A44A25347FC4}"/>
              </a:ext>
            </a:extLst>
          </p:cNvPr>
          <p:cNvGrpSpPr/>
          <p:nvPr/>
        </p:nvGrpSpPr>
        <p:grpSpPr>
          <a:xfrm>
            <a:off x="4757991" y="3499898"/>
            <a:ext cx="720000" cy="720000"/>
            <a:chOff x="2574388" y="1442605"/>
            <a:chExt cx="1080000" cy="108000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B2BC94C5-4BB1-5A93-7BD1-C7C399E7E627}"/>
                </a:ext>
              </a:extLst>
            </p:cNvPr>
            <p:cNvSpPr/>
            <p:nvPr/>
          </p:nvSpPr>
          <p:spPr>
            <a:xfrm>
              <a:off x="2574388" y="1442605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09DFC78-5E4B-0B6F-1149-7423C0133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0" y="1540557"/>
              <a:ext cx="884096" cy="884096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C9CC1CB-A68D-80C3-4AFF-FF88A95516D1}"/>
              </a:ext>
            </a:extLst>
          </p:cNvPr>
          <p:cNvGrpSpPr/>
          <p:nvPr/>
        </p:nvGrpSpPr>
        <p:grpSpPr>
          <a:xfrm>
            <a:off x="10028198" y="2302154"/>
            <a:ext cx="720000" cy="720000"/>
            <a:chOff x="1294228" y="1357531"/>
            <a:chExt cx="1080000" cy="108000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99D43C3-DE85-C7E2-83C2-CB8584C556B5}"/>
                </a:ext>
              </a:extLst>
            </p:cNvPr>
            <p:cNvSpPr/>
            <p:nvPr/>
          </p:nvSpPr>
          <p:spPr>
            <a:xfrm>
              <a:off x="1294228" y="1357531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04D650-993D-616D-63DC-E1D88047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84" y="1589581"/>
              <a:ext cx="615900" cy="615900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B2AAEF7-CCAF-50CC-C22A-5964413276B5}"/>
              </a:ext>
            </a:extLst>
          </p:cNvPr>
          <p:cNvGrpSpPr/>
          <p:nvPr/>
        </p:nvGrpSpPr>
        <p:grpSpPr>
          <a:xfrm>
            <a:off x="1317462" y="5674899"/>
            <a:ext cx="720000" cy="720000"/>
            <a:chOff x="348920" y="2351232"/>
            <a:chExt cx="720000" cy="720000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A7B99D0-35BA-C75A-8069-5F82968DBD16}"/>
                </a:ext>
              </a:extLst>
            </p:cNvPr>
            <p:cNvSpPr/>
            <p:nvPr/>
          </p:nvSpPr>
          <p:spPr>
            <a:xfrm>
              <a:off x="348920" y="235123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371E98C-288D-DA15-2B2D-49E954B2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48" y="2469760"/>
              <a:ext cx="482943" cy="482943"/>
            </a:xfrm>
            <a:prstGeom prst="rect">
              <a:avLst/>
            </a:prstGeom>
          </p:spPr>
        </p:pic>
      </p:grpSp>
      <p:grpSp>
        <p:nvGrpSpPr>
          <p:cNvPr id="1064" name="组合 1063">
            <a:extLst>
              <a:ext uri="{FF2B5EF4-FFF2-40B4-BE49-F238E27FC236}">
                <a16:creationId xmlns:a16="http://schemas.microsoft.com/office/drawing/2014/main" id="{0E20451C-42E9-0736-B678-49D53D5E71E9}"/>
              </a:ext>
            </a:extLst>
          </p:cNvPr>
          <p:cNvGrpSpPr/>
          <p:nvPr/>
        </p:nvGrpSpPr>
        <p:grpSpPr>
          <a:xfrm>
            <a:off x="7000138" y="2093492"/>
            <a:ext cx="720000" cy="720000"/>
            <a:chOff x="3186595" y="4919356"/>
            <a:chExt cx="720000" cy="720000"/>
          </a:xfrm>
        </p:grpSpPr>
        <p:sp>
          <p:nvSpPr>
            <p:cNvPr id="1055" name="椭圆 1054">
              <a:extLst>
                <a:ext uri="{FF2B5EF4-FFF2-40B4-BE49-F238E27FC236}">
                  <a16:creationId xmlns:a16="http://schemas.microsoft.com/office/drawing/2014/main" id="{0191285A-0032-4F58-365B-133DBDA18791}"/>
                </a:ext>
              </a:extLst>
            </p:cNvPr>
            <p:cNvSpPr/>
            <p:nvPr/>
          </p:nvSpPr>
          <p:spPr>
            <a:xfrm>
              <a:off x="3186595" y="4919356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63" name="Picture 6" descr="温度传感器图标免费下载-图标m-jllvvolff-新图网">
              <a:extLst>
                <a:ext uri="{FF2B5EF4-FFF2-40B4-BE49-F238E27FC236}">
                  <a16:creationId xmlns:a16="http://schemas.microsoft.com/office/drawing/2014/main" id="{D263A068-F815-4A16-8F40-1A54F819B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833" y="5035888"/>
              <a:ext cx="456897" cy="45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8" name="组合 1067">
            <a:extLst>
              <a:ext uri="{FF2B5EF4-FFF2-40B4-BE49-F238E27FC236}">
                <a16:creationId xmlns:a16="http://schemas.microsoft.com/office/drawing/2014/main" id="{B605C13A-212C-216D-D4F1-9E0C4B049E42}"/>
              </a:ext>
            </a:extLst>
          </p:cNvPr>
          <p:cNvGrpSpPr/>
          <p:nvPr/>
        </p:nvGrpSpPr>
        <p:grpSpPr>
          <a:xfrm>
            <a:off x="2637591" y="1850024"/>
            <a:ext cx="720000" cy="720000"/>
            <a:chOff x="5685179" y="5761130"/>
            <a:chExt cx="720000" cy="720000"/>
          </a:xfrm>
        </p:grpSpPr>
        <p:sp>
          <p:nvSpPr>
            <p:cNvPr id="1058" name="椭圆 1057">
              <a:extLst>
                <a:ext uri="{FF2B5EF4-FFF2-40B4-BE49-F238E27FC236}">
                  <a16:creationId xmlns:a16="http://schemas.microsoft.com/office/drawing/2014/main" id="{A86FAC5B-2C10-277D-E18E-5183C33FEB30}"/>
                </a:ext>
              </a:extLst>
            </p:cNvPr>
            <p:cNvSpPr/>
            <p:nvPr/>
          </p:nvSpPr>
          <p:spPr>
            <a:xfrm>
              <a:off x="5685179" y="5761130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65" name="Picture 8" descr="Humidity-sensor Icons - Free SVG &amp; PNG Humidity-sensor Images - Noun Project">
              <a:extLst>
                <a:ext uri="{FF2B5EF4-FFF2-40B4-BE49-F238E27FC236}">
                  <a16:creationId xmlns:a16="http://schemas.microsoft.com/office/drawing/2014/main" id="{B3969B71-3389-F297-A499-3D4AF807C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3293" r="38502" b="8744"/>
            <a:stretch/>
          </p:blipFill>
          <p:spPr bwMode="auto">
            <a:xfrm>
              <a:off x="5828339" y="5890528"/>
              <a:ext cx="424070" cy="4680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73" name="组合 1072">
            <a:extLst>
              <a:ext uri="{FF2B5EF4-FFF2-40B4-BE49-F238E27FC236}">
                <a16:creationId xmlns:a16="http://schemas.microsoft.com/office/drawing/2014/main" id="{F765279B-F8EE-A51E-CB74-9CAE4A995B14}"/>
              </a:ext>
            </a:extLst>
          </p:cNvPr>
          <p:cNvGrpSpPr/>
          <p:nvPr/>
        </p:nvGrpSpPr>
        <p:grpSpPr>
          <a:xfrm>
            <a:off x="3101753" y="4954899"/>
            <a:ext cx="720000" cy="720000"/>
            <a:chOff x="10217744" y="3429000"/>
            <a:chExt cx="720000" cy="720000"/>
          </a:xfrm>
        </p:grpSpPr>
        <p:sp>
          <p:nvSpPr>
            <p:cNvPr id="1072" name="椭圆 1071">
              <a:extLst>
                <a:ext uri="{FF2B5EF4-FFF2-40B4-BE49-F238E27FC236}">
                  <a16:creationId xmlns:a16="http://schemas.microsoft.com/office/drawing/2014/main" id="{D9C6EB1C-9D39-5036-F323-EBC8C8E9163B}"/>
                </a:ext>
              </a:extLst>
            </p:cNvPr>
            <p:cNvSpPr/>
            <p:nvPr/>
          </p:nvSpPr>
          <p:spPr>
            <a:xfrm>
              <a:off x="10217744" y="3429000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1" name="图片 1070">
              <a:extLst>
                <a:ext uri="{FF2B5EF4-FFF2-40B4-BE49-F238E27FC236}">
                  <a16:creationId xmlns:a16="http://schemas.microsoft.com/office/drawing/2014/main" id="{DA63A845-3633-D8D1-3E66-4B0F2601F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1" t="23930" r="16282" b="20080"/>
            <a:stretch/>
          </p:blipFill>
          <p:spPr>
            <a:xfrm>
              <a:off x="10307744" y="3558108"/>
              <a:ext cx="540000" cy="455424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79" name="组合 1078">
            <a:extLst>
              <a:ext uri="{FF2B5EF4-FFF2-40B4-BE49-F238E27FC236}">
                <a16:creationId xmlns:a16="http://schemas.microsoft.com/office/drawing/2014/main" id="{CA69B11E-2825-9A15-EC89-66F2D8C98858}"/>
              </a:ext>
            </a:extLst>
          </p:cNvPr>
          <p:cNvGrpSpPr/>
          <p:nvPr/>
        </p:nvGrpSpPr>
        <p:grpSpPr>
          <a:xfrm>
            <a:off x="8358440" y="4184207"/>
            <a:ext cx="720000" cy="720000"/>
            <a:chOff x="7977893" y="5559558"/>
            <a:chExt cx="720000" cy="72000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797805D-4A46-AAA5-3CFB-4B377AE04A60}"/>
                </a:ext>
              </a:extLst>
            </p:cNvPr>
            <p:cNvSpPr/>
            <p:nvPr/>
          </p:nvSpPr>
          <p:spPr>
            <a:xfrm>
              <a:off x="7977893" y="5559558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8" name="图片 1077">
              <a:extLst>
                <a:ext uri="{FF2B5EF4-FFF2-40B4-BE49-F238E27FC236}">
                  <a16:creationId xmlns:a16="http://schemas.microsoft.com/office/drawing/2014/main" id="{4D359901-8777-50B5-01C5-3F23A74EA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2" t="10845" r="23241" b="9596"/>
            <a:stretch/>
          </p:blipFill>
          <p:spPr>
            <a:xfrm>
              <a:off x="8133080" y="5628632"/>
              <a:ext cx="406400" cy="601472"/>
            </a:xfrm>
            <a:prstGeom prst="rect">
              <a:avLst/>
            </a:prstGeom>
          </p:spPr>
        </p:pic>
      </p:grpSp>
      <p:grpSp>
        <p:nvGrpSpPr>
          <p:cNvPr id="1084" name="组合 1083">
            <a:extLst>
              <a:ext uri="{FF2B5EF4-FFF2-40B4-BE49-F238E27FC236}">
                <a16:creationId xmlns:a16="http://schemas.microsoft.com/office/drawing/2014/main" id="{37874D8B-2874-CC69-A84E-77FB0DACD5B9}"/>
              </a:ext>
            </a:extLst>
          </p:cNvPr>
          <p:cNvGrpSpPr/>
          <p:nvPr/>
        </p:nvGrpSpPr>
        <p:grpSpPr>
          <a:xfrm>
            <a:off x="10279913" y="5573144"/>
            <a:ext cx="720000" cy="720000"/>
            <a:chOff x="348920" y="2351232"/>
            <a:chExt cx="720000" cy="720000"/>
          </a:xfrm>
        </p:grpSpPr>
        <p:sp>
          <p:nvSpPr>
            <p:cNvPr id="1085" name="椭圆 1084">
              <a:extLst>
                <a:ext uri="{FF2B5EF4-FFF2-40B4-BE49-F238E27FC236}">
                  <a16:creationId xmlns:a16="http://schemas.microsoft.com/office/drawing/2014/main" id="{0BF621A2-617C-026F-4A2D-8D169E9094E0}"/>
                </a:ext>
              </a:extLst>
            </p:cNvPr>
            <p:cNvSpPr/>
            <p:nvPr/>
          </p:nvSpPr>
          <p:spPr>
            <a:xfrm>
              <a:off x="348920" y="235123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6" name="图片 1085">
              <a:extLst>
                <a:ext uri="{FF2B5EF4-FFF2-40B4-BE49-F238E27FC236}">
                  <a16:creationId xmlns:a16="http://schemas.microsoft.com/office/drawing/2014/main" id="{6C3954AD-FFCD-0CCE-69AF-CB6539718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48" y="2469760"/>
              <a:ext cx="482943" cy="482943"/>
            </a:xfrm>
            <a:prstGeom prst="rect">
              <a:avLst/>
            </a:prstGeom>
          </p:spPr>
        </p:pic>
      </p:grpSp>
      <p:sp>
        <p:nvSpPr>
          <p:cNvPr id="1095" name="弧形 1094">
            <a:extLst>
              <a:ext uri="{FF2B5EF4-FFF2-40B4-BE49-F238E27FC236}">
                <a16:creationId xmlns:a16="http://schemas.microsoft.com/office/drawing/2014/main" id="{50A0D318-3280-5441-0FCA-6F69FC10BC35}"/>
              </a:ext>
            </a:extLst>
          </p:cNvPr>
          <p:cNvSpPr>
            <a:spLocks noChangeAspect="1"/>
          </p:cNvSpPr>
          <p:nvPr/>
        </p:nvSpPr>
        <p:spPr>
          <a:xfrm rot="2591570">
            <a:off x="2867753" y="187531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6" name="弧形 1095">
            <a:extLst>
              <a:ext uri="{FF2B5EF4-FFF2-40B4-BE49-F238E27FC236}">
                <a16:creationId xmlns:a16="http://schemas.microsoft.com/office/drawing/2014/main" id="{2BC9E43A-9863-84E9-1ACE-34772874DE03}"/>
              </a:ext>
            </a:extLst>
          </p:cNvPr>
          <p:cNvSpPr>
            <a:spLocks noChangeAspect="1"/>
          </p:cNvSpPr>
          <p:nvPr/>
        </p:nvSpPr>
        <p:spPr>
          <a:xfrm rot="2591570">
            <a:off x="2736686" y="1695316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0" name="弧形 1099">
            <a:extLst>
              <a:ext uri="{FF2B5EF4-FFF2-40B4-BE49-F238E27FC236}">
                <a16:creationId xmlns:a16="http://schemas.microsoft.com/office/drawing/2014/main" id="{DC18BD0A-56F8-6888-46D8-871A6421AD90}"/>
              </a:ext>
            </a:extLst>
          </p:cNvPr>
          <p:cNvSpPr>
            <a:spLocks noChangeAspect="1"/>
          </p:cNvSpPr>
          <p:nvPr/>
        </p:nvSpPr>
        <p:spPr>
          <a:xfrm rot="13491271">
            <a:off x="2422618" y="1875090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1" name="弧形 1100">
            <a:extLst>
              <a:ext uri="{FF2B5EF4-FFF2-40B4-BE49-F238E27FC236}">
                <a16:creationId xmlns:a16="http://schemas.microsoft.com/office/drawing/2014/main" id="{F6494E61-8181-4AA1-C88B-DE69AB790E97}"/>
              </a:ext>
            </a:extLst>
          </p:cNvPr>
          <p:cNvSpPr>
            <a:spLocks noChangeAspect="1"/>
          </p:cNvSpPr>
          <p:nvPr/>
        </p:nvSpPr>
        <p:spPr>
          <a:xfrm rot="13346863">
            <a:off x="2207851" y="1702735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4" name="弧形 1103">
            <a:extLst>
              <a:ext uri="{FF2B5EF4-FFF2-40B4-BE49-F238E27FC236}">
                <a16:creationId xmlns:a16="http://schemas.microsoft.com/office/drawing/2014/main" id="{2D6010C4-55C4-6419-B866-61C33A0DA103}"/>
              </a:ext>
            </a:extLst>
          </p:cNvPr>
          <p:cNvSpPr>
            <a:spLocks noChangeAspect="1"/>
          </p:cNvSpPr>
          <p:nvPr/>
        </p:nvSpPr>
        <p:spPr>
          <a:xfrm rot="2591570">
            <a:off x="7249308" y="211971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5" name="弧形 1104">
            <a:extLst>
              <a:ext uri="{FF2B5EF4-FFF2-40B4-BE49-F238E27FC236}">
                <a16:creationId xmlns:a16="http://schemas.microsoft.com/office/drawing/2014/main" id="{EABBF391-B1A8-BA07-1850-BE2F54D44B98}"/>
              </a:ext>
            </a:extLst>
          </p:cNvPr>
          <p:cNvSpPr>
            <a:spLocks noChangeAspect="1"/>
          </p:cNvSpPr>
          <p:nvPr/>
        </p:nvSpPr>
        <p:spPr>
          <a:xfrm rot="2591570">
            <a:off x="7118241" y="193971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6" name="弧形 1105">
            <a:extLst>
              <a:ext uri="{FF2B5EF4-FFF2-40B4-BE49-F238E27FC236}">
                <a16:creationId xmlns:a16="http://schemas.microsoft.com/office/drawing/2014/main" id="{7EBC868F-C0AC-F2E8-4DD0-C8E1B0153B47}"/>
              </a:ext>
            </a:extLst>
          </p:cNvPr>
          <p:cNvSpPr>
            <a:spLocks noChangeAspect="1"/>
          </p:cNvSpPr>
          <p:nvPr/>
        </p:nvSpPr>
        <p:spPr>
          <a:xfrm rot="13491271">
            <a:off x="6804173" y="211948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7" name="弧形 1106">
            <a:extLst>
              <a:ext uri="{FF2B5EF4-FFF2-40B4-BE49-F238E27FC236}">
                <a16:creationId xmlns:a16="http://schemas.microsoft.com/office/drawing/2014/main" id="{FBCC6B24-9C00-DC11-B7A6-576747AFD9BB}"/>
              </a:ext>
            </a:extLst>
          </p:cNvPr>
          <p:cNvSpPr>
            <a:spLocks noChangeAspect="1"/>
          </p:cNvSpPr>
          <p:nvPr/>
        </p:nvSpPr>
        <p:spPr>
          <a:xfrm rot="13346863">
            <a:off x="6589406" y="194713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4" name="弧形 1113">
            <a:extLst>
              <a:ext uri="{FF2B5EF4-FFF2-40B4-BE49-F238E27FC236}">
                <a16:creationId xmlns:a16="http://schemas.microsoft.com/office/drawing/2014/main" id="{423477E6-5CC8-F66A-ACBF-FDF01C6F4CA0}"/>
              </a:ext>
            </a:extLst>
          </p:cNvPr>
          <p:cNvSpPr>
            <a:spLocks noChangeAspect="1"/>
          </p:cNvSpPr>
          <p:nvPr/>
        </p:nvSpPr>
        <p:spPr>
          <a:xfrm rot="2591570">
            <a:off x="10279419" y="2320703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5" name="弧形 1114">
            <a:extLst>
              <a:ext uri="{FF2B5EF4-FFF2-40B4-BE49-F238E27FC236}">
                <a16:creationId xmlns:a16="http://schemas.microsoft.com/office/drawing/2014/main" id="{8937810E-4FEA-D5BB-021F-57D47BC2BE11}"/>
              </a:ext>
            </a:extLst>
          </p:cNvPr>
          <p:cNvSpPr>
            <a:spLocks noChangeAspect="1"/>
          </p:cNvSpPr>
          <p:nvPr/>
        </p:nvSpPr>
        <p:spPr>
          <a:xfrm rot="2591570">
            <a:off x="10148352" y="2140703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6" name="弧形 1115">
            <a:extLst>
              <a:ext uri="{FF2B5EF4-FFF2-40B4-BE49-F238E27FC236}">
                <a16:creationId xmlns:a16="http://schemas.microsoft.com/office/drawing/2014/main" id="{4218DC30-C8B2-B949-C8D9-520EC0C6E2DD}"/>
              </a:ext>
            </a:extLst>
          </p:cNvPr>
          <p:cNvSpPr>
            <a:spLocks noChangeAspect="1"/>
          </p:cNvSpPr>
          <p:nvPr/>
        </p:nvSpPr>
        <p:spPr>
          <a:xfrm rot="13491271">
            <a:off x="9834284" y="2320477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7" name="弧形 1116">
            <a:extLst>
              <a:ext uri="{FF2B5EF4-FFF2-40B4-BE49-F238E27FC236}">
                <a16:creationId xmlns:a16="http://schemas.microsoft.com/office/drawing/2014/main" id="{3F375E66-C878-0DF4-171C-BF22941629EE}"/>
              </a:ext>
            </a:extLst>
          </p:cNvPr>
          <p:cNvSpPr>
            <a:spLocks noChangeAspect="1"/>
          </p:cNvSpPr>
          <p:nvPr/>
        </p:nvSpPr>
        <p:spPr>
          <a:xfrm rot="13346863">
            <a:off x="9619517" y="214812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9" name="弧形 1128">
            <a:extLst>
              <a:ext uri="{FF2B5EF4-FFF2-40B4-BE49-F238E27FC236}">
                <a16:creationId xmlns:a16="http://schemas.microsoft.com/office/drawing/2014/main" id="{A4D9795E-9A9B-274B-FEC1-0B5D02C9E0C9}"/>
              </a:ext>
            </a:extLst>
          </p:cNvPr>
          <p:cNvSpPr>
            <a:spLocks noChangeAspect="1"/>
          </p:cNvSpPr>
          <p:nvPr/>
        </p:nvSpPr>
        <p:spPr>
          <a:xfrm rot="2591570">
            <a:off x="8624945" y="419010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0" name="弧形 1129">
            <a:extLst>
              <a:ext uri="{FF2B5EF4-FFF2-40B4-BE49-F238E27FC236}">
                <a16:creationId xmlns:a16="http://schemas.microsoft.com/office/drawing/2014/main" id="{3AA1DB88-6ED8-A592-6513-6C6A5595B644}"/>
              </a:ext>
            </a:extLst>
          </p:cNvPr>
          <p:cNvSpPr>
            <a:spLocks noChangeAspect="1"/>
          </p:cNvSpPr>
          <p:nvPr/>
        </p:nvSpPr>
        <p:spPr>
          <a:xfrm rot="2591570">
            <a:off x="8493878" y="401010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1" name="弧形 1130">
            <a:extLst>
              <a:ext uri="{FF2B5EF4-FFF2-40B4-BE49-F238E27FC236}">
                <a16:creationId xmlns:a16="http://schemas.microsoft.com/office/drawing/2014/main" id="{8E771AD9-E360-0364-B449-8FA20D0D8312}"/>
              </a:ext>
            </a:extLst>
          </p:cNvPr>
          <p:cNvSpPr>
            <a:spLocks noChangeAspect="1"/>
          </p:cNvSpPr>
          <p:nvPr/>
        </p:nvSpPr>
        <p:spPr>
          <a:xfrm rot="13491271">
            <a:off x="8179810" y="418987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2" name="弧形 1131">
            <a:extLst>
              <a:ext uri="{FF2B5EF4-FFF2-40B4-BE49-F238E27FC236}">
                <a16:creationId xmlns:a16="http://schemas.microsoft.com/office/drawing/2014/main" id="{DA83DCEB-8886-40B2-B772-77A98D53C060}"/>
              </a:ext>
            </a:extLst>
          </p:cNvPr>
          <p:cNvSpPr>
            <a:spLocks noChangeAspect="1"/>
          </p:cNvSpPr>
          <p:nvPr/>
        </p:nvSpPr>
        <p:spPr>
          <a:xfrm rot="13346863">
            <a:off x="7965043" y="4017520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4" name="弧形 1143">
            <a:extLst>
              <a:ext uri="{FF2B5EF4-FFF2-40B4-BE49-F238E27FC236}">
                <a16:creationId xmlns:a16="http://schemas.microsoft.com/office/drawing/2014/main" id="{1C908321-8A0B-FB00-2B7D-80B602443D48}"/>
              </a:ext>
            </a:extLst>
          </p:cNvPr>
          <p:cNvSpPr>
            <a:spLocks noChangeAspect="1"/>
          </p:cNvSpPr>
          <p:nvPr/>
        </p:nvSpPr>
        <p:spPr>
          <a:xfrm rot="2591570">
            <a:off x="10559787" y="559222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5" name="弧形 1144">
            <a:extLst>
              <a:ext uri="{FF2B5EF4-FFF2-40B4-BE49-F238E27FC236}">
                <a16:creationId xmlns:a16="http://schemas.microsoft.com/office/drawing/2014/main" id="{7012A050-B471-554D-CCC3-A87E682994A0}"/>
              </a:ext>
            </a:extLst>
          </p:cNvPr>
          <p:cNvSpPr>
            <a:spLocks noChangeAspect="1"/>
          </p:cNvSpPr>
          <p:nvPr/>
        </p:nvSpPr>
        <p:spPr>
          <a:xfrm rot="2591570">
            <a:off x="10428720" y="541222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6" name="弧形 1145">
            <a:extLst>
              <a:ext uri="{FF2B5EF4-FFF2-40B4-BE49-F238E27FC236}">
                <a16:creationId xmlns:a16="http://schemas.microsoft.com/office/drawing/2014/main" id="{3491C0D4-ACA9-CD3D-9BFB-E01AF9B72303}"/>
              </a:ext>
            </a:extLst>
          </p:cNvPr>
          <p:cNvSpPr>
            <a:spLocks noChangeAspect="1"/>
          </p:cNvSpPr>
          <p:nvPr/>
        </p:nvSpPr>
        <p:spPr>
          <a:xfrm rot="13491271">
            <a:off x="10114652" y="559199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7" name="弧形 1146">
            <a:extLst>
              <a:ext uri="{FF2B5EF4-FFF2-40B4-BE49-F238E27FC236}">
                <a16:creationId xmlns:a16="http://schemas.microsoft.com/office/drawing/2014/main" id="{20259654-A331-EEE9-0449-27A8DE97CFDC}"/>
              </a:ext>
            </a:extLst>
          </p:cNvPr>
          <p:cNvSpPr>
            <a:spLocks noChangeAspect="1"/>
          </p:cNvSpPr>
          <p:nvPr/>
        </p:nvSpPr>
        <p:spPr>
          <a:xfrm rot="13346863">
            <a:off x="9899885" y="541964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9" name="弧形 1148">
            <a:extLst>
              <a:ext uri="{FF2B5EF4-FFF2-40B4-BE49-F238E27FC236}">
                <a16:creationId xmlns:a16="http://schemas.microsoft.com/office/drawing/2014/main" id="{1ABE8853-F995-C7A1-89E5-80B2DCD83B72}"/>
              </a:ext>
            </a:extLst>
          </p:cNvPr>
          <p:cNvSpPr>
            <a:spLocks noChangeAspect="1"/>
          </p:cNvSpPr>
          <p:nvPr/>
        </p:nvSpPr>
        <p:spPr>
          <a:xfrm rot="2591570">
            <a:off x="5009474" y="3532187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0" name="弧形 1149">
            <a:extLst>
              <a:ext uri="{FF2B5EF4-FFF2-40B4-BE49-F238E27FC236}">
                <a16:creationId xmlns:a16="http://schemas.microsoft.com/office/drawing/2014/main" id="{D6B5AE0E-8475-27EC-1641-10CAFAA91E1D}"/>
              </a:ext>
            </a:extLst>
          </p:cNvPr>
          <p:cNvSpPr>
            <a:spLocks noChangeAspect="1"/>
          </p:cNvSpPr>
          <p:nvPr/>
        </p:nvSpPr>
        <p:spPr>
          <a:xfrm rot="2591570">
            <a:off x="4878407" y="3352187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1" name="弧形 1150">
            <a:extLst>
              <a:ext uri="{FF2B5EF4-FFF2-40B4-BE49-F238E27FC236}">
                <a16:creationId xmlns:a16="http://schemas.microsoft.com/office/drawing/2014/main" id="{013FADAA-3530-07EF-2DC9-FA9C8D998AE4}"/>
              </a:ext>
            </a:extLst>
          </p:cNvPr>
          <p:cNvSpPr>
            <a:spLocks noChangeAspect="1"/>
          </p:cNvSpPr>
          <p:nvPr/>
        </p:nvSpPr>
        <p:spPr>
          <a:xfrm rot="13491271">
            <a:off x="4564339" y="353196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2" name="弧形 1151">
            <a:extLst>
              <a:ext uri="{FF2B5EF4-FFF2-40B4-BE49-F238E27FC236}">
                <a16:creationId xmlns:a16="http://schemas.microsoft.com/office/drawing/2014/main" id="{F463E0EB-2C6A-B4F4-671B-78B4BD604581}"/>
              </a:ext>
            </a:extLst>
          </p:cNvPr>
          <p:cNvSpPr>
            <a:spLocks noChangeAspect="1"/>
          </p:cNvSpPr>
          <p:nvPr/>
        </p:nvSpPr>
        <p:spPr>
          <a:xfrm rot="13346863">
            <a:off x="4349572" y="3359606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5" name="弧形 1154">
            <a:extLst>
              <a:ext uri="{FF2B5EF4-FFF2-40B4-BE49-F238E27FC236}">
                <a16:creationId xmlns:a16="http://schemas.microsoft.com/office/drawing/2014/main" id="{C7AE4BA5-C44F-BAA0-7F80-6B49BFD3A5DD}"/>
              </a:ext>
            </a:extLst>
          </p:cNvPr>
          <p:cNvSpPr>
            <a:spLocks noChangeAspect="1"/>
          </p:cNvSpPr>
          <p:nvPr/>
        </p:nvSpPr>
        <p:spPr>
          <a:xfrm rot="2591570">
            <a:off x="2393202" y="3264088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7" name="弧形 1156">
            <a:extLst>
              <a:ext uri="{FF2B5EF4-FFF2-40B4-BE49-F238E27FC236}">
                <a16:creationId xmlns:a16="http://schemas.microsoft.com/office/drawing/2014/main" id="{C21E35B7-287B-2431-5070-A1277F4EC9B6}"/>
              </a:ext>
            </a:extLst>
          </p:cNvPr>
          <p:cNvSpPr>
            <a:spLocks noChangeAspect="1"/>
          </p:cNvSpPr>
          <p:nvPr/>
        </p:nvSpPr>
        <p:spPr>
          <a:xfrm rot="13346863">
            <a:off x="1864367" y="3271507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9" name="弧形 1158">
            <a:extLst>
              <a:ext uri="{FF2B5EF4-FFF2-40B4-BE49-F238E27FC236}">
                <a16:creationId xmlns:a16="http://schemas.microsoft.com/office/drawing/2014/main" id="{F5C993F1-6071-E65A-7724-1D42322EB51F}"/>
              </a:ext>
            </a:extLst>
          </p:cNvPr>
          <p:cNvSpPr>
            <a:spLocks noChangeAspect="1"/>
          </p:cNvSpPr>
          <p:nvPr/>
        </p:nvSpPr>
        <p:spPr>
          <a:xfrm rot="2591570">
            <a:off x="3333407" y="496850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0" name="弧形 1159">
            <a:extLst>
              <a:ext uri="{FF2B5EF4-FFF2-40B4-BE49-F238E27FC236}">
                <a16:creationId xmlns:a16="http://schemas.microsoft.com/office/drawing/2014/main" id="{26780A0E-3859-B629-29BB-E503C8959308}"/>
              </a:ext>
            </a:extLst>
          </p:cNvPr>
          <p:cNvSpPr>
            <a:spLocks noChangeAspect="1"/>
          </p:cNvSpPr>
          <p:nvPr/>
        </p:nvSpPr>
        <p:spPr>
          <a:xfrm rot="2591570">
            <a:off x="3202340" y="478850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1" name="弧形 1160">
            <a:extLst>
              <a:ext uri="{FF2B5EF4-FFF2-40B4-BE49-F238E27FC236}">
                <a16:creationId xmlns:a16="http://schemas.microsoft.com/office/drawing/2014/main" id="{AE9B6930-1694-2475-505E-8B2E3FC2419C}"/>
              </a:ext>
            </a:extLst>
          </p:cNvPr>
          <p:cNvSpPr>
            <a:spLocks noChangeAspect="1"/>
          </p:cNvSpPr>
          <p:nvPr/>
        </p:nvSpPr>
        <p:spPr>
          <a:xfrm rot="13491271">
            <a:off x="2888272" y="496827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2" name="弧形 1161">
            <a:extLst>
              <a:ext uri="{FF2B5EF4-FFF2-40B4-BE49-F238E27FC236}">
                <a16:creationId xmlns:a16="http://schemas.microsoft.com/office/drawing/2014/main" id="{54F9871C-62C1-2A0F-551C-2886D6A8CB4C}"/>
              </a:ext>
            </a:extLst>
          </p:cNvPr>
          <p:cNvSpPr>
            <a:spLocks noChangeAspect="1"/>
          </p:cNvSpPr>
          <p:nvPr/>
        </p:nvSpPr>
        <p:spPr>
          <a:xfrm rot="13346863">
            <a:off x="2673505" y="4795920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4" name="弧形 1163">
            <a:extLst>
              <a:ext uri="{FF2B5EF4-FFF2-40B4-BE49-F238E27FC236}">
                <a16:creationId xmlns:a16="http://schemas.microsoft.com/office/drawing/2014/main" id="{C767E473-A743-051C-19EA-FFE883523BC2}"/>
              </a:ext>
            </a:extLst>
          </p:cNvPr>
          <p:cNvSpPr>
            <a:spLocks noChangeAspect="1"/>
          </p:cNvSpPr>
          <p:nvPr/>
        </p:nvSpPr>
        <p:spPr>
          <a:xfrm rot="2591570">
            <a:off x="1530482" y="569335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5" name="弧形 1164">
            <a:extLst>
              <a:ext uri="{FF2B5EF4-FFF2-40B4-BE49-F238E27FC236}">
                <a16:creationId xmlns:a16="http://schemas.microsoft.com/office/drawing/2014/main" id="{A41CF3BC-3329-25CB-BBA0-552FD87E7387}"/>
              </a:ext>
            </a:extLst>
          </p:cNvPr>
          <p:cNvSpPr>
            <a:spLocks noChangeAspect="1"/>
          </p:cNvSpPr>
          <p:nvPr/>
        </p:nvSpPr>
        <p:spPr>
          <a:xfrm rot="2591570">
            <a:off x="1399415" y="5513355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6" name="弧形 1165">
            <a:extLst>
              <a:ext uri="{FF2B5EF4-FFF2-40B4-BE49-F238E27FC236}">
                <a16:creationId xmlns:a16="http://schemas.microsoft.com/office/drawing/2014/main" id="{D35735DD-07CA-D788-3E3E-89C5D07B6EFB}"/>
              </a:ext>
            </a:extLst>
          </p:cNvPr>
          <p:cNvSpPr>
            <a:spLocks noChangeAspect="1"/>
          </p:cNvSpPr>
          <p:nvPr/>
        </p:nvSpPr>
        <p:spPr>
          <a:xfrm rot="13491271">
            <a:off x="1085347" y="5693129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7" name="弧形 1166">
            <a:extLst>
              <a:ext uri="{FF2B5EF4-FFF2-40B4-BE49-F238E27FC236}">
                <a16:creationId xmlns:a16="http://schemas.microsoft.com/office/drawing/2014/main" id="{CDD3EB96-6D18-D847-EAB4-5FD23F369173}"/>
              </a:ext>
            </a:extLst>
          </p:cNvPr>
          <p:cNvSpPr>
            <a:spLocks noChangeAspect="1"/>
          </p:cNvSpPr>
          <p:nvPr/>
        </p:nvSpPr>
        <p:spPr>
          <a:xfrm rot="13346863">
            <a:off x="870580" y="5520774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3" name="组合 1082">
            <a:extLst>
              <a:ext uri="{FF2B5EF4-FFF2-40B4-BE49-F238E27FC236}">
                <a16:creationId xmlns:a16="http://schemas.microsoft.com/office/drawing/2014/main" id="{1F0CE7A4-1B69-8658-7DB1-8B353CC7671F}"/>
              </a:ext>
            </a:extLst>
          </p:cNvPr>
          <p:cNvGrpSpPr/>
          <p:nvPr/>
        </p:nvGrpSpPr>
        <p:grpSpPr>
          <a:xfrm>
            <a:off x="2272786" y="3429000"/>
            <a:ext cx="720000" cy="720000"/>
            <a:chOff x="4384611" y="2093492"/>
            <a:chExt cx="720000" cy="720000"/>
          </a:xfrm>
        </p:grpSpPr>
        <p:sp>
          <p:nvSpPr>
            <p:cNvPr id="1081" name="椭圆 1080">
              <a:extLst>
                <a:ext uri="{FF2B5EF4-FFF2-40B4-BE49-F238E27FC236}">
                  <a16:creationId xmlns:a16="http://schemas.microsoft.com/office/drawing/2014/main" id="{51286793-3A81-E782-DF22-2048639855CB}"/>
                </a:ext>
              </a:extLst>
            </p:cNvPr>
            <p:cNvSpPr/>
            <p:nvPr/>
          </p:nvSpPr>
          <p:spPr>
            <a:xfrm>
              <a:off x="4384611" y="209349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2" name="图片 1081">
              <a:extLst>
                <a:ext uri="{FF2B5EF4-FFF2-40B4-BE49-F238E27FC236}">
                  <a16:creationId xmlns:a16="http://schemas.microsoft.com/office/drawing/2014/main" id="{FE77362F-436D-01C2-DA4B-FAD0A36B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912" y="2158793"/>
              <a:ext cx="589397" cy="58939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1154" name="弧形 1153">
            <a:extLst>
              <a:ext uri="{FF2B5EF4-FFF2-40B4-BE49-F238E27FC236}">
                <a16:creationId xmlns:a16="http://schemas.microsoft.com/office/drawing/2014/main" id="{F5AD6807-E7A3-5F95-E7E1-3BDF1E1B5E1B}"/>
              </a:ext>
            </a:extLst>
          </p:cNvPr>
          <p:cNvSpPr>
            <a:spLocks noChangeAspect="1"/>
          </p:cNvSpPr>
          <p:nvPr/>
        </p:nvSpPr>
        <p:spPr>
          <a:xfrm rot="2591570">
            <a:off x="2524269" y="3444088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6" name="弧形 1155">
            <a:extLst>
              <a:ext uri="{FF2B5EF4-FFF2-40B4-BE49-F238E27FC236}">
                <a16:creationId xmlns:a16="http://schemas.microsoft.com/office/drawing/2014/main" id="{AE124F6D-4243-C959-F9CC-BB925124BC2B}"/>
              </a:ext>
            </a:extLst>
          </p:cNvPr>
          <p:cNvSpPr>
            <a:spLocks noChangeAspect="1"/>
          </p:cNvSpPr>
          <p:nvPr/>
        </p:nvSpPr>
        <p:spPr>
          <a:xfrm rot="13491271">
            <a:off x="2079134" y="344386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554DA781-F649-C2AF-EE8B-B059881BCF56}"/>
              </a:ext>
            </a:extLst>
          </p:cNvPr>
          <p:cNvSpPr/>
          <p:nvPr/>
        </p:nvSpPr>
        <p:spPr>
          <a:xfrm>
            <a:off x="1421811" y="359220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491F6B8F-963E-D1FC-4CCC-4EB471213D01}"/>
              </a:ext>
            </a:extLst>
          </p:cNvPr>
          <p:cNvSpPr/>
          <p:nvPr/>
        </p:nvSpPr>
        <p:spPr>
          <a:xfrm>
            <a:off x="1419378" y="36763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D6D56459-9C19-67CA-7680-0C6F253180B5}"/>
              </a:ext>
            </a:extLst>
          </p:cNvPr>
          <p:cNvSpPr/>
          <p:nvPr/>
        </p:nvSpPr>
        <p:spPr>
          <a:xfrm>
            <a:off x="1419378" y="37589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E123F8F-72A7-FC51-DFC9-60F290C31E9E}"/>
              </a:ext>
            </a:extLst>
          </p:cNvPr>
          <p:cNvSpPr/>
          <p:nvPr/>
        </p:nvSpPr>
        <p:spPr>
          <a:xfrm>
            <a:off x="1419628" y="384338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B5E6219-825E-9AAE-B4A5-1F27F092907C}"/>
              </a:ext>
            </a:extLst>
          </p:cNvPr>
          <p:cNvSpPr/>
          <p:nvPr/>
        </p:nvSpPr>
        <p:spPr>
          <a:xfrm>
            <a:off x="1419628" y="392598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B9B07C11-7BBA-4A44-F096-89CB24C5A190}"/>
              </a:ext>
            </a:extLst>
          </p:cNvPr>
          <p:cNvSpPr/>
          <p:nvPr/>
        </p:nvSpPr>
        <p:spPr>
          <a:xfrm>
            <a:off x="1420128" y="401210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84454F5-247F-41C6-CBCF-8F1BE2F31BD7}"/>
              </a:ext>
            </a:extLst>
          </p:cNvPr>
          <p:cNvSpPr/>
          <p:nvPr/>
        </p:nvSpPr>
        <p:spPr>
          <a:xfrm>
            <a:off x="1377080" y="3483102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2DF86D9B-E92C-4194-CD68-6BB327351DC4}"/>
              </a:ext>
            </a:extLst>
          </p:cNvPr>
          <p:cNvSpPr/>
          <p:nvPr/>
        </p:nvSpPr>
        <p:spPr>
          <a:xfrm>
            <a:off x="1690292" y="196192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22B1F054-00E5-E9E7-D3CE-710D3DF64BBE}"/>
              </a:ext>
            </a:extLst>
          </p:cNvPr>
          <p:cNvSpPr/>
          <p:nvPr/>
        </p:nvSpPr>
        <p:spPr>
          <a:xfrm>
            <a:off x="1687859" y="204608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: Rounded Corners 2">
            <a:extLst>
              <a:ext uri="{FF2B5EF4-FFF2-40B4-BE49-F238E27FC236}">
                <a16:creationId xmlns:a16="http://schemas.microsoft.com/office/drawing/2014/main" id="{2A403BA4-96B2-3215-F466-70BC3D45A21F}"/>
              </a:ext>
            </a:extLst>
          </p:cNvPr>
          <p:cNvSpPr/>
          <p:nvPr/>
        </p:nvSpPr>
        <p:spPr>
          <a:xfrm>
            <a:off x="1687859" y="212868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606FC1FA-C0E6-D626-4D57-4953FD3E7DEE}"/>
              </a:ext>
            </a:extLst>
          </p:cNvPr>
          <p:cNvSpPr/>
          <p:nvPr/>
        </p:nvSpPr>
        <p:spPr>
          <a:xfrm>
            <a:off x="1688109" y="221310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652017A6-1CEB-91FF-0B01-69DD6EAAFDDC}"/>
              </a:ext>
            </a:extLst>
          </p:cNvPr>
          <p:cNvSpPr/>
          <p:nvPr/>
        </p:nvSpPr>
        <p:spPr>
          <a:xfrm>
            <a:off x="1688109" y="229570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64C44BEE-FE5F-3070-F222-8CEAB5E72A23}"/>
              </a:ext>
            </a:extLst>
          </p:cNvPr>
          <p:cNvSpPr/>
          <p:nvPr/>
        </p:nvSpPr>
        <p:spPr>
          <a:xfrm>
            <a:off x="1688609" y="238182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418DC79-E020-EE73-D4A5-57E4882EBCAB}"/>
              </a:ext>
            </a:extLst>
          </p:cNvPr>
          <p:cNvSpPr/>
          <p:nvPr/>
        </p:nvSpPr>
        <p:spPr>
          <a:xfrm>
            <a:off x="1645561" y="1852816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9039020A-27CC-C805-EEA8-54A6873FC260}"/>
              </a:ext>
            </a:extLst>
          </p:cNvPr>
          <p:cNvSpPr/>
          <p:nvPr/>
        </p:nvSpPr>
        <p:spPr>
          <a:xfrm>
            <a:off x="8381669" y="216551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85BFFA8F-C95A-94D7-FCFE-5EE20FEE1695}"/>
              </a:ext>
            </a:extLst>
          </p:cNvPr>
          <p:cNvSpPr/>
          <p:nvPr/>
        </p:nvSpPr>
        <p:spPr>
          <a:xfrm>
            <a:off x="8379236" y="224967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16035BDD-9940-4569-E541-9759BCABBB01}"/>
              </a:ext>
            </a:extLst>
          </p:cNvPr>
          <p:cNvSpPr/>
          <p:nvPr/>
        </p:nvSpPr>
        <p:spPr>
          <a:xfrm>
            <a:off x="8379236" y="233227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8B393C70-DC34-5851-25A9-20142D9A5ABE}"/>
              </a:ext>
            </a:extLst>
          </p:cNvPr>
          <p:cNvSpPr/>
          <p:nvPr/>
        </p:nvSpPr>
        <p:spPr>
          <a:xfrm>
            <a:off x="8379486" y="241669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: Rounded Corners 2">
            <a:extLst>
              <a:ext uri="{FF2B5EF4-FFF2-40B4-BE49-F238E27FC236}">
                <a16:creationId xmlns:a16="http://schemas.microsoft.com/office/drawing/2014/main" id="{D740CA67-D40B-F69E-C4C5-AF5709E36FCB}"/>
              </a:ext>
            </a:extLst>
          </p:cNvPr>
          <p:cNvSpPr/>
          <p:nvPr/>
        </p:nvSpPr>
        <p:spPr>
          <a:xfrm>
            <a:off x="8379486" y="249929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Rectangle: Rounded Corners 2">
            <a:extLst>
              <a:ext uri="{FF2B5EF4-FFF2-40B4-BE49-F238E27FC236}">
                <a16:creationId xmlns:a16="http://schemas.microsoft.com/office/drawing/2014/main" id="{5CB11C69-F32C-0500-7198-73F159ACA6E9}"/>
              </a:ext>
            </a:extLst>
          </p:cNvPr>
          <p:cNvSpPr/>
          <p:nvPr/>
        </p:nvSpPr>
        <p:spPr>
          <a:xfrm>
            <a:off x="8379986" y="258541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48582747-9BAC-F1AB-DE01-DA92C904CDD8}"/>
              </a:ext>
            </a:extLst>
          </p:cNvPr>
          <p:cNvSpPr/>
          <p:nvPr/>
        </p:nvSpPr>
        <p:spPr>
          <a:xfrm>
            <a:off x="8336938" y="2056411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Rectangle: Rounded Corners 2">
            <a:extLst>
              <a:ext uri="{FF2B5EF4-FFF2-40B4-BE49-F238E27FC236}">
                <a16:creationId xmlns:a16="http://schemas.microsoft.com/office/drawing/2014/main" id="{805B5931-875D-9EE8-D8BC-A736DBB494FF}"/>
              </a:ext>
            </a:extLst>
          </p:cNvPr>
          <p:cNvSpPr/>
          <p:nvPr/>
        </p:nvSpPr>
        <p:spPr>
          <a:xfrm>
            <a:off x="10334896" y="324724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Rectangle: Rounded Corners 2">
            <a:extLst>
              <a:ext uri="{FF2B5EF4-FFF2-40B4-BE49-F238E27FC236}">
                <a16:creationId xmlns:a16="http://schemas.microsoft.com/office/drawing/2014/main" id="{1304DDB1-507E-03CE-FCDA-2CEB58CDE7EE}"/>
              </a:ext>
            </a:extLst>
          </p:cNvPr>
          <p:cNvSpPr/>
          <p:nvPr/>
        </p:nvSpPr>
        <p:spPr>
          <a:xfrm>
            <a:off x="10332463" y="333140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Rectangle: Rounded Corners 2">
            <a:extLst>
              <a:ext uri="{FF2B5EF4-FFF2-40B4-BE49-F238E27FC236}">
                <a16:creationId xmlns:a16="http://schemas.microsoft.com/office/drawing/2014/main" id="{FB466A24-F9DE-DE4E-1ABD-8BF58D713CF7}"/>
              </a:ext>
            </a:extLst>
          </p:cNvPr>
          <p:cNvSpPr/>
          <p:nvPr/>
        </p:nvSpPr>
        <p:spPr>
          <a:xfrm>
            <a:off x="10332463" y="341400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95107352-34ED-4E1F-C692-2C87CC103B5A}"/>
              </a:ext>
            </a:extLst>
          </p:cNvPr>
          <p:cNvSpPr/>
          <p:nvPr/>
        </p:nvSpPr>
        <p:spPr>
          <a:xfrm>
            <a:off x="10332713" y="349842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Rectangle: Rounded Corners 2">
            <a:extLst>
              <a:ext uri="{FF2B5EF4-FFF2-40B4-BE49-F238E27FC236}">
                <a16:creationId xmlns:a16="http://schemas.microsoft.com/office/drawing/2014/main" id="{C51FD06C-B24F-DF8F-B667-D5D515776359}"/>
              </a:ext>
            </a:extLst>
          </p:cNvPr>
          <p:cNvSpPr/>
          <p:nvPr/>
        </p:nvSpPr>
        <p:spPr>
          <a:xfrm>
            <a:off x="10332713" y="358102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6C0919E2-04C7-F16D-5BED-1B01DDB742B0}"/>
              </a:ext>
            </a:extLst>
          </p:cNvPr>
          <p:cNvSpPr/>
          <p:nvPr/>
        </p:nvSpPr>
        <p:spPr>
          <a:xfrm>
            <a:off x="10333213" y="366714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6C42BFD-398A-4698-D81E-2976F211157E}"/>
              </a:ext>
            </a:extLst>
          </p:cNvPr>
          <p:cNvSpPr/>
          <p:nvPr/>
        </p:nvSpPr>
        <p:spPr>
          <a:xfrm>
            <a:off x="10290165" y="3138136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Rectangle: Rounded Corners 2">
            <a:extLst>
              <a:ext uri="{FF2B5EF4-FFF2-40B4-BE49-F238E27FC236}">
                <a16:creationId xmlns:a16="http://schemas.microsoft.com/office/drawing/2014/main" id="{75E750C5-469F-B698-CC1A-2BCD8F716469}"/>
              </a:ext>
            </a:extLst>
          </p:cNvPr>
          <p:cNvSpPr/>
          <p:nvPr/>
        </p:nvSpPr>
        <p:spPr>
          <a:xfrm>
            <a:off x="6092261" y="359220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Rectangle: Rounded Corners 2">
            <a:extLst>
              <a:ext uri="{FF2B5EF4-FFF2-40B4-BE49-F238E27FC236}">
                <a16:creationId xmlns:a16="http://schemas.microsoft.com/office/drawing/2014/main" id="{14E1C709-5E83-9D15-8846-E811F37F9584}"/>
              </a:ext>
            </a:extLst>
          </p:cNvPr>
          <p:cNvSpPr/>
          <p:nvPr/>
        </p:nvSpPr>
        <p:spPr>
          <a:xfrm>
            <a:off x="6089828" y="36763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Rectangle: Rounded Corners 2">
            <a:extLst>
              <a:ext uri="{FF2B5EF4-FFF2-40B4-BE49-F238E27FC236}">
                <a16:creationId xmlns:a16="http://schemas.microsoft.com/office/drawing/2014/main" id="{34BFCA75-16F9-05CE-E4EF-A1D69014AEE6}"/>
              </a:ext>
            </a:extLst>
          </p:cNvPr>
          <p:cNvSpPr/>
          <p:nvPr/>
        </p:nvSpPr>
        <p:spPr>
          <a:xfrm>
            <a:off x="6089828" y="37589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: Rounded Corners 2">
            <a:extLst>
              <a:ext uri="{FF2B5EF4-FFF2-40B4-BE49-F238E27FC236}">
                <a16:creationId xmlns:a16="http://schemas.microsoft.com/office/drawing/2014/main" id="{C2957EF4-2DDD-C697-D4BD-5F93F18BE17B}"/>
              </a:ext>
            </a:extLst>
          </p:cNvPr>
          <p:cNvSpPr/>
          <p:nvPr/>
        </p:nvSpPr>
        <p:spPr>
          <a:xfrm>
            <a:off x="6090078" y="384338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Rectangle: Rounded Corners 2">
            <a:extLst>
              <a:ext uri="{FF2B5EF4-FFF2-40B4-BE49-F238E27FC236}">
                <a16:creationId xmlns:a16="http://schemas.microsoft.com/office/drawing/2014/main" id="{DAB547A0-D44B-4746-4EA7-52FB49C62DF4}"/>
              </a:ext>
            </a:extLst>
          </p:cNvPr>
          <p:cNvSpPr/>
          <p:nvPr/>
        </p:nvSpPr>
        <p:spPr>
          <a:xfrm>
            <a:off x="6090078" y="392598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Rectangle: Rounded Corners 2">
            <a:extLst>
              <a:ext uri="{FF2B5EF4-FFF2-40B4-BE49-F238E27FC236}">
                <a16:creationId xmlns:a16="http://schemas.microsoft.com/office/drawing/2014/main" id="{DC39E97A-528E-C04A-25CB-16E1DC60BDD1}"/>
              </a:ext>
            </a:extLst>
          </p:cNvPr>
          <p:cNvSpPr/>
          <p:nvPr/>
        </p:nvSpPr>
        <p:spPr>
          <a:xfrm>
            <a:off x="6090578" y="401210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6" name="任意多边形: 形状 1025">
            <a:extLst>
              <a:ext uri="{FF2B5EF4-FFF2-40B4-BE49-F238E27FC236}">
                <a16:creationId xmlns:a16="http://schemas.microsoft.com/office/drawing/2014/main" id="{23708A26-48BD-B5D2-493B-6176B0E1B8A9}"/>
              </a:ext>
            </a:extLst>
          </p:cNvPr>
          <p:cNvSpPr/>
          <p:nvPr/>
        </p:nvSpPr>
        <p:spPr>
          <a:xfrm>
            <a:off x="6047530" y="3483102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Rectangle: Rounded Corners 2">
            <a:extLst>
              <a:ext uri="{FF2B5EF4-FFF2-40B4-BE49-F238E27FC236}">
                <a16:creationId xmlns:a16="http://schemas.microsoft.com/office/drawing/2014/main" id="{67A90854-8B91-6489-DAAF-B817052F2E25}"/>
              </a:ext>
            </a:extLst>
          </p:cNvPr>
          <p:cNvSpPr/>
          <p:nvPr/>
        </p:nvSpPr>
        <p:spPr>
          <a:xfrm>
            <a:off x="1568224" y="504183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8" name="Rectangle: Rounded Corners 2">
            <a:extLst>
              <a:ext uri="{FF2B5EF4-FFF2-40B4-BE49-F238E27FC236}">
                <a16:creationId xmlns:a16="http://schemas.microsoft.com/office/drawing/2014/main" id="{84743F45-763D-79D6-DB3C-ED90ACC19EDA}"/>
              </a:ext>
            </a:extLst>
          </p:cNvPr>
          <p:cNvSpPr/>
          <p:nvPr/>
        </p:nvSpPr>
        <p:spPr>
          <a:xfrm>
            <a:off x="1565791" y="512599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9" name="Rectangle: Rounded Corners 2">
            <a:extLst>
              <a:ext uri="{FF2B5EF4-FFF2-40B4-BE49-F238E27FC236}">
                <a16:creationId xmlns:a16="http://schemas.microsoft.com/office/drawing/2014/main" id="{27C5B2F5-092F-B0B5-D52D-C7ABCF8C0DD7}"/>
              </a:ext>
            </a:extLst>
          </p:cNvPr>
          <p:cNvSpPr/>
          <p:nvPr/>
        </p:nvSpPr>
        <p:spPr>
          <a:xfrm>
            <a:off x="1565791" y="520859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0" name="Rectangle: Rounded Corners 2">
            <a:extLst>
              <a:ext uri="{FF2B5EF4-FFF2-40B4-BE49-F238E27FC236}">
                <a16:creationId xmlns:a16="http://schemas.microsoft.com/office/drawing/2014/main" id="{F27DC01D-23D6-2E5D-6D06-26038D7F2849}"/>
              </a:ext>
            </a:extLst>
          </p:cNvPr>
          <p:cNvSpPr/>
          <p:nvPr/>
        </p:nvSpPr>
        <p:spPr>
          <a:xfrm>
            <a:off x="1566041" y="529301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1" name="Rectangle: Rounded Corners 2">
            <a:extLst>
              <a:ext uri="{FF2B5EF4-FFF2-40B4-BE49-F238E27FC236}">
                <a16:creationId xmlns:a16="http://schemas.microsoft.com/office/drawing/2014/main" id="{25E121D5-3475-62DE-7AE4-68445FB03E03}"/>
              </a:ext>
            </a:extLst>
          </p:cNvPr>
          <p:cNvSpPr/>
          <p:nvPr/>
        </p:nvSpPr>
        <p:spPr>
          <a:xfrm>
            <a:off x="1566041" y="537561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2" name="Rectangle: Rounded Corners 2">
            <a:extLst>
              <a:ext uri="{FF2B5EF4-FFF2-40B4-BE49-F238E27FC236}">
                <a16:creationId xmlns:a16="http://schemas.microsoft.com/office/drawing/2014/main" id="{8219CD39-501F-93D2-CEA4-A7174E683FBC}"/>
              </a:ext>
            </a:extLst>
          </p:cNvPr>
          <p:cNvSpPr/>
          <p:nvPr/>
        </p:nvSpPr>
        <p:spPr>
          <a:xfrm>
            <a:off x="1566541" y="546173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3" name="任意多边形: 形状 1032">
            <a:extLst>
              <a:ext uri="{FF2B5EF4-FFF2-40B4-BE49-F238E27FC236}">
                <a16:creationId xmlns:a16="http://schemas.microsoft.com/office/drawing/2014/main" id="{2467A0DF-7918-27A9-F30C-F94A4FF4E439}"/>
              </a:ext>
            </a:extLst>
          </p:cNvPr>
          <p:cNvSpPr/>
          <p:nvPr/>
        </p:nvSpPr>
        <p:spPr>
          <a:xfrm>
            <a:off x="1523493" y="4932727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Rectangle: Rounded Corners 2">
            <a:extLst>
              <a:ext uri="{FF2B5EF4-FFF2-40B4-BE49-F238E27FC236}">
                <a16:creationId xmlns:a16="http://schemas.microsoft.com/office/drawing/2014/main" id="{C754F384-AA11-EA62-8A6B-7F6EDB5928F9}"/>
              </a:ext>
            </a:extLst>
          </p:cNvPr>
          <p:cNvSpPr/>
          <p:nvPr/>
        </p:nvSpPr>
        <p:spPr>
          <a:xfrm>
            <a:off x="4451327" y="51131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5" name="Rectangle: Rounded Corners 2">
            <a:extLst>
              <a:ext uri="{FF2B5EF4-FFF2-40B4-BE49-F238E27FC236}">
                <a16:creationId xmlns:a16="http://schemas.microsoft.com/office/drawing/2014/main" id="{25E1F0F5-89C2-1907-E8AC-5A1E559572B4}"/>
              </a:ext>
            </a:extLst>
          </p:cNvPr>
          <p:cNvSpPr/>
          <p:nvPr/>
        </p:nvSpPr>
        <p:spPr>
          <a:xfrm>
            <a:off x="4448894" y="519733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6" name="Rectangle: Rounded Corners 2">
            <a:extLst>
              <a:ext uri="{FF2B5EF4-FFF2-40B4-BE49-F238E27FC236}">
                <a16:creationId xmlns:a16="http://schemas.microsoft.com/office/drawing/2014/main" id="{AE936265-D02D-48AE-31B3-61C6A0A83A68}"/>
              </a:ext>
            </a:extLst>
          </p:cNvPr>
          <p:cNvSpPr/>
          <p:nvPr/>
        </p:nvSpPr>
        <p:spPr>
          <a:xfrm>
            <a:off x="4448894" y="527993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7" name="Rectangle: Rounded Corners 2">
            <a:extLst>
              <a:ext uri="{FF2B5EF4-FFF2-40B4-BE49-F238E27FC236}">
                <a16:creationId xmlns:a16="http://schemas.microsoft.com/office/drawing/2014/main" id="{9E2C18D7-650D-E200-8FAF-A8750458EB5A}"/>
              </a:ext>
            </a:extLst>
          </p:cNvPr>
          <p:cNvSpPr/>
          <p:nvPr/>
        </p:nvSpPr>
        <p:spPr>
          <a:xfrm>
            <a:off x="4449144" y="536435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8" name="Rectangle: Rounded Corners 2">
            <a:extLst>
              <a:ext uri="{FF2B5EF4-FFF2-40B4-BE49-F238E27FC236}">
                <a16:creationId xmlns:a16="http://schemas.microsoft.com/office/drawing/2014/main" id="{E9FE3963-4EE5-0CC4-D5D9-A02847783696}"/>
              </a:ext>
            </a:extLst>
          </p:cNvPr>
          <p:cNvSpPr/>
          <p:nvPr/>
        </p:nvSpPr>
        <p:spPr>
          <a:xfrm>
            <a:off x="4449144" y="544695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9" name="Rectangle: Rounded Corners 2">
            <a:extLst>
              <a:ext uri="{FF2B5EF4-FFF2-40B4-BE49-F238E27FC236}">
                <a16:creationId xmlns:a16="http://schemas.microsoft.com/office/drawing/2014/main" id="{8156C4DF-D2ED-D271-6038-DD3D1B592D15}"/>
              </a:ext>
            </a:extLst>
          </p:cNvPr>
          <p:cNvSpPr/>
          <p:nvPr/>
        </p:nvSpPr>
        <p:spPr>
          <a:xfrm>
            <a:off x="4449644" y="55330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0" name="任意多边形: 形状 1039">
            <a:extLst>
              <a:ext uri="{FF2B5EF4-FFF2-40B4-BE49-F238E27FC236}">
                <a16:creationId xmlns:a16="http://schemas.microsoft.com/office/drawing/2014/main" id="{72D30B8B-04C1-CE56-F58D-DB28FA574D6D}"/>
              </a:ext>
            </a:extLst>
          </p:cNvPr>
          <p:cNvSpPr/>
          <p:nvPr/>
        </p:nvSpPr>
        <p:spPr>
          <a:xfrm>
            <a:off x="4406596" y="5004065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Rectangle: Rounded Corners 2">
            <a:extLst>
              <a:ext uri="{FF2B5EF4-FFF2-40B4-BE49-F238E27FC236}">
                <a16:creationId xmlns:a16="http://schemas.microsoft.com/office/drawing/2014/main" id="{250BBFA5-5985-B5AF-2DA9-E9FBCF669AC5}"/>
              </a:ext>
            </a:extLst>
          </p:cNvPr>
          <p:cNvSpPr/>
          <p:nvPr/>
        </p:nvSpPr>
        <p:spPr>
          <a:xfrm>
            <a:off x="7565826" y="433652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2" name="Rectangle: Rounded Corners 2">
            <a:extLst>
              <a:ext uri="{FF2B5EF4-FFF2-40B4-BE49-F238E27FC236}">
                <a16:creationId xmlns:a16="http://schemas.microsoft.com/office/drawing/2014/main" id="{13E5F5A2-2445-C8F2-4BF2-A1F9999BC3DE}"/>
              </a:ext>
            </a:extLst>
          </p:cNvPr>
          <p:cNvSpPr/>
          <p:nvPr/>
        </p:nvSpPr>
        <p:spPr>
          <a:xfrm>
            <a:off x="7563393" y="442069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3" name="Rectangle: Rounded Corners 2">
            <a:extLst>
              <a:ext uri="{FF2B5EF4-FFF2-40B4-BE49-F238E27FC236}">
                <a16:creationId xmlns:a16="http://schemas.microsoft.com/office/drawing/2014/main" id="{4B882D3E-18E2-2C99-DF34-D953CB80ECFF}"/>
              </a:ext>
            </a:extLst>
          </p:cNvPr>
          <p:cNvSpPr/>
          <p:nvPr/>
        </p:nvSpPr>
        <p:spPr>
          <a:xfrm>
            <a:off x="7563393" y="450329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4" name="Rectangle: Rounded Corners 2">
            <a:extLst>
              <a:ext uri="{FF2B5EF4-FFF2-40B4-BE49-F238E27FC236}">
                <a16:creationId xmlns:a16="http://schemas.microsoft.com/office/drawing/2014/main" id="{CA6AE32C-5B1C-F151-C88E-F2698E6943BF}"/>
              </a:ext>
            </a:extLst>
          </p:cNvPr>
          <p:cNvSpPr/>
          <p:nvPr/>
        </p:nvSpPr>
        <p:spPr>
          <a:xfrm>
            <a:off x="7563643" y="458771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5" name="Rectangle: Rounded Corners 2">
            <a:extLst>
              <a:ext uri="{FF2B5EF4-FFF2-40B4-BE49-F238E27FC236}">
                <a16:creationId xmlns:a16="http://schemas.microsoft.com/office/drawing/2014/main" id="{323B3312-55CD-FAF7-E71B-A3E4BF4D5D8F}"/>
              </a:ext>
            </a:extLst>
          </p:cNvPr>
          <p:cNvSpPr/>
          <p:nvPr/>
        </p:nvSpPr>
        <p:spPr>
          <a:xfrm>
            <a:off x="7563643" y="467031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6" name="Rectangle: Rounded Corners 2">
            <a:extLst>
              <a:ext uri="{FF2B5EF4-FFF2-40B4-BE49-F238E27FC236}">
                <a16:creationId xmlns:a16="http://schemas.microsoft.com/office/drawing/2014/main" id="{8E6F90CC-A506-18EA-7C26-C0DF922F2AE5}"/>
              </a:ext>
            </a:extLst>
          </p:cNvPr>
          <p:cNvSpPr/>
          <p:nvPr/>
        </p:nvSpPr>
        <p:spPr>
          <a:xfrm>
            <a:off x="7564143" y="475643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7" name="任意多边形: 形状 1046">
            <a:extLst>
              <a:ext uri="{FF2B5EF4-FFF2-40B4-BE49-F238E27FC236}">
                <a16:creationId xmlns:a16="http://schemas.microsoft.com/office/drawing/2014/main" id="{32B74343-1605-A1D6-560A-098661E6AD4F}"/>
              </a:ext>
            </a:extLst>
          </p:cNvPr>
          <p:cNvSpPr/>
          <p:nvPr/>
        </p:nvSpPr>
        <p:spPr>
          <a:xfrm>
            <a:off x="7521095" y="4227425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Rectangle: Rounded Corners 2">
            <a:extLst>
              <a:ext uri="{FF2B5EF4-FFF2-40B4-BE49-F238E27FC236}">
                <a16:creationId xmlns:a16="http://schemas.microsoft.com/office/drawing/2014/main" id="{3221EB85-4D28-3699-BF97-C46150D934AB}"/>
              </a:ext>
            </a:extLst>
          </p:cNvPr>
          <p:cNvSpPr/>
          <p:nvPr/>
        </p:nvSpPr>
        <p:spPr>
          <a:xfrm>
            <a:off x="10493852" y="493032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9" name="Rectangle: Rounded Corners 2">
            <a:extLst>
              <a:ext uri="{FF2B5EF4-FFF2-40B4-BE49-F238E27FC236}">
                <a16:creationId xmlns:a16="http://schemas.microsoft.com/office/drawing/2014/main" id="{CE579C0B-EF4C-62CA-EE8C-5F7B4688E846}"/>
              </a:ext>
            </a:extLst>
          </p:cNvPr>
          <p:cNvSpPr/>
          <p:nvPr/>
        </p:nvSpPr>
        <p:spPr>
          <a:xfrm>
            <a:off x="10491419" y="501448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0" name="Rectangle: Rounded Corners 2">
            <a:extLst>
              <a:ext uri="{FF2B5EF4-FFF2-40B4-BE49-F238E27FC236}">
                <a16:creationId xmlns:a16="http://schemas.microsoft.com/office/drawing/2014/main" id="{E641C98D-65AA-4D38-70FD-0D8583D7CEA9}"/>
              </a:ext>
            </a:extLst>
          </p:cNvPr>
          <p:cNvSpPr/>
          <p:nvPr/>
        </p:nvSpPr>
        <p:spPr>
          <a:xfrm>
            <a:off x="10491419" y="509708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1" name="Rectangle: Rounded Corners 2">
            <a:extLst>
              <a:ext uri="{FF2B5EF4-FFF2-40B4-BE49-F238E27FC236}">
                <a16:creationId xmlns:a16="http://schemas.microsoft.com/office/drawing/2014/main" id="{C95B3F8F-8D36-3D78-FF30-B5A28BBA4471}"/>
              </a:ext>
            </a:extLst>
          </p:cNvPr>
          <p:cNvSpPr/>
          <p:nvPr/>
        </p:nvSpPr>
        <p:spPr>
          <a:xfrm>
            <a:off x="10491669" y="518150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2" name="Rectangle: Rounded Corners 2">
            <a:extLst>
              <a:ext uri="{FF2B5EF4-FFF2-40B4-BE49-F238E27FC236}">
                <a16:creationId xmlns:a16="http://schemas.microsoft.com/office/drawing/2014/main" id="{E30D5D17-0B16-4448-B839-7B081FD25A7F}"/>
              </a:ext>
            </a:extLst>
          </p:cNvPr>
          <p:cNvSpPr/>
          <p:nvPr/>
        </p:nvSpPr>
        <p:spPr>
          <a:xfrm>
            <a:off x="10491669" y="526410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3" name="Rectangle: Rounded Corners 2">
            <a:extLst>
              <a:ext uri="{FF2B5EF4-FFF2-40B4-BE49-F238E27FC236}">
                <a16:creationId xmlns:a16="http://schemas.microsoft.com/office/drawing/2014/main" id="{85B455F4-16BD-43A2-E31A-20A9E92B0DFE}"/>
              </a:ext>
            </a:extLst>
          </p:cNvPr>
          <p:cNvSpPr/>
          <p:nvPr/>
        </p:nvSpPr>
        <p:spPr>
          <a:xfrm>
            <a:off x="10492169" y="535022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4" name="任意多边形: 形状 1053">
            <a:extLst>
              <a:ext uri="{FF2B5EF4-FFF2-40B4-BE49-F238E27FC236}">
                <a16:creationId xmlns:a16="http://schemas.microsoft.com/office/drawing/2014/main" id="{67F71F95-C33D-29B3-1898-061006C56AEF}"/>
              </a:ext>
            </a:extLst>
          </p:cNvPr>
          <p:cNvSpPr/>
          <p:nvPr/>
        </p:nvSpPr>
        <p:spPr>
          <a:xfrm>
            <a:off x="10449121" y="4821218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76088E-88AB-9F41-7E26-22062EBCF73C}"/>
              </a:ext>
            </a:extLst>
          </p:cNvPr>
          <p:cNvSpPr/>
          <p:nvPr/>
        </p:nvSpPr>
        <p:spPr>
          <a:xfrm>
            <a:off x="1185" y="3243037"/>
            <a:ext cx="12192000" cy="1097784"/>
          </a:xfrm>
          <a:prstGeom prst="rect">
            <a:avLst/>
          </a:prstGeom>
          <a:solidFill>
            <a:srgbClr val="004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1: Low power consumption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0435BE-5A4B-69F8-8263-AAF20F80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27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500"/>
                            </p:stCondLst>
                            <p:childTnLst>
                              <p:par>
                                <p:cTn id="2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2500"/>
                            </p:stCondLst>
                            <p:childTnLst>
                              <p:par>
                                <p:cTn id="4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4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500"/>
                            </p:stCondLst>
                            <p:childTnLst>
                              <p:par>
                                <p:cTn id="54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000"/>
                            </p:stCondLst>
                            <p:childTnLst>
                              <p:par>
                                <p:cTn id="576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500"/>
                            </p:stCondLst>
                            <p:childTnLst>
                              <p:par>
                                <p:cTn id="59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2000"/>
                            </p:stCondLst>
                            <p:childTnLst>
                              <p:par>
                                <p:cTn id="60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61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0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4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5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7" fill="hold">
                      <p:stCondLst>
                        <p:cond delay="indefinite"/>
                      </p:stCondLst>
                      <p:childTnLst>
                        <p:par>
                          <p:cTn id="698" fill="hold">
                            <p:stCondLst>
                              <p:cond delay="0"/>
                            </p:stCondLst>
                            <p:childTnLst>
                              <p:par>
                                <p:cTn id="6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95" grpId="0" animBg="1"/>
      <p:bldP spid="1095" grpId="1" animBg="1"/>
      <p:bldP spid="1095" grpId="2" animBg="1"/>
      <p:bldP spid="1096" grpId="0" animBg="1"/>
      <p:bldP spid="1096" grpId="1" animBg="1"/>
      <p:bldP spid="1096" grpId="2" animBg="1"/>
      <p:bldP spid="1100" grpId="0" animBg="1"/>
      <p:bldP spid="1100" grpId="1" animBg="1"/>
      <p:bldP spid="1100" grpId="2" animBg="1"/>
      <p:bldP spid="1101" grpId="0" animBg="1"/>
      <p:bldP spid="1101" grpId="1" animBg="1"/>
      <p:bldP spid="1101" grpId="2" animBg="1"/>
      <p:bldP spid="1104" grpId="0" animBg="1"/>
      <p:bldP spid="1104" grpId="1" animBg="1"/>
      <p:bldP spid="1104" grpId="2" animBg="1"/>
      <p:bldP spid="1105" grpId="0" animBg="1"/>
      <p:bldP spid="1105" grpId="1" animBg="1"/>
      <p:bldP spid="1105" grpId="2" animBg="1"/>
      <p:bldP spid="1106" grpId="0" animBg="1"/>
      <p:bldP spid="1106" grpId="1" animBg="1"/>
      <p:bldP spid="1106" grpId="2" animBg="1"/>
      <p:bldP spid="1107" grpId="0" animBg="1"/>
      <p:bldP spid="1107" grpId="1" animBg="1"/>
      <p:bldP spid="1107" grpId="2" animBg="1"/>
      <p:bldP spid="1114" grpId="0" animBg="1"/>
      <p:bldP spid="1114" grpId="1" animBg="1"/>
      <p:bldP spid="1114" grpId="2" animBg="1"/>
      <p:bldP spid="1115" grpId="0" animBg="1"/>
      <p:bldP spid="1115" grpId="1" animBg="1"/>
      <p:bldP spid="1115" grpId="2" animBg="1"/>
      <p:bldP spid="1116" grpId="0" animBg="1"/>
      <p:bldP spid="1116" grpId="1" animBg="1"/>
      <p:bldP spid="1116" grpId="2" animBg="1"/>
      <p:bldP spid="1117" grpId="0" animBg="1"/>
      <p:bldP spid="1117" grpId="1" animBg="1"/>
      <p:bldP spid="1117" grpId="2" animBg="1"/>
      <p:bldP spid="1129" grpId="0" animBg="1"/>
      <p:bldP spid="1129" grpId="1" animBg="1"/>
      <p:bldP spid="1129" grpId="2" animBg="1"/>
      <p:bldP spid="1130" grpId="0" animBg="1"/>
      <p:bldP spid="1130" grpId="1" animBg="1"/>
      <p:bldP spid="1130" grpId="2" animBg="1"/>
      <p:bldP spid="1131" grpId="0" animBg="1"/>
      <p:bldP spid="1131" grpId="1" animBg="1"/>
      <p:bldP spid="1131" grpId="2" animBg="1"/>
      <p:bldP spid="1132" grpId="0" animBg="1"/>
      <p:bldP spid="1132" grpId="1" animBg="1"/>
      <p:bldP spid="1132" grpId="2" animBg="1"/>
      <p:bldP spid="1144" grpId="0" animBg="1"/>
      <p:bldP spid="1144" grpId="1" animBg="1"/>
      <p:bldP spid="1144" grpId="2" animBg="1"/>
      <p:bldP spid="1145" grpId="0" animBg="1"/>
      <p:bldP spid="1145" grpId="1" animBg="1"/>
      <p:bldP spid="1145" grpId="2" animBg="1"/>
      <p:bldP spid="1146" grpId="0" animBg="1"/>
      <p:bldP spid="1146" grpId="1" animBg="1"/>
      <p:bldP spid="1146" grpId="2" animBg="1"/>
      <p:bldP spid="1147" grpId="0" animBg="1"/>
      <p:bldP spid="1147" grpId="1" animBg="1"/>
      <p:bldP spid="1147" grpId="2" animBg="1"/>
      <p:bldP spid="1149" grpId="0" animBg="1"/>
      <p:bldP spid="1149" grpId="1" animBg="1"/>
      <p:bldP spid="1149" grpId="2" animBg="1"/>
      <p:bldP spid="1150" grpId="0" animBg="1"/>
      <p:bldP spid="1150" grpId="1" animBg="1"/>
      <p:bldP spid="1150" grpId="2" animBg="1"/>
      <p:bldP spid="1151" grpId="0" animBg="1"/>
      <p:bldP spid="1151" grpId="1" animBg="1"/>
      <p:bldP spid="1151" grpId="2" animBg="1"/>
      <p:bldP spid="1152" grpId="0" animBg="1"/>
      <p:bldP spid="1152" grpId="1" animBg="1"/>
      <p:bldP spid="1152" grpId="2" animBg="1"/>
      <p:bldP spid="1155" grpId="0" animBg="1"/>
      <p:bldP spid="1155" grpId="1" animBg="1"/>
      <p:bldP spid="1155" grpId="2" animBg="1"/>
      <p:bldP spid="1157" grpId="0" animBg="1"/>
      <p:bldP spid="1157" grpId="1" animBg="1"/>
      <p:bldP spid="1157" grpId="2" animBg="1"/>
      <p:bldP spid="1159" grpId="0" animBg="1"/>
      <p:bldP spid="1159" grpId="1" animBg="1"/>
      <p:bldP spid="1159" grpId="2" animBg="1"/>
      <p:bldP spid="1160" grpId="0" animBg="1"/>
      <p:bldP spid="1160" grpId="1" animBg="1"/>
      <p:bldP spid="1160" grpId="2" animBg="1"/>
      <p:bldP spid="1161" grpId="0" animBg="1"/>
      <p:bldP spid="1161" grpId="1" animBg="1"/>
      <p:bldP spid="1161" grpId="2" animBg="1"/>
      <p:bldP spid="1162" grpId="0" animBg="1"/>
      <p:bldP spid="1162" grpId="1" animBg="1"/>
      <p:bldP spid="1162" grpId="2" animBg="1"/>
      <p:bldP spid="1164" grpId="0" animBg="1"/>
      <p:bldP spid="1164" grpId="1" animBg="1"/>
      <p:bldP spid="1164" grpId="2" animBg="1"/>
      <p:bldP spid="1165" grpId="0" animBg="1"/>
      <p:bldP spid="1165" grpId="1" animBg="1"/>
      <p:bldP spid="1165" grpId="2" animBg="1"/>
      <p:bldP spid="1166" grpId="0" animBg="1"/>
      <p:bldP spid="1166" grpId="1" animBg="1"/>
      <p:bldP spid="1166" grpId="2" animBg="1"/>
      <p:bldP spid="1167" grpId="0" animBg="1"/>
      <p:bldP spid="1167" grpId="1" animBg="1"/>
      <p:bldP spid="1167" grpId="2" animBg="1"/>
      <p:bldP spid="1154" grpId="0" animBg="1"/>
      <p:bldP spid="1154" grpId="1" animBg="1"/>
      <p:bldP spid="1154" grpId="2" animBg="1"/>
      <p:bldP spid="1156" grpId="0" animBg="1"/>
      <p:bldP spid="1156" grpId="1" animBg="1"/>
      <p:bldP spid="1156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1026" grpId="0" animBg="1"/>
      <p:bldP spid="1027" grpId="0" animBg="1"/>
      <p:bldP spid="1027" grpId="1" animBg="1"/>
      <p:bldP spid="1028" grpId="0" animBg="1"/>
      <p:bldP spid="1028" grpId="1" animBg="1"/>
      <p:bldP spid="1029" grpId="0" animBg="1"/>
      <p:bldP spid="1029" grpId="1" animBg="1"/>
      <p:bldP spid="1030" grpId="0" animBg="1"/>
      <p:bldP spid="1030" grpId="1" animBg="1"/>
      <p:bldP spid="1031" grpId="0" animBg="1"/>
      <p:bldP spid="1031" grpId="1" animBg="1"/>
      <p:bldP spid="1032" grpId="0" animBg="1"/>
      <p:bldP spid="1032" grpId="1" animBg="1"/>
      <p:bldP spid="1033" grpId="0" animBg="1"/>
      <p:bldP spid="1034" grpId="0" animBg="1"/>
      <p:bldP spid="1034" grpId="1" animBg="1"/>
      <p:bldP spid="1035" grpId="0" animBg="1"/>
      <p:bldP spid="1035" grpId="1" animBg="1"/>
      <p:bldP spid="1036" grpId="0" animBg="1"/>
      <p:bldP spid="1036" grpId="1" animBg="1"/>
      <p:bldP spid="1037" grpId="0" animBg="1"/>
      <p:bldP spid="1037" grpId="1" animBg="1"/>
      <p:bldP spid="1038" grpId="0" animBg="1"/>
      <p:bldP spid="1038" grpId="1" animBg="1"/>
      <p:bldP spid="1039" grpId="0" animBg="1"/>
      <p:bldP spid="1039" grpId="1" animBg="1"/>
      <p:bldP spid="1040" grpId="0" animBg="1"/>
      <p:bldP spid="1041" grpId="0" animBg="1"/>
      <p:bldP spid="1041" grpId="1" animBg="1"/>
      <p:bldP spid="1042" grpId="0" animBg="1"/>
      <p:bldP spid="1042" grpId="1" animBg="1"/>
      <p:bldP spid="1043" grpId="0" animBg="1"/>
      <p:bldP spid="1043" grpId="1" animBg="1"/>
      <p:bldP spid="1044" grpId="0" animBg="1"/>
      <p:bldP spid="1044" grpId="1" animBg="1"/>
      <p:bldP spid="1045" grpId="0" animBg="1"/>
      <p:bldP spid="1045" grpId="1" animBg="1"/>
      <p:bldP spid="1046" grpId="0" animBg="1"/>
      <p:bldP spid="1046" grpId="1" animBg="1"/>
      <p:bldP spid="1047" grpId="0" animBg="1"/>
      <p:bldP spid="1048" grpId="0" animBg="1"/>
      <p:bldP spid="1048" grpId="1" animBg="1"/>
      <p:bldP spid="1049" grpId="0" animBg="1"/>
      <p:bldP spid="1049" grpId="1" animBg="1"/>
      <p:bldP spid="1050" grpId="0" animBg="1"/>
      <p:bldP spid="1050" grpId="1" animBg="1"/>
      <p:bldP spid="1051" grpId="0" animBg="1"/>
      <p:bldP spid="1051" grpId="1" animBg="1"/>
      <p:bldP spid="1052" grpId="0" animBg="1"/>
      <p:bldP spid="1052" grpId="1" animBg="1"/>
      <p:bldP spid="1053" grpId="0" animBg="1"/>
      <p:bldP spid="1053" grpId="1" animBg="1"/>
      <p:bldP spid="1054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Codeword Translation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D73296F-9180-3C74-F13F-4FECCDAE2ADC}"/>
              </a:ext>
            </a:extLst>
          </p:cNvPr>
          <p:cNvSpPr/>
          <p:nvPr/>
        </p:nvSpPr>
        <p:spPr>
          <a:xfrm>
            <a:off x="2067169" y="1611923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E959D9D-A78E-E8E6-320C-9F7BBF4EB60C}"/>
              </a:ext>
            </a:extLst>
          </p:cNvPr>
          <p:cNvSpPr/>
          <p:nvPr/>
        </p:nvSpPr>
        <p:spPr>
          <a:xfrm>
            <a:off x="3603848" y="1611923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PHR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82F1D04-AB89-F407-06B0-E06F0098EC65}"/>
              </a:ext>
            </a:extLst>
          </p:cNvPr>
          <p:cNvSpPr/>
          <p:nvPr/>
        </p:nvSpPr>
        <p:spPr>
          <a:xfrm>
            <a:off x="5140527" y="1611923"/>
            <a:ext cx="4486640" cy="453120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Single-tone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B44E6C98-8C3A-0DCF-8982-43F3D8438C47}"/>
              </a:ext>
            </a:extLst>
          </p:cNvPr>
          <p:cNvSpPr/>
          <p:nvPr/>
        </p:nvSpPr>
        <p:spPr>
          <a:xfrm rot="5400000">
            <a:off x="7084065" y="2797554"/>
            <a:ext cx="599558" cy="34385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笑脸 34">
            <a:extLst>
              <a:ext uri="{FF2B5EF4-FFF2-40B4-BE49-F238E27FC236}">
                <a16:creationId xmlns:a16="http://schemas.microsoft.com/office/drawing/2014/main" id="{F5D618C9-CF49-A038-1E41-8CA527B3DA48}"/>
              </a:ext>
            </a:extLst>
          </p:cNvPr>
          <p:cNvSpPr>
            <a:spLocks noChangeAspect="1"/>
          </p:cNvSpPr>
          <p:nvPr/>
        </p:nvSpPr>
        <p:spPr>
          <a:xfrm>
            <a:off x="3377285" y="2367359"/>
            <a:ext cx="252000" cy="252001"/>
          </a:xfrm>
          <a:prstGeom prst="smileyFace">
            <a:avLst>
              <a:gd name="adj" fmla="val -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37BA28A-4FA7-E4D8-E676-9C7AF9DB2370}"/>
              </a:ext>
            </a:extLst>
          </p:cNvPr>
          <p:cNvSpPr/>
          <p:nvPr/>
        </p:nvSpPr>
        <p:spPr>
          <a:xfrm>
            <a:off x="2067167" y="5019517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7BBA777-0C34-4E49-6D5C-71E506E8A074}"/>
              </a:ext>
            </a:extLst>
          </p:cNvPr>
          <p:cNvSpPr/>
          <p:nvPr/>
        </p:nvSpPr>
        <p:spPr>
          <a:xfrm>
            <a:off x="3603846" y="5019517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PHR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5735C42-7C53-5C1E-1F67-0079CE6DE978}"/>
              </a:ext>
            </a:extLst>
          </p:cNvPr>
          <p:cNvSpPr/>
          <p:nvPr/>
        </p:nvSpPr>
        <p:spPr>
          <a:xfrm>
            <a:off x="5140526" y="5019517"/>
            <a:ext cx="4486640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Payload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8B1959DA-FAD7-7A78-0692-9B5C470B5BAB}"/>
              </a:ext>
            </a:extLst>
          </p:cNvPr>
          <p:cNvCxnSpPr>
            <a:cxnSpLocks/>
          </p:cNvCxnSpPr>
          <p:nvPr/>
        </p:nvCxnSpPr>
        <p:spPr>
          <a:xfrm>
            <a:off x="2067167" y="2333187"/>
            <a:ext cx="3073357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583460DE-E047-B7CB-CF7C-CE60A5DBA221}"/>
              </a:ext>
            </a:extLst>
          </p:cNvPr>
          <p:cNvCxnSpPr>
            <a:cxnSpLocks/>
          </p:cNvCxnSpPr>
          <p:nvPr/>
        </p:nvCxnSpPr>
        <p:spPr>
          <a:xfrm>
            <a:off x="2067167" y="1867337"/>
            <a:ext cx="0" cy="7933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BE3E0275-D898-3E63-FCCA-D6829F7250E8}"/>
              </a:ext>
            </a:extLst>
          </p:cNvPr>
          <p:cNvCxnSpPr>
            <a:cxnSpLocks/>
          </p:cNvCxnSpPr>
          <p:nvPr/>
        </p:nvCxnSpPr>
        <p:spPr>
          <a:xfrm>
            <a:off x="5140524" y="1860206"/>
            <a:ext cx="0" cy="7933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03C6C74F-3A2B-6AF8-C338-E11CC078E856}"/>
              </a:ext>
            </a:extLst>
          </p:cNvPr>
          <p:cNvCxnSpPr>
            <a:cxnSpLocks/>
          </p:cNvCxnSpPr>
          <p:nvPr/>
        </p:nvCxnSpPr>
        <p:spPr>
          <a:xfrm>
            <a:off x="9627165" y="1838483"/>
            <a:ext cx="0" cy="7933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>
            <a:extLst>
              <a:ext uri="{FF2B5EF4-FFF2-40B4-BE49-F238E27FC236}">
                <a16:creationId xmlns:a16="http://schemas.microsoft.com/office/drawing/2014/main" id="{D6B86468-72AD-79A5-EC5B-A2E7D8B398E8}"/>
              </a:ext>
            </a:extLst>
          </p:cNvPr>
          <p:cNvCxnSpPr>
            <a:cxnSpLocks/>
          </p:cNvCxnSpPr>
          <p:nvPr/>
        </p:nvCxnSpPr>
        <p:spPr>
          <a:xfrm>
            <a:off x="5140524" y="2339001"/>
            <a:ext cx="448664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笑脸 95">
            <a:extLst>
              <a:ext uri="{FF2B5EF4-FFF2-40B4-BE49-F238E27FC236}">
                <a16:creationId xmlns:a16="http://schemas.microsoft.com/office/drawing/2014/main" id="{5561EE6E-D200-662B-AD5F-CE753CA5EB18}"/>
              </a:ext>
            </a:extLst>
          </p:cNvPr>
          <p:cNvSpPr>
            <a:spLocks noChangeAspect="1"/>
          </p:cNvSpPr>
          <p:nvPr/>
        </p:nvSpPr>
        <p:spPr>
          <a:xfrm>
            <a:off x="7257845" y="2377106"/>
            <a:ext cx="252000" cy="252001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8C649327-33B4-A75D-B0ED-542431736B50}"/>
              </a:ext>
            </a:extLst>
          </p:cNvPr>
          <p:cNvSpPr/>
          <p:nvPr/>
        </p:nvSpPr>
        <p:spPr>
          <a:xfrm>
            <a:off x="5140524" y="3466991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EA2BE893-4709-3F70-B193-5B541DCC1834}"/>
              </a:ext>
            </a:extLst>
          </p:cNvPr>
          <p:cNvSpPr/>
          <p:nvPr/>
        </p:nvSpPr>
        <p:spPr>
          <a:xfrm>
            <a:off x="6677203" y="3466991"/>
            <a:ext cx="15366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PHR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6827AE7C-17BF-19D6-0A6A-2BB43E81B212}"/>
              </a:ext>
            </a:extLst>
          </p:cNvPr>
          <p:cNvSpPr/>
          <p:nvPr/>
        </p:nvSpPr>
        <p:spPr>
          <a:xfrm>
            <a:off x="8213883" y="3466991"/>
            <a:ext cx="1413278" cy="4531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Payload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0" name="箭头: 右 99">
            <a:extLst>
              <a:ext uri="{FF2B5EF4-FFF2-40B4-BE49-F238E27FC236}">
                <a16:creationId xmlns:a16="http://schemas.microsoft.com/office/drawing/2014/main" id="{1F7CAA7E-E8BE-59EF-FDEA-DB7CF5C7E937}"/>
              </a:ext>
            </a:extLst>
          </p:cNvPr>
          <p:cNvSpPr/>
          <p:nvPr/>
        </p:nvSpPr>
        <p:spPr>
          <a:xfrm rot="5400000">
            <a:off x="2547514" y="3703944"/>
            <a:ext cx="1911541" cy="34385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443B542-AFED-BC82-4F6D-4C101A12289B}"/>
              </a:ext>
            </a:extLst>
          </p:cNvPr>
          <p:cNvSpPr txBox="1"/>
          <p:nvPr/>
        </p:nvSpPr>
        <p:spPr>
          <a:xfrm>
            <a:off x="6209408" y="3999334"/>
            <a:ext cx="247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Low carrier utilization</a:t>
            </a:r>
            <a:endParaRPr lang="zh-CN" altLang="en-US" dirty="0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E89F7B61-BB3F-9575-6432-8F31249634F6}"/>
              </a:ext>
            </a:extLst>
          </p:cNvPr>
          <p:cNvSpPr txBox="1"/>
          <p:nvPr/>
        </p:nvSpPr>
        <p:spPr>
          <a:xfrm>
            <a:off x="2755224" y="5580443"/>
            <a:ext cx="616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Codeword translation helps to improve carrier utilization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324440-8A70-23A9-A404-1127C65C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20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2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34" grpId="0" animBg="1"/>
      <p:bldP spid="35" grpId="0" animBg="1"/>
      <p:bldP spid="65" grpId="0" animBg="1"/>
      <p:bldP spid="66" grpId="0" animBg="1"/>
      <p:bldP spid="67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Codeword Translation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CACEC2C-7443-B2F3-7A32-AFF722F7DC05}"/>
                  </a:ext>
                </a:extLst>
              </p:cNvPr>
              <p:cNvSpPr/>
              <p:nvPr/>
            </p:nvSpPr>
            <p:spPr>
              <a:xfrm>
                <a:off x="3465237" y="3085573"/>
                <a:ext cx="1719715" cy="450742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CACEC2C-7443-B2F3-7A32-AFF722F7D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237" y="3085573"/>
                <a:ext cx="1719715" cy="4507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0716190-A798-8FE3-77E5-7E6391450CF2}"/>
                  </a:ext>
                </a:extLst>
              </p:cNvPr>
              <p:cNvSpPr/>
              <p:nvPr/>
            </p:nvSpPr>
            <p:spPr>
              <a:xfrm>
                <a:off x="3469031" y="2707174"/>
                <a:ext cx="1720912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0716190-A798-8FE3-77E5-7E6391450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031" y="2707174"/>
                <a:ext cx="1720912" cy="373234"/>
              </a:xfrm>
              <a:prstGeom prst="rect">
                <a:avLst/>
              </a:prstGeom>
              <a:blipFill>
                <a:blip r:embed="rId4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AA51C29-AAA4-D58D-F176-7F9FE541B8E0}"/>
                  </a:ext>
                </a:extLst>
              </p:cNvPr>
              <p:cNvSpPr/>
              <p:nvPr/>
            </p:nvSpPr>
            <p:spPr>
              <a:xfrm>
                <a:off x="5177522" y="2710653"/>
                <a:ext cx="1655640" cy="373234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AA51C29-AAA4-D58D-F176-7F9FE541B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522" y="2710653"/>
                <a:ext cx="1655640" cy="373234"/>
              </a:xfrm>
              <a:prstGeom prst="rect">
                <a:avLst/>
              </a:prstGeom>
              <a:blipFill>
                <a:blip r:embed="rId5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0928418-13B2-DD41-D9EE-CA3DE5254475}"/>
                  </a:ext>
                </a:extLst>
              </p:cNvPr>
              <p:cNvSpPr/>
              <p:nvPr/>
            </p:nvSpPr>
            <p:spPr>
              <a:xfrm>
                <a:off x="6838175" y="2710653"/>
                <a:ext cx="1639384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0928418-13B2-DD41-D9EE-CA3DE52544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175" y="2710653"/>
                <a:ext cx="1639384" cy="373234"/>
              </a:xfrm>
              <a:prstGeom prst="rect">
                <a:avLst/>
              </a:prstGeom>
              <a:blipFill>
                <a:blip r:embed="rId6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65A778C-5DA9-69D3-043F-CF250A0A219A}"/>
                  </a:ext>
                </a:extLst>
              </p:cNvPr>
              <p:cNvSpPr/>
              <p:nvPr/>
            </p:nvSpPr>
            <p:spPr>
              <a:xfrm>
                <a:off x="8463923" y="2715439"/>
                <a:ext cx="1733728" cy="367723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65A778C-5DA9-69D3-043F-CF250A0A21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923" y="2715439"/>
                <a:ext cx="1733728" cy="367723"/>
              </a:xfrm>
              <a:prstGeom prst="rect">
                <a:avLst/>
              </a:prstGeom>
              <a:blipFill>
                <a:blip r:embed="rId7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EC4C470-B287-F5D2-897D-4FDB1C457ED3}"/>
                  </a:ext>
                </a:extLst>
              </p:cNvPr>
              <p:cNvSpPr/>
              <p:nvPr/>
            </p:nvSpPr>
            <p:spPr>
              <a:xfrm>
                <a:off x="5182554" y="3091083"/>
                <a:ext cx="1659457" cy="445233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EC4C470-B287-F5D2-897D-4FDB1C457E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554" y="3091083"/>
                <a:ext cx="1659457" cy="4452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3A6CEDC-A713-38B8-C440-63FF6545883E}"/>
                  </a:ext>
                </a:extLst>
              </p:cNvPr>
              <p:cNvSpPr/>
              <p:nvPr/>
            </p:nvSpPr>
            <p:spPr>
              <a:xfrm>
                <a:off x="6834359" y="3072867"/>
                <a:ext cx="1624552" cy="463449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3A6CEDC-A713-38B8-C440-63FF65458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359" y="3072867"/>
                <a:ext cx="1624552" cy="4634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417216D-C54A-F1F8-BFCB-5293666D89F9}"/>
                  </a:ext>
                </a:extLst>
              </p:cNvPr>
              <p:cNvSpPr/>
              <p:nvPr/>
            </p:nvSpPr>
            <p:spPr>
              <a:xfrm>
                <a:off x="8466781" y="3075835"/>
                <a:ext cx="1720225" cy="450742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417216D-C54A-F1F8-BFCB-5293666D8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781" y="3075835"/>
                <a:ext cx="1720225" cy="4507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5D03B11-9816-AEFF-B5CC-36B34A9AA719}"/>
              </a:ext>
            </a:extLst>
          </p:cNvPr>
          <p:cNvCxnSpPr>
            <a:cxnSpLocks/>
          </p:cNvCxnSpPr>
          <p:nvPr/>
        </p:nvCxnSpPr>
        <p:spPr>
          <a:xfrm flipH="1">
            <a:off x="3452860" y="1331724"/>
            <a:ext cx="38515" cy="3848365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02C6041-C23C-4C65-ACC8-A632C8D24BFE}"/>
              </a:ext>
            </a:extLst>
          </p:cNvPr>
          <p:cNvCxnSpPr>
            <a:cxnSpLocks/>
          </p:cNvCxnSpPr>
          <p:nvPr/>
        </p:nvCxnSpPr>
        <p:spPr>
          <a:xfrm flipH="1">
            <a:off x="5162761" y="1343275"/>
            <a:ext cx="30686" cy="3833691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03ADEFD-2DE9-79DE-5C67-EBDFA6CF35A8}"/>
              </a:ext>
            </a:extLst>
          </p:cNvPr>
          <p:cNvCxnSpPr>
            <a:cxnSpLocks/>
          </p:cNvCxnSpPr>
          <p:nvPr/>
        </p:nvCxnSpPr>
        <p:spPr>
          <a:xfrm flipH="1">
            <a:off x="6823018" y="1333540"/>
            <a:ext cx="36482" cy="3843427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E31570D-1D51-4847-3C6B-3F5534A4B407}"/>
              </a:ext>
            </a:extLst>
          </p:cNvPr>
          <p:cNvCxnSpPr>
            <a:cxnSpLocks/>
          </p:cNvCxnSpPr>
          <p:nvPr/>
        </p:nvCxnSpPr>
        <p:spPr>
          <a:xfrm flipH="1">
            <a:off x="8449329" y="1333540"/>
            <a:ext cx="38289" cy="385018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B6F929E-E155-C333-E43E-A9F90E30DC57}"/>
              </a:ext>
            </a:extLst>
          </p:cNvPr>
          <p:cNvSpPr txBox="1"/>
          <p:nvPr/>
        </p:nvSpPr>
        <p:spPr>
          <a:xfrm>
            <a:off x="1103767" y="1557032"/>
            <a:ext cx="132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</a:rPr>
              <a:t>Excitation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860BE04-E4EF-0DCA-CC58-183FF97C8866}"/>
              </a:ext>
            </a:extLst>
          </p:cNvPr>
          <p:cNvSpPr txBox="1"/>
          <p:nvPr/>
        </p:nvSpPr>
        <p:spPr>
          <a:xfrm>
            <a:off x="949268" y="4481679"/>
            <a:ext cx="150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</a:rPr>
              <a:t>Backscatter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8ADD73-1B82-40D1-52D8-2E15478E23B3}"/>
              </a:ext>
            </a:extLst>
          </p:cNvPr>
          <p:cNvSpPr txBox="1"/>
          <p:nvPr/>
        </p:nvSpPr>
        <p:spPr>
          <a:xfrm>
            <a:off x="1707428" y="2936775"/>
            <a:ext cx="665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 Math" panose="02040503050406030204" pitchFamily="18" charset="0"/>
              </a:rPr>
              <a:t>Tag</a:t>
            </a:r>
            <a:endParaRPr lang="zh-CN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964C2BC3-B3B8-96F1-BFC5-6DB4E6868B2D}"/>
              </a:ext>
            </a:extLst>
          </p:cNvPr>
          <p:cNvSpPr/>
          <p:nvPr/>
        </p:nvSpPr>
        <p:spPr>
          <a:xfrm>
            <a:off x="3994788" y="3587749"/>
            <a:ext cx="597350" cy="696725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C717D02-0464-1B53-2826-128A70CE7419}"/>
              </a:ext>
            </a:extLst>
          </p:cNvPr>
          <p:cNvGrpSpPr/>
          <p:nvPr/>
        </p:nvGrpSpPr>
        <p:grpSpPr>
          <a:xfrm>
            <a:off x="4121585" y="2266512"/>
            <a:ext cx="360000" cy="360000"/>
            <a:chOff x="3970483" y="2280861"/>
            <a:chExt cx="593101" cy="364293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919AE8D3-A327-3449-6A75-3E43D57A45B8}"/>
                </a:ext>
              </a:extLst>
            </p:cNvPr>
            <p:cNvSpPr/>
            <p:nvPr/>
          </p:nvSpPr>
          <p:spPr>
            <a:xfrm>
              <a:off x="3970483" y="2280861"/>
              <a:ext cx="593101" cy="364293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C834AC2-8791-C09A-C225-3C398C988A0F}"/>
                </a:ext>
              </a:extLst>
            </p:cNvPr>
            <p:cNvCxnSpPr>
              <a:stCxn id="24" idx="1"/>
              <a:endCxn id="24" idx="5"/>
            </p:cNvCxnSpPr>
            <p:nvPr/>
          </p:nvCxnSpPr>
          <p:spPr>
            <a:xfrm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11B39233-07AF-9C0C-C599-C2F9031F97DF}"/>
                </a:ext>
              </a:extLst>
            </p:cNvPr>
            <p:cNvCxnSpPr>
              <a:cxnSpLocks/>
              <a:stCxn id="24" idx="3"/>
              <a:endCxn id="24" idx="7"/>
            </p:cNvCxnSpPr>
            <p:nvPr/>
          </p:nvCxnSpPr>
          <p:spPr>
            <a:xfrm flipV="1"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8FAF9D7-1F67-8A81-5372-3A72374A1F43}"/>
                  </a:ext>
                </a:extLst>
              </p:cNvPr>
              <p:cNvSpPr/>
              <p:nvPr/>
            </p:nvSpPr>
            <p:spPr>
              <a:xfrm>
                <a:off x="3485068" y="1695752"/>
                <a:ext cx="1719715" cy="516547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8FAF9D7-1F67-8A81-5372-3A72374A1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068" y="1695752"/>
                <a:ext cx="1719715" cy="5165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8C0D5BB-9374-CD96-B3F1-A9AEA32042A8}"/>
                  </a:ext>
                </a:extLst>
              </p:cNvPr>
              <p:cNvSpPr txBox="1"/>
              <p:nvPr/>
            </p:nvSpPr>
            <p:spPr>
              <a:xfrm>
                <a:off x="2438877" y="1724218"/>
                <a:ext cx="731293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8C0D5BB-9374-CD96-B3F1-A9AEA3204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877" y="1724218"/>
                <a:ext cx="731293" cy="305884"/>
              </a:xfrm>
              <a:prstGeom prst="rect">
                <a:avLst/>
              </a:prstGeom>
              <a:blipFill>
                <a:blip r:embed="rId12"/>
                <a:stretch>
                  <a:fillRect b="-4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1933E28F-7A3E-35EA-5CFD-0942FB9DD229}"/>
                  </a:ext>
                </a:extLst>
              </p:cNvPr>
              <p:cNvSpPr/>
              <p:nvPr/>
            </p:nvSpPr>
            <p:spPr>
              <a:xfrm>
                <a:off x="3485066" y="1333540"/>
                <a:ext cx="1720912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1933E28F-7A3E-35EA-5CFD-0942FB9DD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066" y="1333540"/>
                <a:ext cx="1720912" cy="373234"/>
              </a:xfrm>
              <a:prstGeom prst="rect">
                <a:avLst/>
              </a:prstGeom>
              <a:blipFill>
                <a:blip r:embed="rId13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BC29CF8-C446-A0BD-1CB0-0EEB45A88580}"/>
                  </a:ext>
                </a:extLst>
              </p:cNvPr>
              <p:cNvSpPr txBox="1"/>
              <p:nvPr/>
            </p:nvSpPr>
            <p:spPr>
              <a:xfrm>
                <a:off x="2526829" y="1343275"/>
                <a:ext cx="586931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BC29CF8-C446-A0BD-1CB0-0EEB45A88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829" y="1343275"/>
                <a:ext cx="586931" cy="305884"/>
              </a:xfrm>
              <a:prstGeom prst="rect">
                <a:avLst/>
              </a:prstGeom>
              <a:blipFill>
                <a:blip r:embed="rId14"/>
                <a:stretch>
                  <a:fillRect b="-50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F26B830-779C-3DA1-C77D-8A56F1F4DD1A}"/>
                  </a:ext>
                </a:extLst>
              </p:cNvPr>
              <p:cNvSpPr/>
              <p:nvPr/>
            </p:nvSpPr>
            <p:spPr>
              <a:xfrm>
                <a:off x="5200967" y="1333540"/>
                <a:ext cx="1655640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F26B830-779C-3DA1-C77D-8A56F1F4D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67" y="1333540"/>
                <a:ext cx="1655640" cy="373234"/>
              </a:xfrm>
              <a:prstGeom prst="rect">
                <a:avLst/>
              </a:prstGeom>
              <a:blipFill>
                <a:blip r:embed="rId15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98A3DADA-9509-261D-3F0A-07183E22CC3F}"/>
                  </a:ext>
                </a:extLst>
              </p:cNvPr>
              <p:cNvSpPr/>
              <p:nvPr/>
            </p:nvSpPr>
            <p:spPr>
              <a:xfrm>
                <a:off x="6870442" y="1333540"/>
                <a:ext cx="1639384" cy="373234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98A3DADA-9509-261D-3F0A-07183E22C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442" y="1333540"/>
                <a:ext cx="1639384" cy="373234"/>
              </a:xfrm>
              <a:prstGeom prst="rect">
                <a:avLst/>
              </a:prstGeom>
              <a:blipFill>
                <a:blip r:embed="rId16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C90A693-C631-651A-7C15-441DC30D3675}"/>
                  </a:ext>
                </a:extLst>
              </p:cNvPr>
              <p:cNvSpPr/>
              <p:nvPr/>
            </p:nvSpPr>
            <p:spPr>
              <a:xfrm>
                <a:off x="8494988" y="1333541"/>
                <a:ext cx="1720912" cy="367723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C90A693-C631-651A-7C15-441DC30D3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4988" y="1333541"/>
                <a:ext cx="1720912" cy="367723"/>
              </a:xfrm>
              <a:prstGeom prst="rect">
                <a:avLst/>
              </a:prstGeom>
              <a:blipFill>
                <a:blip r:embed="rId17"/>
                <a:stretch>
                  <a:fillRect b="-1875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8AD40F21-1A64-C444-F2E8-3F741947AB4C}"/>
                  </a:ext>
                </a:extLst>
              </p:cNvPr>
              <p:cNvSpPr/>
              <p:nvPr/>
            </p:nvSpPr>
            <p:spPr>
              <a:xfrm>
                <a:off x="5200965" y="1701261"/>
                <a:ext cx="1659457" cy="516547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8AD40F21-1A64-C444-F2E8-3F741947AB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65" y="1701261"/>
                <a:ext cx="1659457" cy="51654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6F723F26-C5F2-4D29-8555-72E6B55C20B1}"/>
                  </a:ext>
                </a:extLst>
              </p:cNvPr>
              <p:cNvSpPr/>
              <p:nvPr/>
            </p:nvSpPr>
            <p:spPr>
              <a:xfrm>
                <a:off x="6866628" y="1695754"/>
                <a:ext cx="1624552" cy="520238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6F723F26-C5F2-4D29-8555-72E6B55C20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628" y="1695754"/>
                <a:ext cx="1624552" cy="52023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256A1375-C482-BE56-DD97-E983D1249FAF}"/>
                  </a:ext>
                </a:extLst>
              </p:cNvPr>
              <p:cNvSpPr/>
              <p:nvPr/>
            </p:nvSpPr>
            <p:spPr>
              <a:xfrm>
                <a:off x="8490674" y="1693937"/>
                <a:ext cx="1708490" cy="522056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256A1375-C482-BE56-DD97-E983D1249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674" y="1693937"/>
                <a:ext cx="1708490" cy="52205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C9DD95F-DDC4-B849-FF2E-35DFCDDDF651}"/>
                  </a:ext>
                </a:extLst>
              </p:cNvPr>
              <p:cNvSpPr/>
              <p:nvPr/>
            </p:nvSpPr>
            <p:spPr>
              <a:xfrm>
                <a:off x="3442024" y="4676225"/>
                <a:ext cx="1719715" cy="500742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C9DD95F-DDC4-B849-FF2E-35DFCDDDF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024" y="4676225"/>
                <a:ext cx="1719715" cy="50074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8ADA3FE5-D1DD-9C05-C2E1-90948F3EE741}"/>
                  </a:ext>
                </a:extLst>
              </p:cNvPr>
              <p:cNvSpPr/>
              <p:nvPr/>
            </p:nvSpPr>
            <p:spPr>
              <a:xfrm>
                <a:off x="3442022" y="4314013"/>
                <a:ext cx="1720912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8ADA3FE5-D1DD-9C05-C2E1-90948F3EE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022" y="4314013"/>
                <a:ext cx="1720912" cy="373234"/>
              </a:xfrm>
              <a:prstGeom prst="rect">
                <a:avLst/>
              </a:prstGeom>
              <a:blipFill>
                <a:blip r:embed="rId22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7C89F95-15B1-5573-E641-68045E20B8AF}"/>
                  </a:ext>
                </a:extLst>
              </p:cNvPr>
              <p:cNvSpPr/>
              <p:nvPr/>
            </p:nvSpPr>
            <p:spPr>
              <a:xfrm>
                <a:off x="5157923" y="4314013"/>
                <a:ext cx="1655640" cy="373234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7C89F95-15B1-5573-E641-68045E20B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923" y="4314013"/>
                <a:ext cx="1655640" cy="373234"/>
              </a:xfrm>
              <a:prstGeom prst="rect">
                <a:avLst/>
              </a:prstGeom>
              <a:blipFill>
                <a:blip r:embed="rId23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8AA2F2D0-51FF-1716-3618-860481AAAD7A}"/>
                  </a:ext>
                </a:extLst>
              </p:cNvPr>
              <p:cNvSpPr/>
              <p:nvPr/>
            </p:nvSpPr>
            <p:spPr>
              <a:xfrm>
                <a:off x="6827398" y="4314013"/>
                <a:ext cx="1639384" cy="373234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8AA2F2D0-51FF-1716-3618-860481AAA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398" y="4314013"/>
                <a:ext cx="1639384" cy="373234"/>
              </a:xfrm>
              <a:prstGeom prst="rect">
                <a:avLst/>
              </a:prstGeom>
              <a:blipFill>
                <a:blip r:embed="rId24"/>
                <a:stretch>
                  <a:fillRect b="-18462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43FE9C1E-FDAD-D8CB-C467-A0D827B0F2DB}"/>
                  </a:ext>
                </a:extLst>
              </p:cNvPr>
              <p:cNvSpPr/>
              <p:nvPr/>
            </p:nvSpPr>
            <p:spPr>
              <a:xfrm>
                <a:off x="8451943" y="4314013"/>
                <a:ext cx="1720912" cy="367723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43FE9C1E-FDAD-D8CB-C467-A0D827B0F2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943" y="4314013"/>
                <a:ext cx="1720912" cy="367723"/>
              </a:xfrm>
              <a:prstGeom prst="rect">
                <a:avLst/>
              </a:prstGeom>
              <a:blipFill>
                <a:blip r:embed="rId25"/>
                <a:stretch>
                  <a:fillRect b="-18750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8C2F073-19A2-155D-1698-5FFDC90728D1}"/>
                  </a:ext>
                </a:extLst>
              </p:cNvPr>
              <p:cNvSpPr/>
              <p:nvPr/>
            </p:nvSpPr>
            <p:spPr>
              <a:xfrm>
                <a:off x="5157921" y="4681734"/>
                <a:ext cx="1659457" cy="495232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98C2F073-19A2-155D-1698-5FFDC9072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921" y="4681734"/>
                <a:ext cx="1659457" cy="495232"/>
              </a:xfrm>
              <a:prstGeom prst="rect">
                <a:avLst/>
              </a:prstGeom>
              <a:blipFill>
                <a:blip r:embed="rId26"/>
                <a:stretch>
                  <a:fillRect b="-1176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2830462D-A34E-A4FA-622A-3D15044B47A1}"/>
                  </a:ext>
                </a:extLst>
              </p:cNvPr>
              <p:cNvSpPr/>
              <p:nvPr/>
            </p:nvSpPr>
            <p:spPr>
              <a:xfrm>
                <a:off x="6823584" y="4676227"/>
                <a:ext cx="1624552" cy="505680"/>
              </a:xfrm>
              <a:prstGeom prst="rect">
                <a:avLst/>
              </a:prstGeom>
              <a:solidFill>
                <a:srgbClr val="7030A0">
                  <a:alpha val="20000"/>
                </a:srgb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2830462D-A34E-A4FA-622A-3D15044B47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584" y="4676227"/>
                <a:ext cx="1624552" cy="50568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0A6DDC9E-9AE0-72DD-9C00-E4F71DF18CA4}"/>
                  </a:ext>
                </a:extLst>
              </p:cNvPr>
              <p:cNvSpPr/>
              <p:nvPr/>
            </p:nvSpPr>
            <p:spPr>
              <a:xfrm>
                <a:off x="8447631" y="4674409"/>
                <a:ext cx="1708490" cy="505679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0A6DDC9E-9AE0-72DD-9C00-E4F71DF18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631" y="4674409"/>
                <a:ext cx="1708490" cy="50567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0B99247-7DF3-E80C-11CC-0D79AED2E979}"/>
                  </a:ext>
                </a:extLst>
              </p:cNvPr>
              <p:cNvSpPr txBox="1"/>
              <p:nvPr/>
            </p:nvSpPr>
            <p:spPr>
              <a:xfrm>
                <a:off x="2396301" y="2679661"/>
                <a:ext cx="731293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0B99247-7DF3-E80C-11CC-0D79AED2E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301" y="2679661"/>
                <a:ext cx="731293" cy="305884"/>
              </a:xfrm>
              <a:prstGeom prst="rect">
                <a:avLst/>
              </a:prstGeom>
              <a:blipFill>
                <a:blip r:embed="rId29"/>
                <a:stretch>
                  <a:fillRect b="-5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643D5B-2213-3644-ADB0-ADAB5430AB18}"/>
                  </a:ext>
                </a:extLst>
              </p:cNvPr>
              <p:cNvSpPr txBox="1"/>
              <p:nvPr/>
            </p:nvSpPr>
            <p:spPr>
              <a:xfrm>
                <a:off x="2451042" y="4735497"/>
                <a:ext cx="770319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E643D5B-2213-3644-ADB0-ADAB5430A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042" y="4735497"/>
                <a:ext cx="770319" cy="305884"/>
              </a:xfrm>
              <a:prstGeom prst="rect">
                <a:avLst/>
              </a:prstGeom>
              <a:blipFill>
                <a:blip r:embed="rId30"/>
                <a:stretch>
                  <a:fillRect b="-4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868E4D4-D9E6-C0D2-DEBB-E87A26CAEC2B}"/>
                  </a:ext>
                </a:extLst>
              </p:cNvPr>
              <p:cNvSpPr txBox="1"/>
              <p:nvPr/>
            </p:nvSpPr>
            <p:spPr>
              <a:xfrm>
                <a:off x="2415476" y="4297648"/>
                <a:ext cx="824900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3868E4D4-D9E6-C0D2-DEBB-E87A26CAE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476" y="4297648"/>
                <a:ext cx="824900" cy="305884"/>
              </a:xfrm>
              <a:prstGeom prst="rect">
                <a:avLst/>
              </a:prstGeom>
              <a:blipFill>
                <a:blip r:embed="rId31"/>
                <a:stretch>
                  <a:fillRect b="-5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D9D22ACE-502D-5613-6600-D043667AA0A8}"/>
                  </a:ext>
                </a:extLst>
              </p:cNvPr>
              <p:cNvSpPr txBox="1"/>
              <p:nvPr/>
            </p:nvSpPr>
            <p:spPr>
              <a:xfrm>
                <a:off x="2421857" y="3075851"/>
                <a:ext cx="665763" cy="30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CN" altLang="en-US" sz="20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D9D22ACE-502D-5613-6600-D043667AA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857" y="3075851"/>
                <a:ext cx="665763" cy="305884"/>
              </a:xfrm>
              <a:prstGeom prst="rect">
                <a:avLst/>
              </a:prstGeom>
              <a:blipFill>
                <a:blip r:embed="rId32"/>
                <a:stretch>
                  <a:fillRect b="-4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组合 72">
            <a:extLst>
              <a:ext uri="{FF2B5EF4-FFF2-40B4-BE49-F238E27FC236}">
                <a16:creationId xmlns:a16="http://schemas.microsoft.com/office/drawing/2014/main" id="{328CCBEF-B650-06A2-544F-844D030A889A}"/>
              </a:ext>
            </a:extLst>
          </p:cNvPr>
          <p:cNvGrpSpPr/>
          <p:nvPr/>
        </p:nvGrpSpPr>
        <p:grpSpPr>
          <a:xfrm>
            <a:off x="5803791" y="2281476"/>
            <a:ext cx="360000" cy="360000"/>
            <a:chOff x="3970483" y="2280861"/>
            <a:chExt cx="593101" cy="364293"/>
          </a:xfrm>
        </p:grpSpPr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630A38FF-F342-8F4E-F995-34764217A56B}"/>
                </a:ext>
              </a:extLst>
            </p:cNvPr>
            <p:cNvSpPr/>
            <p:nvPr/>
          </p:nvSpPr>
          <p:spPr>
            <a:xfrm>
              <a:off x="3970483" y="2280861"/>
              <a:ext cx="593101" cy="364293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6E1E476F-C099-54DD-9CC6-3BE35EE9317C}"/>
                </a:ext>
              </a:extLst>
            </p:cNvPr>
            <p:cNvCxnSpPr>
              <a:stCxn id="74" idx="1"/>
              <a:endCxn id="74" idx="5"/>
            </p:cNvCxnSpPr>
            <p:nvPr/>
          </p:nvCxnSpPr>
          <p:spPr>
            <a:xfrm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6E88C4EE-0828-0FB1-F763-AA5673AD45BB}"/>
                </a:ext>
              </a:extLst>
            </p:cNvPr>
            <p:cNvCxnSpPr>
              <a:cxnSpLocks/>
              <a:stCxn id="74" idx="3"/>
              <a:endCxn id="74" idx="7"/>
            </p:cNvCxnSpPr>
            <p:nvPr/>
          </p:nvCxnSpPr>
          <p:spPr>
            <a:xfrm flipV="1"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C2EDFE8-83DA-E748-6A04-775526E8BAA1}"/>
              </a:ext>
            </a:extLst>
          </p:cNvPr>
          <p:cNvGrpSpPr/>
          <p:nvPr/>
        </p:nvGrpSpPr>
        <p:grpSpPr>
          <a:xfrm>
            <a:off x="7498846" y="2257337"/>
            <a:ext cx="360000" cy="360000"/>
            <a:chOff x="3970483" y="2280861"/>
            <a:chExt cx="593101" cy="364293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73FE933C-4484-BE4A-E016-95F22A41F0CD}"/>
                </a:ext>
              </a:extLst>
            </p:cNvPr>
            <p:cNvSpPr/>
            <p:nvPr/>
          </p:nvSpPr>
          <p:spPr>
            <a:xfrm>
              <a:off x="3970483" y="2280861"/>
              <a:ext cx="593101" cy="364293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D352F0BE-10D1-14DE-CFDE-B5E334307DF7}"/>
                </a:ext>
              </a:extLst>
            </p:cNvPr>
            <p:cNvCxnSpPr>
              <a:stCxn id="78" idx="1"/>
              <a:endCxn id="78" idx="5"/>
            </p:cNvCxnSpPr>
            <p:nvPr/>
          </p:nvCxnSpPr>
          <p:spPr>
            <a:xfrm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1C4D55F0-8E7A-0180-A63F-82EA4A7BA3A9}"/>
                </a:ext>
              </a:extLst>
            </p:cNvPr>
            <p:cNvCxnSpPr>
              <a:cxnSpLocks/>
              <a:stCxn id="78" idx="3"/>
              <a:endCxn id="78" idx="7"/>
            </p:cNvCxnSpPr>
            <p:nvPr/>
          </p:nvCxnSpPr>
          <p:spPr>
            <a:xfrm flipV="1"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7FFC9DEF-60CB-FA79-0939-569C149F098E}"/>
              </a:ext>
            </a:extLst>
          </p:cNvPr>
          <p:cNvGrpSpPr/>
          <p:nvPr/>
        </p:nvGrpSpPr>
        <p:grpSpPr>
          <a:xfrm>
            <a:off x="9141869" y="2286653"/>
            <a:ext cx="360000" cy="360000"/>
            <a:chOff x="3970483" y="2280861"/>
            <a:chExt cx="593101" cy="364293"/>
          </a:xfrm>
        </p:grpSpPr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8F6125EE-549C-322A-FDF6-3BF0D6C14479}"/>
                </a:ext>
              </a:extLst>
            </p:cNvPr>
            <p:cNvSpPr/>
            <p:nvPr/>
          </p:nvSpPr>
          <p:spPr>
            <a:xfrm>
              <a:off x="3970483" y="2280861"/>
              <a:ext cx="593101" cy="364293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3296ED89-7D02-41A4-3564-FC6D666106A2}"/>
                </a:ext>
              </a:extLst>
            </p:cNvPr>
            <p:cNvCxnSpPr>
              <a:stCxn id="82" idx="1"/>
              <a:endCxn id="82" idx="5"/>
            </p:cNvCxnSpPr>
            <p:nvPr/>
          </p:nvCxnSpPr>
          <p:spPr>
            <a:xfrm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BFB23AFB-2ED5-29A4-551F-E4382E68D334}"/>
                </a:ext>
              </a:extLst>
            </p:cNvPr>
            <p:cNvCxnSpPr>
              <a:cxnSpLocks/>
              <a:stCxn id="82" idx="3"/>
              <a:endCxn id="82" idx="7"/>
            </p:cNvCxnSpPr>
            <p:nvPr/>
          </p:nvCxnSpPr>
          <p:spPr>
            <a:xfrm flipV="1">
              <a:off x="4057340" y="2334210"/>
              <a:ext cx="419386" cy="2575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箭头: 下 1">
            <a:extLst>
              <a:ext uri="{FF2B5EF4-FFF2-40B4-BE49-F238E27FC236}">
                <a16:creationId xmlns:a16="http://schemas.microsoft.com/office/drawing/2014/main" id="{1443F512-0FF3-994A-D4CC-ED8F23BF4AB4}"/>
              </a:ext>
            </a:extLst>
          </p:cNvPr>
          <p:cNvSpPr/>
          <p:nvPr/>
        </p:nvSpPr>
        <p:spPr>
          <a:xfrm>
            <a:off x="5728067" y="3593268"/>
            <a:ext cx="597350" cy="696725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80527602-FA30-3FB9-539E-4E7E5B55BF9A}"/>
              </a:ext>
            </a:extLst>
          </p:cNvPr>
          <p:cNvSpPr/>
          <p:nvPr/>
        </p:nvSpPr>
        <p:spPr>
          <a:xfrm>
            <a:off x="7389346" y="3580881"/>
            <a:ext cx="597350" cy="696725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8" name="箭头: 下 27">
            <a:extLst>
              <a:ext uri="{FF2B5EF4-FFF2-40B4-BE49-F238E27FC236}">
                <a16:creationId xmlns:a16="http://schemas.microsoft.com/office/drawing/2014/main" id="{B454EDA5-F43E-6CF4-B780-88744364BE5C}"/>
              </a:ext>
            </a:extLst>
          </p:cNvPr>
          <p:cNvSpPr/>
          <p:nvPr/>
        </p:nvSpPr>
        <p:spPr>
          <a:xfrm>
            <a:off x="9023194" y="3582155"/>
            <a:ext cx="597350" cy="696725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id="{5D272737-90C1-FAAB-8288-4F4FA4E8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21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B27A3A1-E190-C15A-5101-9B05B084C1C4}"/>
              </a:ext>
            </a:extLst>
          </p:cNvPr>
          <p:cNvSpPr txBox="1"/>
          <p:nvPr/>
        </p:nvSpPr>
        <p:spPr>
          <a:xfrm>
            <a:off x="2271979" y="5580553"/>
            <a:ext cx="8106875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Tag=Backscatter-Excitation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9" grpId="0"/>
      <p:bldP spid="21" grpId="0"/>
      <p:bldP spid="22" grpId="0"/>
      <p:bldP spid="23" grpId="0" animBg="1"/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2" grpId="0" animBg="1"/>
      <p:bldP spid="27" grpId="0" animBg="1"/>
      <p:bldP spid="2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" name="图片 173">
            <a:extLst>
              <a:ext uri="{FF2B5EF4-FFF2-40B4-BE49-F238E27FC236}">
                <a16:creationId xmlns:a16="http://schemas.microsoft.com/office/drawing/2014/main" id="{4E96819D-8476-A359-EB57-1761AB17D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890" y="1441233"/>
            <a:ext cx="3476377" cy="26257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4552C67-BC50-74B0-11B7-61057DBF25C2}"/>
              </a:ext>
            </a:extLst>
          </p:cNvPr>
          <p:cNvSpPr txBox="1"/>
          <p:nvPr/>
        </p:nvSpPr>
        <p:spPr>
          <a:xfrm>
            <a:off x="1083733" y="1441233"/>
            <a:ext cx="5012267" cy="228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Tag prototype: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Envelope detector: AD8313+Comparator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RF switch: ADG902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Processor: FPGA (ZYNQ7000)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95D3AF-4115-DDC3-AD47-99E8DC8A877C}"/>
              </a:ext>
            </a:extLst>
          </p:cNvPr>
          <p:cNvSpPr txBox="1"/>
          <p:nvPr/>
        </p:nvSpPr>
        <p:spPr>
          <a:xfrm>
            <a:off x="1083732" y="3725128"/>
            <a:ext cx="6292428" cy="6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Commodity ZigBee transmitter: ATMEGA256RF2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D5B249-4CC3-6E4E-A0E5-12289C0B17B3}"/>
              </a:ext>
            </a:extLst>
          </p:cNvPr>
          <p:cNvSpPr txBox="1"/>
          <p:nvPr/>
        </p:nvSpPr>
        <p:spPr>
          <a:xfrm>
            <a:off x="1083732" y="4426168"/>
            <a:ext cx="6292428" cy="6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Commodity ZigBee receiver: TI CC2650</a:t>
            </a:r>
            <a:endParaRPr lang="en-US" altLang="zh-CN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197B57-FFE2-1729-86C0-3B52E38D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22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9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E291D6D-37E9-C50A-1125-483DCDFB4B61}"/>
              </a:ext>
            </a:extLst>
          </p:cNvPr>
          <p:cNvGrpSpPr/>
          <p:nvPr/>
        </p:nvGrpSpPr>
        <p:grpSpPr>
          <a:xfrm>
            <a:off x="700599" y="1714017"/>
            <a:ext cx="10790801" cy="2794568"/>
            <a:chOff x="0" y="2049297"/>
            <a:chExt cx="10790801" cy="2794568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C8B840BD-AA45-A7E8-B38F-B771864E7E4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42" y="2050605"/>
              <a:ext cx="4942243" cy="2756789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4C9865F-D771-F0D5-D8B0-5E364293D0A6}"/>
                </a:ext>
              </a:extLst>
            </p:cNvPr>
            <p:cNvSpPr/>
            <p:nvPr/>
          </p:nvSpPr>
          <p:spPr>
            <a:xfrm>
              <a:off x="2012992" y="4650930"/>
              <a:ext cx="381000" cy="15646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9C022E6-352A-999E-D4D0-DE1F8DF2F331}"/>
                </a:ext>
              </a:extLst>
            </p:cNvPr>
            <p:cNvSpPr txBox="1"/>
            <p:nvPr/>
          </p:nvSpPr>
          <p:spPr>
            <a:xfrm>
              <a:off x="1873079" y="4534605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-500K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C4B992-FB39-8E05-FE87-B03F42FE24DE}"/>
                </a:ext>
              </a:extLst>
            </p:cNvPr>
            <p:cNvSpPr/>
            <p:nvPr/>
          </p:nvSpPr>
          <p:spPr>
            <a:xfrm>
              <a:off x="2516077" y="4612293"/>
              <a:ext cx="228600" cy="152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55C7E75-2BE7-72FD-F6B5-E673B633296E}"/>
                </a:ext>
              </a:extLst>
            </p:cNvPr>
            <p:cNvSpPr txBox="1"/>
            <p:nvPr/>
          </p:nvSpPr>
          <p:spPr>
            <a:xfrm>
              <a:off x="2497027" y="4534605"/>
              <a:ext cx="266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5A18D4B-F464-70C0-D45B-02D10E1B676E}"/>
                </a:ext>
              </a:extLst>
            </p:cNvPr>
            <p:cNvSpPr/>
            <p:nvPr/>
          </p:nvSpPr>
          <p:spPr>
            <a:xfrm>
              <a:off x="2774992" y="4606832"/>
              <a:ext cx="444030" cy="2005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A089999-B404-99E1-249A-D3CA747ABA75}"/>
                </a:ext>
              </a:extLst>
            </p:cNvPr>
            <p:cNvSpPr txBox="1"/>
            <p:nvPr/>
          </p:nvSpPr>
          <p:spPr>
            <a:xfrm>
              <a:off x="2744677" y="4534605"/>
              <a:ext cx="639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500K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273D244-4F83-7FF0-30C6-5F79D545D932}"/>
                </a:ext>
              </a:extLst>
            </p:cNvPr>
            <p:cNvSpPr/>
            <p:nvPr/>
          </p:nvSpPr>
          <p:spPr>
            <a:xfrm>
              <a:off x="3308392" y="4586712"/>
              <a:ext cx="457200" cy="2035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FE41294-08AF-1EEC-58EA-CBF10FFCD792}"/>
                </a:ext>
              </a:extLst>
            </p:cNvPr>
            <p:cNvSpPr txBox="1"/>
            <p:nvPr/>
          </p:nvSpPr>
          <p:spPr>
            <a:xfrm>
              <a:off x="3253446" y="4534605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1M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A905AE1-F4DF-52B7-D169-B612DBB7A014}"/>
                </a:ext>
              </a:extLst>
            </p:cNvPr>
            <p:cNvSpPr/>
            <p:nvPr/>
          </p:nvSpPr>
          <p:spPr>
            <a:xfrm>
              <a:off x="3761580" y="4586712"/>
              <a:ext cx="311019" cy="190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4EB8BFD-A3C0-9AF1-6945-53BE3DDAB02E}"/>
                </a:ext>
              </a:extLst>
            </p:cNvPr>
            <p:cNvSpPr txBox="1"/>
            <p:nvPr/>
          </p:nvSpPr>
          <p:spPr>
            <a:xfrm>
              <a:off x="3625205" y="4534605"/>
              <a:ext cx="603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1.5M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C24F73F-0397-015A-AEB3-1A242E6A8A83}"/>
                </a:ext>
              </a:extLst>
            </p:cNvPr>
            <p:cNvSpPr/>
            <p:nvPr/>
          </p:nvSpPr>
          <p:spPr>
            <a:xfrm>
              <a:off x="4212314" y="4604609"/>
              <a:ext cx="381000" cy="1925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43C4D43-5EFB-CBD9-CBC6-9D9BD4AD2F1B}"/>
                </a:ext>
              </a:extLst>
            </p:cNvPr>
            <p:cNvSpPr txBox="1"/>
            <p:nvPr/>
          </p:nvSpPr>
          <p:spPr>
            <a:xfrm>
              <a:off x="4139150" y="4528073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2M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BBC660E-AB89-4096-708D-B98256F168D2}"/>
                </a:ext>
              </a:extLst>
            </p:cNvPr>
            <p:cNvSpPr/>
            <p:nvPr/>
          </p:nvSpPr>
          <p:spPr>
            <a:xfrm>
              <a:off x="4594535" y="4592226"/>
              <a:ext cx="381000" cy="1925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28CC931-531B-B07A-5E13-0EA0847EA878}"/>
                </a:ext>
              </a:extLst>
            </p:cNvPr>
            <p:cNvSpPr txBox="1"/>
            <p:nvPr/>
          </p:nvSpPr>
          <p:spPr>
            <a:xfrm>
              <a:off x="4488298" y="4534605"/>
              <a:ext cx="594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2.5M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1BBAC0A-6619-5905-3C78-5B2E3BAD8175}"/>
                </a:ext>
              </a:extLst>
            </p:cNvPr>
            <p:cNvSpPr/>
            <p:nvPr/>
          </p:nvSpPr>
          <p:spPr>
            <a:xfrm>
              <a:off x="1536826" y="4618735"/>
              <a:ext cx="371519" cy="15847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57EBA2E-7481-C3F2-E35F-A5EAF4C8DD40}"/>
                </a:ext>
              </a:extLst>
            </p:cNvPr>
            <p:cNvSpPr txBox="1"/>
            <p:nvPr/>
          </p:nvSpPr>
          <p:spPr>
            <a:xfrm>
              <a:off x="1508886" y="4534603"/>
              <a:ext cx="50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3B13907-A194-C689-68F7-19FBC0CB15B8}"/>
                </a:ext>
              </a:extLst>
            </p:cNvPr>
            <p:cNvSpPr/>
            <p:nvPr/>
          </p:nvSpPr>
          <p:spPr>
            <a:xfrm>
              <a:off x="1127886" y="4602274"/>
              <a:ext cx="381000" cy="19139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D626118-2B51-B32B-95EA-226A679ED7CF}"/>
                </a:ext>
              </a:extLst>
            </p:cNvPr>
            <p:cNvSpPr txBox="1"/>
            <p:nvPr/>
          </p:nvSpPr>
          <p:spPr>
            <a:xfrm>
              <a:off x="975926" y="4534603"/>
              <a:ext cx="67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8C11A3B9-B835-4EE0-910D-9E6809F8C248}"/>
                </a:ext>
              </a:extLst>
            </p:cNvPr>
            <p:cNvSpPr/>
            <p:nvPr/>
          </p:nvSpPr>
          <p:spPr>
            <a:xfrm>
              <a:off x="643830" y="4608836"/>
              <a:ext cx="381000" cy="1593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DC1ECB1-3141-FF54-C575-1B5237DE6800}"/>
                </a:ext>
              </a:extLst>
            </p:cNvPr>
            <p:cNvSpPr txBox="1"/>
            <p:nvPr/>
          </p:nvSpPr>
          <p:spPr>
            <a:xfrm>
              <a:off x="613159" y="4534605"/>
              <a:ext cx="50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-2M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4D81580-72E9-FDCA-B04B-CBE8042D59F4}"/>
                </a:ext>
              </a:extLst>
            </p:cNvPr>
            <p:cNvSpPr/>
            <p:nvPr/>
          </p:nvSpPr>
          <p:spPr>
            <a:xfrm>
              <a:off x="292982" y="4654484"/>
              <a:ext cx="381000" cy="10525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A206B05-8F45-5FF4-2EEC-81692BB74405}"/>
                </a:ext>
              </a:extLst>
            </p:cNvPr>
            <p:cNvSpPr/>
            <p:nvPr/>
          </p:nvSpPr>
          <p:spPr>
            <a:xfrm>
              <a:off x="3765592" y="2049297"/>
              <a:ext cx="1066800" cy="30777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29D91C29-2D2F-307F-DD26-A712231E6D34}"/>
                </a:ext>
              </a:extLst>
            </p:cNvPr>
            <p:cNvSpPr/>
            <p:nvPr/>
          </p:nvSpPr>
          <p:spPr>
            <a:xfrm>
              <a:off x="152864" y="2364930"/>
              <a:ext cx="280235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42EB446-E50F-F241-58CD-8E703C7B9B6F}"/>
                </a:ext>
              </a:extLst>
            </p:cNvPr>
            <p:cNvSpPr txBox="1"/>
            <p:nvPr/>
          </p:nvSpPr>
          <p:spPr>
            <a:xfrm>
              <a:off x="76242" y="2285753"/>
              <a:ext cx="266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3E0BA3F-35DA-2124-1A31-9AD99B5B48BA}"/>
                </a:ext>
              </a:extLst>
            </p:cNvPr>
            <p:cNvSpPr/>
            <p:nvPr/>
          </p:nvSpPr>
          <p:spPr>
            <a:xfrm>
              <a:off x="90887" y="2088678"/>
              <a:ext cx="479381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0AC6C64-2E09-3478-09F4-63B553368416}"/>
                </a:ext>
              </a:extLst>
            </p:cNvPr>
            <p:cNvSpPr txBox="1"/>
            <p:nvPr/>
          </p:nvSpPr>
          <p:spPr>
            <a:xfrm>
              <a:off x="90887" y="2071925"/>
              <a:ext cx="632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dBm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AFAA02C-B1B8-B474-7F0F-530D26D403C7}"/>
                </a:ext>
              </a:extLst>
            </p:cNvPr>
            <p:cNvSpPr/>
            <p:nvPr/>
          </p:nvSpPr>
          <p:spPr>
            <a:xfrm>
              <a:off x="90887" y="2562005"/>
              <a:ext cx="321905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F95DB82-21B6-12DB-088D-F2F6FE67E268}"/>
                </a:ext>
              </a:extLst>
            </p:cNvPr>
            <p:cNvSpPr txBox="1"/>
            <p:nvPr/>
          </p:nvSpPr>
          <p:spPr>
            <a:xfrm>
              <a:off x="76242" y="2499581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DDF48573-EEF9-5B56-C2F9-0429BB50D5AE}"/>
                </a:ext>
              </a:extLst>
            </p:cNvPr>
            <p:cNvSpPr/>
            <p:nvPr/>
          </p:nvSpPr>
          <p:spPr>
            <a:xfrm>
              <a:off x="90887" y="2775833"/>
              <a:ext cx="321905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7148A43-3ACC-43FD-C0B4-C88B97B36427}"/>
                </a:ext>
              </a:extLst>
            </p:cNvPr>
            <p:cNvSpPr txBox="1"/>
            <p:nvPr/>
          </p:nvSpPr>
          <p:spPr>
            <a:xfrm>
              <a:off x="76242" y="2713409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-20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C25B15C-7EE2-1974-0403-3CBDEE662EC7}"/>
                </a:ext>
              </a:extLst>
            </p:cNvPr>
            <p:cNvSpPr/>
            <p:nvPr/>
          </p:nvSpPr>
          <p:spPr>
            <a:xfrm>
              <a:off x="125655" y="2969310"/>
              <a:ext cx="287137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3BFF0DB2-7E4F-8D91-E945-1DF947ECE363}"/>
                </a:ext>
              </a:extLst>
            </p:cNvPr>
            <p:cNvSpPr txBox="1"/>
            <p:nvPr/>
          </p:nvSpPr>
          <p:spPr>
            <a:xfrm>
              <a:off x="76242" y="2920400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-30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F729BAC-3BA4-C11F-0741-4193392D6E12}"/>
                </a:ext>
              </a:extLst>
            </p:cNvPr>
            <p:cNvSpPr/>
            <p:nvPr/>
          </p:nvSpPr>
          <p:spPr>
            <a:xfrm>
              <a:off x="130439" y="3197910"/>
              <a:ext cx="307060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74911A1-476A-9EFB-9E0A-A2AF2EE91ED5}"/>
                </a:ext>
              </a:extLst>
            </p:cNvPr>
            <p:cNvSpPr txBox="1"/>
            <p:nvPr/>
          </p:nvSpPr>
          <p:spPr>
            <a:xfrm>
              <a:off x="76242" y="3141560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-40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5C69E29-0095-5C82-73CA-C578ECB5361A}"/>
                </a:ext>
              </a:extLst>
            </p:cNvPr>
            <p:cNvSpPr/>
            <p:nvPr/>
          </p:nvSpPr>
          <p:spPr>
            <a:xfrm>
              <a:off x="125655" y="3407460"/>
              <a:ext cx="280631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BCD46F65-F3C5-6162-49F6-E5920561C880}"/>
                </a:ext>
              </a:extLst>
            </p:cNvPr>
            <p:cNvSpPr txBox="1"/>
            <p:nvPr/>
          </p:nvSpPr>
          <p:spPr>
            <a:xfrm>
              <a:off x="76242" y="3351798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-50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A53B69E-40FC-348A-0284-60369D2BA9D0}"/>
                </a:ext>
              </a:extLst>
            </p:cNvPr>
            <p:cNvSpPr/>
            <p:nvPr/>
          </p:nvSpPr>
          <p:spPr>
            <a:xfrm>
              <a:off x="125656" y="3619558"/>
              <a:ext cx="307444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379D579-B335-AC97-8473-87F3BDCE5248}"/>
                </a:ext>
              </a:extLst>
            </p:cNvPr>
            <p:cNvSpPr txBox="1"/>
            <p:nvPr/>
          </p:nvSpPr>
          <p:spPr>
            <a:xfrm>
              <a:off x="76242" y="3560002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-60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7A92AB9-6569-8E7D-C83F-183F02E0D0C6}"/>
                </a:ext>
              </a:extLst>
            </p:cNvPr>
            <p:cNvSpPr/>
            <p:nvPr/>
          </p:nvSpPr>
          <p:spPr>
            <a:xfrm>
              <a:off x="90888" y="3815925"/>
              <a:ext cx="342212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F5657062-81B3-492A-C69F-4D98F543FC7D}"/>
                </a:ext>
              </a:extLst>
            </p:cNvPr>
            <p:cNvSpPr txBox="1"/>
            <p:nvPr/>
          </p:nvSpPr>
          <p:spPr>
            <a:xfrm>
              <a:off x="76241" y="3765256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-70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4CA691E-36D9-A604-9178-C41935CBDE6B}"/>
                </a:ext>
              </a:extLst>
            </p:cNvPr>
            <p:cNvSpPr/>
            <p:nvPr/>
          </p:nvSpPr>
          <p:spPr>
            <a:xfrm>
              <a:off x="83843" y="4044525"/>
              <a:ext cx="328950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1B915AD5-A317-7795-C117-688EC58334D2}"/>
                </a:ext>
              </a:extLst>
            </p:cNvPr>
            <p:cNvSpPr txBox="1"/>
            <p:nvPr/>
          </p:nvSpPr>
          <p:spPr>
            <a:xfrm>
              <a:off x="76242" y="3975401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-80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E766F88-2C53-8F46-CEDC-49CA2F8175D2}"/>
                </a:ext>
              </a:extLst>
            </p:cNvPr>
            <p:cNvSpPr/>
            <p:nvPr/>
          </p:nvSpPr>
          <p:spPr>
            <a:xfrm>
              <a:off x="103251" y="4243581"/>
              <a:ext cx="309541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8193422-4B21-4043-29EE-7D294FD7024C}"/>
                </a:ext>
              </a:extLst>
            </p:cNvPr>
            <p:cNvSpPr txBox="1"/>
            <p:nvPr/>
          </p:nvSpPr>
          <p:spPr>
            <a:xfrm>
              <a:off x="76240" y="4188360"/>
              <a:ext cx="464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-90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FAE2DF03-8E98-6B7D-7C50-15DE7673F415}"/>
                </a:ext>
              </a:extLst>
            </p:cNvPr>
            <p:cNvSpPr/>
            <p:nvPr/>
          </p:nvSpPr>
          <p:spPr>
            <a:xfrm>
              <a:off x="82970" y="4455033"/>
              <a:ext cx="348201" cy="228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8396BFBB-FD23-4AD3-DC0E-13D7A6CEB0D0}"/>
                </a:ext>
              </a:extLst>
            </p:cNvPr>
            <p:cNvSpPr txBox="1"/>
            <p:nvPr/>
          </p:nvSpPr>
          <p:spPr>
            <a:xfrm>
              <a:off x="90887" y="4534605"/>
              <a:ext cx="67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-2.5M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DC01E9B7-A2D8-E4DC-7EBE-CAEC4CE7B918}"/>
                </a:ext>
              </a:extLst>
            </p:cNvPr>
            <p:cNvSpPr txBox="1"/>
            <p:nvPr/>
          </p:nvSpPr>
          <p:spPr>
            <a:xfrm>
              <a:off x="0" y="4384408"/>
              <a:ext cx="544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-100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9B5A05E-1256-A9C7-0CFA-3FCD02577964}"/>
                </a:ext>
              </a:extLst>
            </p:cNvPr>
            <p:cNvSpPr txBox="1"/>
            <p:nvPr/>
          </p:nvSpPr>
          <p:spPr>
            <a:xfrm>
              <a:off x="3041139" y="2069165"/>
              <a:ext cx="209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Atten: 34,8 dB</a:t>
              </a:r>
            </a:p>
            <a:p>
              <a:r>
                <a:rPr lang="en-US" altLang="zh-CN" sz="1400" b="1" dirty="0">
                  <a:solidFill>
                    <a:schemeClr val="bg1"/>
                  </a:solidFill>
                </a:rPr>
                <a:t>Ref </a:t>
              </a:r>
              <a:r>
                <a:rPr lang="en-US" altLang="zh-CN" sz="1400" b="1" dirty="0" err="1">
                  <a:solidFill>
                    <a:schemeClr val="bg1"/>
                  </a:solidFill>
                </a:rPr>
                <a:t>Clk</a:t>
              </a:r>
              <a:r>
                <a:rPr lang="en-US" altLang="zh-CN" sz="1400" b="1" dirty="0">
                  <a:solidFill>
                    <a:schemeClr val="bg1"/>
                  </a:solidFill>
                </a:rPr>
                <a:t>: Onboard </a:t>
              </a:r>
              <a:r>
                <a:rPr lang="en-US" altLang="zh-CN" sz="1400" b="1" dirty="0" err="1">
                  <a:solidFill>
                    <a:schemeClr val="bg1"/>
                  </a:solidFill>
                </a:rPr>
                <a:t>Clk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7057EC14-79B0-B61B-6DD1-9E5366224980}"/>
                </a:ext>
              </a:extLst>
            </p:cNvPr>
            <p:cNvSpPr txBox="1"/>
            <p:nvPr/>
          </p:nvSpPr>
          <p:spPr>
            <a:xfrm>
              <a:off x="2695969" y="2715274"/>
              <a:ext cx="1377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500 K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59" name="object 2">
              <a:extLst>
                <a:ext uri="{FF2B5EF4-FFF2-40B4-BE49-F238E27FC236}">
                  <a16:creationId xmlns:a16="http://schemas.microsoft.com/office/drawing/2014/main" id="{FC61AA24-1CDF-A29B-2C1D-C046B15C0D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1312" y="2099556"/>
              <a:ext cx="4889817" cy="2699562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A93F42B-7877-7D4C-B453-FFCB5A0BDF6D}"/>
                </a:ext>
              </a:extLst>
            </p:cNvPr>
            <p:cNvSpPr/>
            <p:nvPr/>
          </p:nvSpPr>
          <p:spPr>
            <a:xfrm>
              <a:off x="5890062" y="4652256"/>
              <a:ext cx="4730750" cy="1468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AADE409-637E-C8B5-E778-CE8DAC02D27E}"/>
                </a:ext>
              </a:extLst>
            </p:cNvPr>
            <p:cNvSpPr/>
            <p:nvPr/>
          </p:nvSpPr>
          <p:spPr>
            <a:xfrm>
              <a:off x="9302460" y="2099556"/>
              <a:ext cx="1235802" cy="2977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89015652-F076-DC34-1AD7-53E1D9CF8D04}"/>
                </a:ext>
              </a:extLst>
            </p:cNvPr>
            <p:cNvSpPr txBox="1"/>
            <p:nvPr/>
          </p:nvSpPr>
          <p:spPr>
            <a:xfrm>
              <a:off x="7513504" y="4536088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-500K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3229E01B-EB6C-06CD-97FC-A9A8620B5989}"/>
                </a:ext>
              </a:extLst>
            </p:cNvPr>
            <p:cNvSpPr txBox="1"/>
            <p:nvPr/>
          </p:nvSpPr>
          <p:spPr>
            <a:xfrm>
              <a:off x="8137452" y="4536088"/>
              <a:ext cx="266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0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08397A9-7010-EA24-17E6-6572C4E0C565}"/>
                </a:ext>
              </a:extLst>
            </p:cNvPr>
            <p:cNvSpPr txBox="1"/>
            <p:nvPr/>
          </p:nvSpPr>
          <p:spPr>
            <a:xfrm>
              <a:off x="8385102" y="4536088"/>
              <a:ext cx="639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500K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739DE30E-BAC0-EAD8-B42C-DF40FAE9EDE5}"/>
                </a:ext>
              </a:extLst>
            </p:cNvPr>
            <p:cNvSpPr txBox="1"/>
            <p:nvPr/>
          </p:nvSpPr>
          <p:spPr>
            <a:xfrm>
              <a:off x="8893871" y="4536088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1M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7C8FE581-0237-7175-3F87-848B37A27E60}"/>
                </a:ext>
              </a:extLst>
            </p:cNvPr>
            <p:cNvSpPr txBox="1"/>
            <p:nvPr/>
          </p:nvSpPr>
          <p:spPr>
            <a:xfrm>
              <a:off x="9265630" y="4536088"/>
              <a:ext cx="603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1.5M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1E77D456-CDAB-7EE3-AADB-33873D13D48A}"/>
                </a:ext>
              </a:extLst>
            </p:cNvPr>
            <p:cNvSpPr txBox="1"/>
            <p:nvPr/>
          </p:nvSpPr>
          <p:spPr>
            <a:xfrm>
              <a:off x="9779575" y="4529556"/>
              <a:ext cx="457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2M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4AA2380D-8AA2-CFC2-FDFC-EC26894A637D}"/>
                </a:ext>
              </a:extLst>
            </p:cNvPr>
            <p:cNvSpPr txBox="1"/>
            <p:nvPr/>
          </p:nvSpPr>
          <p:spPr>
            <a:xfrm>
              <a:off x="10128723" y="4536088"/>
              <a:ext cx="594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2.5M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240A2F8A-44ED-A13D-D5AD-C690A1A72E0F}"/>
                </a:ext>
              </a:extLst>
            </p:cNvPr>
            <p:cNvSpPr txBox="1"/>
            <p:nvPr/>
          </p:nvSpPr>
          <p:spPr>
            <a:xfrm>
              <a:off x="7149311" y="4536086"/>
              <a:ext cx="50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796C9BB-9448-6AFC-27A3-C5EDB4E386B4}"/>
                </a:ext>
              </a:extLst>
            </p:cNvPr>
            <p:cNvSpPr txBox="1"/>
            <p:nvPr/>
          </p:nvSpPr>
          <p:spPr>
            <a:xfrm>
              <a:off x="6616351" y="4536086"/>
              <a:ext cx="67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-1.5M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BED3659-F294-33BD-4E3B-B08D0D2D9E47}"/>
                </a:ext>
              </a:extLst>
            </p:cNvPr>
            <p:cNvSpPr txBox="1"/>
            <p:nvPr/>
          </p:nvSpPr>
          <p:spPr>
            <a:xfrm>
              <a:off x="6253584" y="4536088"/>
              <a:ext cx="506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-2M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BDAE1C67-926B-BB88-637A-D5D691B8611B}"/>
                </a:ext>
              </a:extLst>
            </p:cNvPr>
            <p:cNvSpPr/>
            <p:nvPr/>
          </p:nvSpPr>
          <p:spPr>
            <a:xfrm>
              <a:off x="5731312" y="2190287"/>
              <a:ext cx="366861" cy="24619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D786E279-50E9-C47D-6558-CD4084A7C48A}"/>
                </a:ext>
              </a:extLst>
            </p:cNvPr>
            <p:cNvSpPr txBox="1"/>
            <p:nvPr/>
          </p:nvSpPr>
          <p:spPr>
            <a:xfrm>
              <a:off x="5731312" y="4536088"/>
              <a:ext cx="672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-2.5M 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E6A8B01D-393F-F2F1-454E-62986830F588}"/>
                </a:ext>
              </a:extLst>
            </p:cNvPr>
            <p:cNvGrpSpPr/>
            <p:nvPr/>
          </p:nvGrpSpPr>
          <p:grpSpPr>
            <a:xfrm>
              <a:off x="5659312" y="2089570"/>
              <a:ext cx="723614" cy="2620260"/>
              <a:chOff x="-72148" y="-9986"/>
              <a:chExt cx="723614" cy="2620260"/>
            </a:xfrm>
          </p:grpSpPr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0E30F7E1-18F0-5CE1-C1DF-E707D0CDB86C}"/>
                  </a:ext>
                </a:extLst>
              </p:cNvPr>
              <p:cNvSpPr txBox="1"/>
              <p:nvPr/>
            </p:nvSpPr>
            <p:spPr>
              <a:xfrm>
                <a:off x="4094" y="203842"/>
                <a:ext cx="266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4C1033EB-FAAA-108D-A023-90172F72958C}"/>
                  </a:ext>
                </a:extLst>
              </p:cNvPr>
              <p:cNvSpPr txBox="1"/>
              <p:nvPr/>
            </p:nvSpPr>
            <p:spPr>
              <a:xfrm>
                <a:off x="18739" y="-9986"/>
                <a:ext cx="632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dBm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BCDC28E0-1A43-CCBA-7957-A259B08367D1}"/>
                  </a:ext>
                </a:extLst>
              </p:cNvPr>
              <p:cNvSpPr txBox="1"/>
              <p:nvPr/>
            </p:nvSpPr>
            <p:spPr>
              <a:xfrm>
                <a:off x="4094" y="417670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-10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C0B73969-2BC9-9CA5-9E42-8549CBAA9A6B}"/>
                  </a:ext>
                </a:extLst>
              </p:cNvPr>
              <p:cNvSpPr txBox="1"/>
              <p:nvPr/>
            </p:nvSpPr>
            <p:spPr>
              <a:xfrm>
                <a:off x="4094" y="631498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-20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3DDF68FA-7194-C973-CC0A-AE9A041BDF9D}"/>
                  </a:ext>
                </a:extLst>
              </p:cNvPr>
              <p:cNvSpPr txBox="1"/>
              <p:nvPr/>
            </p:nvSpPr>
            <p:spPr>
              <a:xfrm>
                <a:off x="4094" y="838489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-30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98E9F6FB-C7B8-B394-F034-609C626589A7}"/>
                  </a:ext>
                </a:extLst>
              </p:cNvPr>
              <p:cNvSpPr txBox="1"/>
              <p:nvPr/>
            </p:nvSpPr>
            <p:spPr>
              <a:xfrm>
                <a:off x="4094" y="1059649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-40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16700A0C-4B65-41C9-6F2D-ADBACD494D52}"/>
                  </a:ext>
                </a:extLst>
              </p:cNvPr>
              <p:cNvSpPr txBox="1"/>
              <p:nvPr/>
            </p:nvSpPr>
            <p:spPr>
              <a:xfrm>
                <a:off x="4094" y="1269887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-50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FADACC71-374C-0299-4DDD-BF100F7ACB09}"/>
                  </a:ext>
                </a:extLst>
              </p:cNvPr>
              <p:cNvSpPr txBox="1"/>
              <p:nvPr/>
            </p:nvSpPr>
            <p:spPr>
              <a:xfrm>
                <a:off x="4094" y="1478091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-60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20FD6C8F-9B7B-C283-F38F-2658462B7E9B}"/>
                  </a:ext>
                </a:extLst>
              </p:cNvPr>
              <p:cNvSpPr txBox="1"/>
              <p:nvPr/>
            </p:nvSpPr>
            <p:spPr>
              <a:xfrm>
                <a:off x="4093" y="1683345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-70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67F36555-B6BE-3C4D-625D-D42521901586}"/>
                  </a:ext>
                </a:extLst>
              </p:cNvPr>
              <p:cNvSpPr txBox="1"/>
              <p:nvPr/>
            </p:nvSpPr>
            <p:spPr>
              <a:xfrm>
                <a:off x="4094" y="1893490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-80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7AA83DFD-55D7-7148-866D-42895FA2F32C}"/>
                  </a:ext>
                </a:extLst>
              </p:cNvPr>
              <p:cNvSpPr txBox="1"/>
              <p:nvPr/>
            </p:nvSpPr>
            <p:spPr>
              <a:xfrm>
                <a:off x="4092" y="2106449"/>
                <a:ext cx="464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-90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7746C4F1-ABAD-D885-1E1E-A452BE5E6A8E}"/>
                  </a:ext>
                </a:extLst>
              </p:cNvPr>
              <p:cNvSpPr txBox="1"/>
              <p:nvPr/>
            </p:nvSpPr>
            <p:spPr>
              <a:xfrm>
                <a:off x="-72148" y="2302497"/>
                <a:ext cx="5449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chemeClr val="bg1"/>
                    </a:solidFill>
                  </a:rPr>
                  <a:t>-100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96480242-EDE2-3738-B85D-56651099CA85}"/>
                </a:ext>
              </a:extLst>
            </p:cNvPr>
            <p:cNvSpPr/>
            <p:nvPr/>
          </p:nvSpPr>
          <p:spPr>
            <a:xfrm>
              <a:off x="9420662" y="2098248"/>
              <a:ext cx="1066800" cy="30777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55AF9C8B-D97F-26F3-3B0E-C460BC22C40B}"/>
                </a:ext>
              </a:extLst>
            </p:cNvPr>
            <p:cNvSpPr txBox="1"/>
            <p:nvPr/>
          </p:nvSpPr>
          <p:spPr>
            <a:xfrm>
              <a:off x="8696209" y="2118116"/>
              <a:ext cx="209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Atten: 34,8 dB</a:t>
              </a:r>
            </a:p>
            <a:p>
              <a:r>
                <a:rPr lang="en-US" altLang="zh-CN" sz="1400" b="1" dirty="0">
                  <a:solidFill>
                    <a:schemeClr val="bg1"/>
                  </a:solidFill>
                </a:rPr>
                <a:t>Ref </a:t>
              </a:r>
              <a:r>
                <a:rPr lang="en-US" altLang="zh-CN" sz="1400" b="1" dirty="0" err="1">
                  <a:solidFill>
                    <a:schemeClr val="bg1"/>
                  </a:solidFill>
                </a:rPr>
                <a:t>Clk</a:t>
              </a:r>
              <a:r>
                <a:rPr lang="en-US" altLang="zh-CN" sz="1400" b="1" dirty="0">
                  <a:solidFill>
                    <a:schemeClr val="bg1"/>
                  </a:solidFill>
                </a:rPr>
                <a:t>: Onboard </a:t>
              </a:r>
              <a:r>
                <a:rPr lang="en-US" altLang="zh-CN" sz="1400" b="1" dirty="0" err="1">
                  <a:solidFill>
                    <a:schemeClr val="bg1"/>
                  </a:solidFill>
                </a:rPr>
                <a:t>Clk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13BCD1BA-4B25-12FD-2FF5-9EA28095D908}"/>
                </a:ext>
              </a:extLst>
            </p:cNvPr>
            <p:cNvSpPr txBox="1"/>
            <p:nvPr/>
          </p:nvSpPr>
          <p:spPr>
            <a:xfrm>
              <a:off x="7051796" y="2731054"/>
              <a:ext cx="13772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-500 K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527CDB00-8DF6-983A-C565-47A4149327EC}"/>
              </a:ext>
            </a:extLst>
          </p:cNvPr>
          <p:cNvSpPr txBox="1"/>
          <p:nvPr/>
        </p:nvSpPr>
        <p:spPr>
          <a:xfrm>
            <a:off x="2226932" y="4623425"/>
            <a:ext cx="198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PSDU=“000…”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3D455556-B92B-5889-7E14-718EBEC4DC30}"/>
              </a:ext>
            </a:extLst>
          </p:cNvPr>
          <p:cNvSpPr txBox="1"/>
          <p:nvPr/>
        </p:nvSpPr>
        <p:spPr>
          <a:xfrm>
            <a:off x="7961921" y="4623425"/>
            <a:ext cx="198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PSDU=“111…”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E4DEFF3-821E-F84E-4922-5D08747FC672}"/>
              </a:ext>
            </a:extLst>
          </p:cNvPr>
          <p:cNvSpPr txBox="1"/>
          <p:nvPr/>
        </p:nvSpPr>
        <p:spPr>
          <a:xfrm>
            <a:off x="2042563" y="5229921"/>
            <a:ext cx="8106875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Commodity ZigBee radios are able to provide single-tone carriers.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CE40016-87AA-BCF8-D4AC-E78C5B7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23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49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A668DB-7449-2B37-1420-012442D1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04" y="2062782"/>
            <a:ext cx="3860290" cy="1838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F6553A-A67D-8014-2B11-FD6EC66E1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534" y="2062781"/>
            <a:ext cx="3885393" cy="1838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F687A6A-7803-CA49-0AB0-EDACC7BCF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068" y="2062783"/>
            <a:ext cx="3790012" cy="183842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687D241-4BBF-9904-B52D-5897A903CB5F}"/>
              </a:ext>
            </a:extLst>
          </p:cNvPr>
          <p:cNvSpPr txBox="1"/>
          <p:nvPr/>
        </p:nvSpPr>
        <p:spPr>
          <a:xfrm>
            <a:off x="903431" y="4092497"/>
            <a:ext cx="234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Commodity ZigBee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743152D-9360-044B-6761-F98DE02E14AB}"/>
              </a:ext>
            </a:extLst>
          </p:cNvPr>
          <p:cNvSpPr txBox="1"/>
          <p:nvPr/>
        </p:nvSpPr>
        <p:spPr>
          <a:xfrm>
            <a:off x="5229923" y="4092497"/>
            <a:ext cx="194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FPS modulation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00562F-2CA6-8316-7F5C-D6AC744EDFB3}"/>
              </a:ext>
            </a:extLst>
          </p:cNvPr>
          <p:cNvSpPr txBox="1"/>
          <p:nvPr/>
        </p:nvSpPr>
        <p:spPr>
          <a:xfrm>
            <a:off x="9270057" y="4092497"/>
            <a:ext cx="1810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IPS modulation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1D9901-230E-6405-95F7-D0CDC3190214}"/>
              </a:ext>
            </a:extLst>
          </p:cNvPr>
          <p:cNvSpPr txBox="1"/>
          <p:nvPr/>
        </p:nvSpPr>
        <p:spPr>
          <a:xfrm>
            <a:off x="2042563" y="5229921"/>
            <a:ext cx="8106875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spectrum of FPS modulation is comparable to the commodity ZigBee.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991455A-693B-2C87-ED02-9F2BC728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24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35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延期 9">
            <a:extLst>
              <a:ext uri="{FF2B5EF4-FFF2-40B4-BE49-F238E27FC236}">
                <a16:creationId xmlns:a16="http://schemas.microsoft.com/office/drawing/2014/main" id="{44226E39-DC25-60E1-BE79-92C223BEFAD8}"/>
              </a:ext>
            </a:extLst>
          </p:cNvPr>
          <p:cNvSpPr/>
          <p:nvPr/>
        </p:nvSpPr>
        <p:spPr>
          <a:xfrm rot="16200000">
            <a:off x="3097717" y="1818077"/>
            <a:ext cx="1432756" cy="4225877"/>
          </a:xfrm>
          <a:prstGeom prst="flowChartDelay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C6E67B-45CB-707E-EE5B-2D6E6BB3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372" y="2294290"/>
            <a:ext cx="4654985" cy="2844000"/>
          </a:xfrm>
          <a:prstGeom prst="rect">
            <a:avLst/>
          </a:prstGeom>
        </p:spPr>
      </p:pic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46C2B567-B690-ACDF-95DD-5A39F1903F0B}"/>
              </a:ext>
            </a:extLst>
          </p:cNvPr>
          <p:cNvCxnSpPr>
            <a:cxnSpLocks/>
          </p:cNvCxnSpPr>
          <p:nvPr/>
        </p:nvCxnSpPr>
        <p:spPr>
          <a:xfrm>
            <a:off x="1513709" y="4658219"/>
            <a:ext cx="45736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418E14FD-8600-5EA5-22B2-6BAF250E3D9C}"/>
              </a:ext>
            </a:extLst>
          </p:cNvPr>
          <p:cNvSpPr txBox="1"/>
          <p:nvPr/>
        </p:nvSpPr>
        <p:spPr>
          <a:xfrm>
            <a:off x="3129119" y="4768458"/>
            <a:ext cx="1572797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流程图: 延期 4">
            <a:extLst>
              <a:ext uri="{FF2B5EF4-FFF2-40B4-BE49-F238E27FC236}">
                <a16:creationId xmlns:a16="http://schemas.microsoft.com/office/drawing/2014/main" id="{02775675-80EA-6126-6DF0-DC784FA26A77}"/>
              </a:ext>
            </a:extLst>
          </p:cNvPr>
          <p:cNvSpPr/>
          <p:nvPr/>
        </p:nvSpPr>
        <p:spPr>
          <a:xfrm rot="16200000">
            <a:off x="2671379" y="3295972"/>
            <a:ext cx="2113623" cy="612648"/>
          </a:xfrm>
          <a:prstGeom prst="flowChartDela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延期 5">
            <a:extLst>
              <a:ext uri="{FF2B5EF4-FFF2-40B4-BE49-F238E27FC236}">
                <a16:creationId xmlns:a16="http://schemas.microsoft.com/office/drawing/2014/main" id="{34BEBCC4-A088-3EC9-9202-09847ADCCBE2}"/>
              </a:ext>
            </a:extLst>
          </p:cNvPr>
          <p:cNvSpPr/>
          <p:nvPr/>
        </p:nvSpPr>
        <p:spPr>
          <a:xfrm rot="16200000">
            <a:off x="2333502" y="3989540"/>
            <a:ext cx="1049719" cy="290812"/>
          </a:xfrm>
          <a:prstGeom prst="flowChartDelay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延期 6">
            <a:extLst>
              <a:ext uri="{FF2B5EF4-FFF2-40B4-BE49-F238E27FC236}">
                <a16:creationId xmlns:a16="http://schemas.microsoft.com/office/drawing/2014/main" id="{6BA9F4F2-5C9A-54DE-BA3E-474594CD5262}"/>
              </a:ext>
            </a:extLst>
          </p:cNvPr>
          <p:cNvSpPr/>
          <p:nvPr/>
        </p:nvSpPr>
        <p:spPr>
          <a:xfrm rot="16200000">
            <a:off x="1570911" y="3989540"/>
            <a:ext cx="1049719" cy="290812"/>
          </a:xfrm>
          <a:prstGeom prst="flowChartDelay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延期 7">
            <a:extLst>
              <a:ext uri="{FF2B5EF4-FFF2-40B4-BE49-F238E27FC236}">
                <a16:creationId xmlns:a16="http://schemas.microsoft.com/office/drawing/2014/main" id="{428D4E08-D7AF-80D0-7B81-35C1D429FE63}"/>
              </a:ext>
            </a:extLst>
          </p:cNvPr>
          <p:cNvSpPr/>
          <p:nvPr/>
        </p:nvSpPr>
        <p:spPr>
          <a:xfrm rot="16200000">
            <a:off x="4031650" y="3992131"/>
            <a:ext cx="1049719" cy="290812"/>
          </a:xfrm>
          <a:prstGeom prst="flowChartDelay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延期 8">
            <a:extLst>
              <a:ext uri="{FF2B5EF4-FFF2-40B4-BE49-F238E27FC236}">
                <a16:creationId xmlns:a16="http://schemas.microsoft.com/office/drawing/2014/main" id="{E209F844-D8C0-F4DA-ACF8-754F76147D09}"/>
              </a:ext>
            </a:extLst>
          </p:cNvPr>
          <p:cNvSpPr/>
          <p:nvPr/>
        </p:nvSpPr>
        <p:spPr>
          <a:xfrm rot="16200000">
            <a:off x="4834364" y="3979032"/>
            <a:ext cx="1049719" cy="290812"/>
          </a:xfrm>
          <a:prstGeom prst="flowChartDelay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3277DEE-46E3-072E-8629-F834E47EB6E4}"/>
              </a:ext>
            </a:extLst>
          </p:cNvPr>
          <p:cNvCxnSpPr>
            <a:cxnSpLocks/>
          </p:cNvCxnSpPr>
          <p:nvPr/>
        </p:nvCxnSpPr>
        <p:spPr>
          <a:xfrm flipV="1">
            <a:off x="1540830" y="2395990"/>
            <a:ext cx="0" cy="2279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1ACD978-ECAB-3D1A-98A7-0EDB16017147}"/>
              </a:ext>
            </a:extLst>
          </p:cNvPr>
          <p:cNvSpPr txBox="1"/>
          <p:nvPr/>
        </p:nvSpPr>
        <p:spPr>
          <a:xfrm>
            <a:off x="564485" y="3228632"/>
            <a:ext cx="1192765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AA1BBF-6FA5-E559-DB84-43BCA3C024BB}"/>
              </a:ext>
            </a:extLst>
          </p:cNvPr>
          <p:cNvSpPr/>
          <p:nvPr/>
        </p:nvSpPr>
        <p:spPr>
          <a:xfrm>
            <a:off x="1754370" y="1488063"/>
            <a:ext cx="929394" cy="265832"/>
          </a:xfrm>
          <a:prstGeom prst="rect">
            <a:avLst/>
          </a:prstGeom>
          <a:solidFill>
            <a:srgbClr val="698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7A0701-D08F-80B3-8403-E29499642E14}"/>
              </a:ext>
            </a:extLst>
          </p:cNvPr>
          <p:cNvSpPr txBox="1"/>
          <p:nvPr/>
        </p:nvSpPr>
        <p:spPr>
          <a:xfrm>
            <a:off x="2683764" y="1430729"/>
            <a:ext cx="304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Device working on channel 2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FFA7C3B-EE85-3484-AC7A-DA6C380B29F1}"/>
              </a:ext>
            </a:extLst>
          </p:cNvPr>
          <p:cNvSpPr/>
          <p:nvPr/>
        </p:nvSpPr>
        <p:spPr>
          <a:xfrm>
            <a:off x="1755756" y="1843542"/>
            <a:ext cx="929394" cy="265832"/>
          </a:xfrm>
          <a:prstGeom prst="rect">
            <a:avLst/>
          </a:prstGeom>
          <a:solidFill>
            <a:srgbClr val="F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6130C97-C7F9-3F60-C84F-A4ED92752156}"/>
              </a:ext>
            </a:extLst>
          </p:cNvPr>
          <p:cNvSpPr txBox="1"/>
          <p:nvPr/>
        </p:nvSpPr>
        <p:spPr>
          <a:xfrm>
            <a:off x="2685150" y="1786208"/>
            <a:ext cx="183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FPS modulation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51EA50C-0DF0-D383-E40E-F28F212EA352}"/>
              </a:ext>
            </a:extLst>
          </p:cNvPr>
          <p:cNvSpPr/>
          <p:nvPr/>
        </p:nvSpPr>
        <p:spPr>
          <a:xfrm>
            <a:off x="4570956" y="1832717"/>
            <a:ext cx="929394" cy="2658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7088E1-E7F3-23E4-DB5E-3DFBB8879203}"/>
              </a:ext>
            </a:extLst>
          </p:cNvPr>
          <p:cNvSpPr txBox="1"/>
          <p:nvPr/>
        </p:nvSpPr>
        <p:spPr>
          <a:xfrm>
            <a:off x="5500350" y="1775383"/>
            <a:ext cx="183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IPS modulation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886D7EC-0965-EF74-2A13-FF6DA2D85146}"/>
              </a:ext>
            </a:extLst>
          </p:cNvPr>
          <p:cNvSpPr/>
          <p:nvPr/>
        </p:nvSpPr>
        <p:spPr>
          <a:xfrm>
            <a:off x="1754370" y="1113323"/>
            <a:ext cx="929394" cy="2658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8AADCFE-2D0D-1E7A-6DB0-4BF6A7C8A0FD}"/>
              </a:ext>
            </a:extLst>
          </p:cNvPr>
          <p:cNvSpPr txBox="1"/>
          <p:nvPr/>
        </p:nvSpPr>
        <p:spPr>
          <a:xfrm>
            <a:off x="2683764" y="1055989"/>
            <a:ext cx="304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Device working on channel 1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0B2334B-5B4A-0F93-D1A8-789C91912192}"/>
              </a:ext>
            </a:extLst>
          </p:cNvPr>
          <p:cNvSpPr txBox="1"/>
          <p:nvPr/>
        </p:nvSpPr>
        <p:spPr>
          <a:xfrm>
            <a:off x="2042563" y="5229921"/>
            <a:ext cx="8173881" cy="1323439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Devices working on CH1 and CH2 suffer from IPS interference. Their communication distance are limited to 7 meters and 15 meters, respectively.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comparison, devices work concurrently with FPS can be extended to over 18 meters.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721D1DE-61A5-F12E-482F-1C798C20474C}"/>
              </a:ext>
            </a:extLst>
          </p:cNvPr>
          <p:cNvSpPr/>
          <p:nvPr/>
        </p:nvSpPr>
        <p:spPr>
          <a:xfrm>
            <a:off x="8036560" y="2545484"/>
            <a:ext cx="518160" cy="441556"/>
          </a:xfrm>
          <a:prstGeom prst="ellipse">
            <a:avLst/>
          </a:prstGeom>
          <a:noFill/>
          <a:ln w="53975">
            <a:solidFill>
              <a:srgbClr val="7E2F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649408E-0E9A-288B-02E6-9B648AE036D9}"/>
              </a:ext>
            </a:extLst>
          </p:cNvPr>
          <p:cNvSpPr txBox="1"/>
          <p:nvPr/>
        </p:nvSpPr>
        <p:spPr>
          <a:xfrm>
            <a:off x="7683904" y="1515816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7 meters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1667180-F56C-B0F8-9472-42C2A141DAFC}"/>
              </a:ext>
            </a:extLst>
          </p:cNvPr>
          <p:cNvCxnSpPr>
            <a:stCxn id="23" idx="0"/>
            <a:endCxn id="24" idx="2"/>
          </p:cNvCxnSpPr>
          <p:nvPr/>
        </p:nvCxnSpPr>
        <p:spPr>
          <a:xfrm flipV="1">
            <a:off x="8295640" y="1885148"/>
            <a:ext cx="53744" cy="660336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B0039B81-7C42-80F4-BEFC-2156CDEF1A2D}"/>
              </a:ext>
            </a:extLst>
          </p:cNvPr>
          <p:cNvSpPr/>
          <p:nvPr/>
        </p:nvSpPr>
        <p:spPr>
          <a:xfrm>
            <a:off x="10133010" y="2725622"/>
            <a:ext cx="518160" cy="441556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4DD09BCE-F0FA-B347-B0CC-BF4FCA2EF0EF}"/>
              </a:ext>
            </a:extLst>
          </p:cNvPr>
          <p:cNvCxnSpPr/>
          <p:nvPr/>
        </p:nvCxnSpPr>
        <p:spPr>
          <a:xfrm flipV="1">
            <a:off x="10409372" y="2052224"/>
            <a:ext cx="53744" cy="660336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32EB5D02-F44E-67AD-A1CA-EAECBAB51B99}"/>
              </a:ext>
            </a:extLst>
          </p:cNvPr>
          <p:cNvSpPr txBox="1"/>
          <p:nvPr/>
        </p:nvSpPr>
        <p:spPr>
          <a:xfrm>
            <a:off x="9957652" y="1561859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15 meters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99C8FD09-1652-89B9-A415-B999E1897352}"/>
              </a:ext>
            </a:extLst>
          </p:cNvPr>
          <p:cNvSpPr/>
          <p:nvPr/>
        </p:nvSpPr>
        <p:spPr>
          <a:xfrm>
            <a:off x="11154418" y="3610086"/>
            <a:ext cx="187939" cy="209156"/>
          </a:xfrm>
          <a:prstGeom prst="ellipse">
            <a:avLst/>
          </a:prstGeom>
          <a:noFill/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B889EB68-7D80-BB99-04EB-42FDFF618733}"/>
              </a:ext>
            </a:extLst>
          </p:cNvPr>
          <p:cNvSpPr/>
          <p:nvPr/>
        </p:nvSpPr>
        <p:spPr>
          <a:xfrm>
            <a:off x="11173455" y="3429000"/>
            <a:ext cx="187939" cy="209156"/>
          </a:xfrm>
          <a:prstGeom prst="ellipse">
            <a:avLst/>
          </a:prstGeom>
          <a:noFill/>
          <a:ln w="539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DE5E98A-5F1E-8660-4699-2A43570571CD}"/>
              </a:ext>
            </a:extLst>
          </p:cNvPr>
          <p:cNvSpPr txBox="1"/>
          <p:nvPr/>
        </p:nvSpPr>
        <p:spPr>
          <a:xfrm>
            <a:off x="10800542" y="2845305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/>
                </a:solidFill>
              </a:rPr>
              <a:t>18 meters</a:t>
            </a:r>
            <a:endParaRPr lang="zh-CN" altLang="en-US" dirty="0">
              <a:solidFill>
                <a:schemeClr val="accent6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D1A83A-2F6F-553B-AC93-9106BE5B8BEE}"/>
              </a:ext>
            </a:extLst>
          </p:cNvPr>
          <p:cNvSpPr txBox="1"/>
          <p:nvPr/>
        </p:nvSpPr>
        <p:spPr>
          <a:xfrm>
            <a:off x="10960562" y="3968817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</a:rPr>
              <a:t>18 meters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0AF72C8C-CA99-A813-36DA-B7E9520EAFDF}"/>
              </a:ext>
            </a:extLst>
          </p:cNvPr>
          <p:cNvCxnSpPr>
            <a:cxnSpLocks/>
            <a:stCxn id="32" idx="7"/>
            <a:endCxn id="33" idx="2"/>
          </p:cNvCxnSpPr>
          <p:nvPr/>
        </p:nvCxnSpPr>
        <p:spPr>
          <a:xfrm flipV="1">
            <a:off x="11333871" y="3214637"/>
            <a:ext cx="132151" cy="244993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0DC40643-A8C5-8D35-8E68-E6A2C29BA59C}"/>
              </a:ext>
            </a:extLst>
          </p:cNvPr>
          <p:cNvCxnSpPr>
            <a:cxnSpLocks/>
            <a:stCxn id="30" idx="5"/>
            <a:endCxn id="34" idx="0"/>
          </p:cNvCxnSpPr>
          <p:nvPr/>
        </p:nvCxnSpPr>
        <p:spPr>
          <a:xfrm>
            <a:off x="11314834" y="3788612"/>
            <a:ext cx="311208" cy="180205"/>
          </a:xfrm>
          <a:prstGeom prst="straightConnector1">
            <a:avLst/>
          </a:prstGeom>
          <a:ln w="3492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灯片编号占位符 38">
            <a:extLst>
              <a:ext uri="{FF2B5EF4-FFF2-40B4-BE49-F238E27FC236}">
                <a16:creationId xmlns:a16="http://schemas.microsoft.com/office/drawing/2014/main" id="{877A6C99-52D0-7D0C-6B38-6506192A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25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57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1" grpId="0"/>
      <p:bldP spid="22" grpId="0" animBg="1"/>
      <p:bldP spid="23" grpId="0" animBg="1"/>
      <p:bldP spid="24" grpId="0"/>
      <p:bldP spid="27" grpId="0" animBg="1"/>
      <p:bldP spid="29" grpId="0"/>
      <p:bldP spid="30" grpId="0" animBg="1"/>
      <p:bldP spid="32" grpId="0" animBg="1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CCA5B4E0-FA91-3130-96A4-34C50E44F4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67854"/>
            <a:ext cx="10515600" cy="47091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present FPS modulation, which is designed for RF switch toggling and is capable of improving spectrum efficiency.</a:t>
            </a:r>
          </a:p>
          <a:p>
            <a:pPr>
              <a:lnSpc>
                <a:spcPct val="10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apply FPS practically to a ZigBee backscatter system and improve carrier utilization.</a:t>
            </a:r>
          </a:p>
          <a:p>
            <a:pPr>
              <a:lnSpc>
                <a:spcPct val="10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build a hardware prototype on an FPGA platform and perform comprehensive experiments to validate the system’s effectiveness.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4D3D96-89E1-220C-9428-160AEC35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26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52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5D00C4A-DAE2-4146-894E-3C84C23D9733}"/>
              </a:ext>
            </a:extLst>
          </p:cNvPr>
          <p:cNvSpPr/>
          <p:nvPr/>
        </p:nvSpPr>
        <p:spPr>
          <a:xfrm>
            <a:off x="0" y="1806791"/>
            <a:ext cx="12192000" cy="1728317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/>
                <a:cs typeface="Times New Roman" panose="02020603050405020304" pitchFamily="18" charset="0"/>
              </a:rPr>
              <a:t>Thanks!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86A718-D3CA-CB09-B03A-3DF8AC69F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79" y="4788920"/>
            <a:ext cx="1537843" cy="1581231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B12A07E-FE6E-30F5-C666-A2C1D9E18540}"/>
              </a:ext>
            </a:extLst>
          </p:cNvPr>
          <p:cNvGrpSpPr/>
          <p:nvPr/>
        </p:nvGrpSpPr>
        <p:grpSpPr>
          <a:xfrm>
            <a:off x="3597701" y="3805079"/>
            <a:ext cx="4996598" cy="967687"/>
            <a:chOff x="3713448" y="3916839"/>
            <a:chExt cx="4996598" cy="967687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F0FA672-41A4-F53F-3062-91211F6DE7AC}"/>
                </a:ext>
              </a:extLst>
            </p:cNvPr>
            <p:cNvSpPr txBox="1"/>
            <p:nvPr/>
          </p:nvSpPr>
          <p:spPr>
            <a:xfrm>
              <a:off x="4295306" y="3916839"/>
              <a:ext cx="3366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rPr>
                <a:t>Zhaoyuan Xu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A6048B6-E91E-4B32-DB3D-C92DA38E9638}"/>
                </a:ext>
              </a:extLst>
            </p:cNvPr>
            <p:cNvSpPr txBox="1"/>
            <p:nvPr/>
          </p:nvSpPr>
          <p:spPr>
            <a:xfrm>
              <a:off x="3713448" y="4484416"/>
              <a:ext cx="4996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rPr>
                <a:t>Contact</a:t>
              </a:r>
              <a:r>
                <a:rPr kumimoji="0" lang="en-US" altLang="zh-C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rPr>
                <a:t>: </a:t>
              </a:r>
              <a:r>
                <a:rPr lang="en-US" altLang="zh-CN" i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rPr>
                <a:t>xzyjyx@mail.ustc.edu.cn</a:t>
              </a:r>
              <a:endPara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ECAE158-FD19-3EE9-3C68-A8E82DF3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27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390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Communication Enables Ubiquitous IoT Connectivity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59D3F0B-384F-8446-33F8-1BEDB66BD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8013"/>
          <a:stretch/>
        </p:blipFill>
        <p:spPr>
          <a:xfrm>
            <a:off x="0" y="1046746"/>
            <a:ext cx="121920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E000E5A-2289-9485-F3C7-059DA06752BA}"/>
              </a:ext>
            </a:extLst>
          </p:cNvPr>
          <p:cNvSpPr/>
          <p:nvPr/>
        </p:nvSpPr>
        <p:spPr>
          <a:xfrm>
            <a:off x="-3799" y="1046746"/>
            <a:ext cx="12195799" cy="5811254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8F5B6B-4659-918D-B5FD-A44A25347FC4}"/>
              </a:ext>
            </a:extLst>
          </p:cNvPr>
          <p:cNvGrpSpPr/>
          <p:nvPr/>
        </p:nvGrpSpPr>
        <p:grpSpPr>
          <a:xfrm>
            <a:off x="4757991" y="3499898"/>
            <a:ext cx="720000" cy="720000"/>
            <a:chOff x="2574388" y="1442605"/>
            <a:chExt cx="1080000" cy="1080000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B2BC94C5-4BB1-5A93-7BD1-C7C399E7E627}"/>
                </a:ext>
              </a:extLst>
            </p:cNvPr>
            <p:cNvSpPr/>
            <p:nvPr/>
          </p:nvSpPr>
          <p:spPr>
            <a:xfrm>
              <a:off x="2574388" y="1442605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09DFC78-5E4B-0B6F-1149-7423C0133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40" y="1540557"/>
              <a:ext cx="884096" cy="884096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C9CC1CB-A68D-80C3-4AFF-FF88A95516D1}"/>
              </a:ext>
            </a:extLst>
          </p:cNvPr>
          <p:cNvGrpSpPr/>
          <p:nvPr/>
        </p:nvGrpSpPr>
        <p:grpSpPr>
          <a:xfrm>
            <a:off x="10028198" y="2302154"/>
            <a:ext cx="720000" cy="720000"/>
            <a:chOff x="1294228" y="1357531"/>
            <a:chExt cx="1080000" cy="1080000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99D43C3-DE85-C7E2-83C2-CB8584C556B5}"/>
                </a:ext>
              </a:extLst>
            </p:cNvPr>
            <p:cNvSpPr/>
            <p:nvPr/>
          </p:nvSpPr>
          <p:spPr>
            <a:xfrm>
              <a:off x="1294228" y="1357531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0304D650-993D-616D-63DC-E1D88047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884" y="1589581"/>
              <a:ext cx="615900" cy="615900"/>
            </a:xfrm>
            <a:prstGeom prst="rect">
              <a:avLst/>
            </a:prstGeom>
          </p:spPr>
        </p:pic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B2AAEF7-CCAF-50CC-C22A-5964413276B5}"/>
              </a:ext>
            </a:extLst>
          </p:cNvPr>
          <p:cNvGrpSpPr/>
          <p:nvPr/>
        </p:nvGrpSpPr>
        <p:grpSpPr>
          <a:xfrm>
            <a:off x="1317462" y="5674899"/>
            <a:ext cx="720000" cy="720000"/>
            <a:chOff x="348920" y="2351232"/>
            <a:chExt cx="720000" cy="720000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6A7B99D0-35BA-C75A-8069-5F82968DBD16}"/>
                </a:ext>
              </a:extLst>
            </p:cNvPr>
            <p:cNvSpPr/>
            <p:nvPr/>
          </p:nvSpPr>
          <p:spPr>
            <a:xfrm>
              <a:off x="348920" y="235123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371E98C-288D-DA15-2B2D-49E954B2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48" y="2469760"/>
              <a:ext cx="482943" cy="482943"/>
            </a:xfrm>
            <a:prstGeom prst="rect">
              <a:avLst/>
            </a:prstGeom>
          </p:spPr>
        </p:pic>
      </p:grpSp>
      <p:grpSp>
        <p:nvGrpSpPr>
          <p:cNvPr id="1064" name="组合 1063">
            <a:extLst>
              <a:ext uri="{FF2B5EF4-FFF2-40B4-BE49-F238E27FC236}">
                <a16:creationId xmlns:a16="http://schemas.microsoft.com/office/drawing/2014/main" id="{0E20451C-42E9-0736-B678-49D53D5E71E9}"/>
              </a:ext>
            </a:extLst>
          </p:cNvPr>
          <p:cNvGrpSpPr/>
          <p:nvPr/>
        </p:nvGrpSpPr>
        <p:grpSpPr>
          <a:xfrm>
            <a:off x="7000138" y="2093492"/>
            <a:ext cx="720000" cy="720000"/>
            <a:chOff x="3186595" y="4919356"/>
            <a:chExt cx="720000" cy="720000"/>
          </a:xfrm>
        </p:grpSpPr>
        <p:sp>
          <p:nvSpPr>
            <p:cNvPr id="1055" name="椭圆 1054">
              <a:extLst>
                <a:ext uri="{FF2B5EF4-FFF2-40B4-BE49-F238E27FC236}">
                  <a16:creationId xmlns:a16="http://schemas.microsoft.com/office/drawing/2014/main" id="{0191285A-0032-4F58-365B-133DBDA18791}"/>
                </a:ext>
              </a:extLst>
            </p:cNvPr>
            <p:cNvSpPr/>
            <p:nvPr/>
          </p:nvSpPr>
          <p:spPr>
            <a:xfrm>
              <a:off x="3186595" y="4919356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63" name="Picture 6" descr="温度传感器图标免费下载-图标m-jllvvolff-新图网">
              <a:extLst>
                <a:ext uri="{FF2B5EF4-FFF2-40B4-BE49-F238E27FC236}">
                  <a16:creationId xmlns:a16="http://schemas.microsoft.com/office/drawing/2014/main" id="{D263A068-F815-4A16-8F40-1A54F819B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833" y="5035888"/>
              <a:ext cx="456897" cy="45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8" name="组合 1067">
            <a:extLst>
              <a:ext uri="{FF2B5EF4-FFF2-40B4-BE49-F238E27FC236}">
                <a16:creationId xmlns:a16="http://schemas.microsoft.com/office/drawing/2014/main" id="{B605C13A-212C-216D-D4F1-9E0C4B049E42}"/>
              </a:ext>
            </a:extLst>
          </p:cNvPr>
          <p:cNvGrpSpPr/>
          <p:nvPr/>
        </p:nvGrpSpPr>
        <p:grpSpPr>
          <a:xfrm>
            <a:off x="2637591" y="1850024"/>
            <a:ext cx="720000" cy="720000"/>
            <a:chOff x="5685179" y="5761130"/>
            <a:chExt cx="720000" cy="720000"/>
          </a:xfrm>
        </p:grpSpPr>
        <p:sp>
          <p:nvSpPr>
            <p:cNvPr id="1058" name="椭圆 1057">
              <a:extLst>
                <a:ext uri="{FF2B5EF4-FFF2-40B4-BE49-F238E27FC236}">
                  <a16:creationId xmlns:a16="http://schemas.microsoft.com/office/drawing/2014/main" id="{A86FAC5B-2C10-277D-E18E-5183C33FEB30}"/>
                </a:ext>
              </a:extLst>
            </p:cNvPr>
            <p:cNvSpPr/>
            <p:nvPr/>
          </p:nvSpPr>
          <p:spPr>
            <a:xfrm>
              <a:off x="5685179" y="5761130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65" name="Picture 8" descr="Humidity-sensor Icons - Free SVG &amp; PNG Humidity-sensor Images - Noun Project">
              <a:extLst>
                <a:ext uri="{FF2B5EF4-FFF2-40B4-BE49-F238E27FC236}">
                  <a16:creationId xmlns:a16="http://schemas.microsoft.com/office/drawing/2014/main" id="{B3969B71-3389-F297-A499-3D4AF807C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3293" r="38502" b="8744"/>
            <a:stretch/>
          </p:blipFill>
          <p:spPr bwMode="auto">
            <a:xfrm>
              <a:off x="5828339" y="5890528"/>
              <a:ext cx="424070" cy="46800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73" name="组合 1072">
            <a:extLst>
              <a:ext uri="{FF2B5EF4-FFF2-40B4-BE49-F238E27FC236}">
                <a16:creationId xmlns:a16="http://schemas.microsoft.com/office/drawing/2014/main" id="{F765279B-F8EE-A51E-CB74-9CAE4A995B14}"/>
              </a:ext>
            </a:extLst>
          </p:cNvPr>
          <p:cNvGrpSpPr/>
          <p:nvPr/>
        </p:nvGrpSpPr>
        <p:grpSpPr>
          <a:xfrm>
            <a:off x="3101753" y="4954899"/>
            <a:ext cx="720000" cy="720000"/>
            <a:chOff x="10217744" y="3429000"/>
            <a:chExt cx="720000" cy="720000"/>
          </a:xfrm>
        </p:grpSpPr>
        <p:sp>
          <p:nvSpPr>
            <p:cNvPr id="1072" name="椭圆 1071">
              <a:extLst>
                <a:ext uri="{FF2B5EF4-FFF2-40B4-BE49-F238E27FC236}">
                  <a16:creationId xmlns:a16="http://schemas.microsoft.com/office/drawing/2014/main" id="{D9C6EB1C-9D39-5036-F323-EBC8C8E9163B}"/>
                </a:ext>
              </a:extLst>
            </p:cNvPr>
            <p:cNvSpPr/>
            <p:nvPr/>
          </p:nvSpPr>
          <p:spPr>
            <a:xfrm>
              <a:off x="10217744" y="3429000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1" name="图片 1070">
              <a:extLst>
                <a:ext uri="{FF2B5EF4-FFF2-40B4-BE49-F238E27FC236}">
                  <a16:creationId xmlns:a16="http://schemas.microsoft.com/office/drawing/2014/main" id="{DA63A845-3633-D8D1-3E66-4B0F2601F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1" t="23930" r="16282" b="20080"/>
            <a:stretch/>
          </p:blipFill>
          <p:spPr>
            <a:xfrm>
              <a:off x="10307744" y="3558108"/>
              <a:ext cx="540000" cy="455424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79" name="组合 1078">
            <a:extLst>
              <a:ext uri="{FF2B5EF4-FFF2-40B4-BE49-F238E27FC236}">
                <a16:creationId xmlns:a16="http://schemas.microsoft.com/office/drawing/2014/main" id="{CA69B11E-2825-9A15-EC89-66F2D8C98858}"/>
              </a:ext>
            </a:extLst>
          </p:cNvPr>
          <p:cNvGrpSpPr/>
          <p:nvPr/>
        </p:nvGrpSpPr>
        <p:grpSpPr>
          <a:xfrm>
            <a:off x="8358440" y="4184207"/>
            <a:ext cx="720000" cy="720000"/>
            <a:chOff x="7977893" y="5559558"/>
            <a:chExt cx="720000" cy="72000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797805D-4A46-AAA5-3CFB-4B377AE04A60}"/>
                </a:ext>
              </a:extLst>
            </p:cNvPr>
            <p:cNvSpPr/>
            <p:nvPr/>
          </p:nvSpPr>
          <p:spPr>
            <a:xfrm>
              <a:off x="7977893" y="5559558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8" name="图片 1077">
              <a:extLst>
                <a:ext uri="{FF2B5EF4-FFF2-40B4-BE49-F238E27FC236}">
                  <a16:creationId xmlns:a16="http://schemas.microsoft.com/office/drawing/2014/main" id="{4D359901-8777-50B5-01C5-3F23A74EA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2" t="10845" r="23241" b="9596"/>
            <a:stretch/>
          </p:blipFill>
          <p:spPr>
            <a:xfrm>
              <a:off x="8133080" y="5628632"/>
              <a:ext cx="406400" cy="601472"/>
            </a:xfrm>
            <a:prstGeom prst="rect">
              <a:avLst/>
            </a:prstGeom>
          </p:spPr>
        </p:pic>
      </p:grpSp>
      <p:grpSp>
        <p:nvGrpSpPr>
          <p:cNvPr id="1084" name="组合 1083">
            <a:extLst>
              <a:ext uri="{FF2B5EF4-FFF2-40B4-BE49-F238E27FC236}">
                <a16:creationId xmlns:a16="http://schemas.microsoft.com/office/drawing/2014/main" id="{37874D8B-2874-CC69-A84E-77FB0DACD5B9}"/>
              </a:ext>
            </a:extLst>
          </p:cNvPr>
          <p:cNvGrpSpPr/>
          <p:nvPr/>
        </p:nvGrpSpPr>
        <p:grpSpPr>
          <a:xfrm>
            <a:off x="10279913" y="5573144"/>
            <a:ext cx="720000" cy="720000"/>
            <a:chOff x="348920" y="2351232"/>
            <a:chExt cx="720000" cy="720000"/>
          </a:xfrm>
        </p:grpSpPr>
        <p:sp>
          <p:nvSpPr>
            <p:cNvPr id="1085" name="椭圆 1084">
              <a:extLst>
                <a:ext uri="{FF2B5EF4-FFF2-40B4-BE49-F238E27FC236}">
                  <a16:creationId xmlns:a16="http://schemas.microsoft.com/office/drawing/2014/main" id="{0BF621A2-617C-026F-4A2D-8D169E9094E0}"/>
                </a:ext>
              </a:extLst>
            </p:cNvPr>
            <p:cNvSpPr/>
            <p:nvPr/>
          </p:nvSpPr>
          <p:spPr>
            <a:xfrm>
              <a:off x="348920" y="235123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6" name="图片 1085">
              <a:extLst>
                <a:ext uri="{FF2B5EF4-FFF2-40B4-BE49-F238E27FC236}">
                  <a16:creationId xmlns:a16="http://schemas.microsoft.com/office/drawing/2014/main" id="{6C3954AD-FFCD-0CCE-69AF-CB6539718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48" y="2469760"/>
              <a:ext cx="482943" cy="482943"/>
            </a:xfrm>
            <a:prstGeom prst="rect">
              <a:avLst/>
            </a:prstGeom>
          </p:spPr>
        </p:pic>
      </p:grpSp>
      <p:sp>
        <p:nvSpPr>
          <p:cNvPr id="1095" name="弧形 1094">
            <a:extLst>
              <a:ext uri="{FF2B5EF4-FFF2-40B4-BE49-F238E27FC236}">
                <a16:creationId xmlns:a16="http://schemas.microsoft.com/office/drawing/2014/main" id="{50A0D318-3280-5441-0FCA-6F69FC10BC35}"/>
              </a:ext>
            </a:extLst>
          </p:cNvPr>
          <p:cNvSpPr>
            <a:spLocks noChangeAspect="1"/>
          </p:cNvSpPr>
          <p:nvPr/>
        </p:nvSpPr>
        <p:spPr>
          <a:xfrm rot="2591570">
            <a:off x="2867753" y="187531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6" name="弧形 1095">
            <a:extLst>
              <a:ext uri="{FF2B5EF4-FFF2-40B4-BE49-F238E27FC236}">
                <a16:creationId xmlns:a16="http://schemas.microsoft.com/office/drawing/2014/main" id="{2BC9E43A-9863-84E9-1ACE-34772874DE03}"/>
              </a:ext>
            </a:extLst>
          </p:cNvPr>
          <p:cNvSpPr>
            <a:spLocks noChangeAspect="1"/>
          </p:cNvSpPr>
          <p:nvPr/>
        </p:nvSpPr>
        <p:spPr>
          <a:xfrm rot="2591570">
            <a:off x="2736686" y="1695316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0" name="弧形 1099">
            <a:extLst>
              <a:ext uri="{FF2B5EF4-FFF2-40B4-BE49-F238E27FC236}">
                <a16:creationId xmlns:a16="http://schemas.microsoft.com/office/drawing/2014/main" id="{DC18BD0A-56F8-6888-46D8-871A6421AD90}"/>
              </a:ext>
            </a:extLst>
          </p:cNvPr>
          <p:cNvSpPr>
            <a:spLocks noChangeAspect="1"/>
          </p:cNvSpPr>
          <p:nvPr/>
        </p:nvSpPr>
        <p:spPr>
          <a:xfrm rot="13491271">
            <a:off x="2422618" y="1875090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1" name="弧形 1100">
            <a:extLst>
              <a:ext uri="{FF2B5EF4-FFF2-40B4-BE49-F238E27FC236}">
                <a16:creationId xmlns:a16="http://schemas.microsoft.com/office/drawing/2014/main" id="{F6494E61-8181-4AA1-C88B-DE69AB790E97}"/>
              </a:ext>
            </a:extLst>
          </p:cNvPr>
          <p:cNvSpPr>
            <a:spLocks noChangeAspect="1"/>
          </p:cNvSpPr>
          <p:nvPr/>
        </p:nvSpPr>
        <p:spPr>
          <a:xfrm rot="13346863">
            <a:off x="2207851" y="1702735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4" name="弧形 1103">
            <a:extLst>
              <a:ext uri="{FF2B5EF4-FFF2-40B4-BE49-F238E27FC236}">
                <a16:creationId xmlns:a16="http://schemas.microsoft.com/office/drawing/2014/main" id="{2D6010C4-55C4-6419-B866-61C33A0DA103}"/>
              </a:ext>
            </a:extLst>
          </p:cNvPr>
          <p:cNvSpPr>
            <a:spLocks noChangeAspect="1"/>
          </p:cNvSpPr>
          <p:nvPr/>
        </p:nvSpPr>
        <p:spPr>
          <a:xfrm rot="2591570">
            <a:off x="7249308" y="211971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5" name="弧形 1104">
            <a:extLst>
              <a:ext uri="{FF2B5EF4-FFF2-40B4-BE49-F238E27FC236}">
                <a16:creationId xmlns:a16="http://schemas.microsoft.com/office/drawing/2014/main" id="{EABBF391-B1A8-BA07-1850-BE2F54D44B98}"/>
              </a:ext>
            </a:extLst>
          </p:cNvPr>
          <p:cNvSpPr>
            <a:spLocks noChangeAspect="1"/>
          </p:cNvSpPr>
          <p:nvPr/>
        </p:nvSpPr>
        <p:spPr>
          <a:xfrm rot="2591570">
            <a:off x="7118241" y="193971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6" name="弧形 1105">
            <a:extLst>
              <a:ext uri="{FF2B5EF4-FFF2-40B4-BE49-F238E27FC236}">
                <a16:creationId xmlns:a16="http://schemas.microsoft.com/office/drawing/2014/main" id="{7EBC868F-C0AC-F2E8-4DD0-C8E1B0153B47}"/>
              </a:ext>
            </a:extLst>
          </p:cNvPr>
          <p:cNvSpPr>
            <a:spLocks noChangeAspect="1"/>
          </p:cNvSpPr>
          <p:nvPr/>
        </p:nvSpPr>
        <p:spPr>
          <a:xfrm rot="13491271">
            <a:off x="6804173" y="211948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7" name="弧形 1106">
            <a:extLst>
              <a:ext uri="{FF2B5EF4-FFF2-40B4-BE49-F238E27FC236}">
                <a16:creationId xmlns:a16="http://schemas.microsoft.com/office/drawing/2014/main" id="{FBCC6B24-9C00-DC11-B7A6-576747AFD9BB}"/>
              </a:ext>
            </a:extLst>
          </p:cNvPr>
          <p:cNvSpPr>
            <a:spLocks noChangeAspect="1"/>
          </p:cNvSpPr>
          <p:nvPr/>
        </p:nvSpPr>
        <p:spPr>
          <a:xfrm rot="13346863">
            <a:off x="6589406" y="194713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4" name="弧形 1113">
            <a:extLst>
              <a:ext uri="{FF2B5EF4-FFF2-40B4-BE49-F238E27FC236}">
                <a16:creationId xmlns:a16="http://schemas.microsoft.com/office/drawing/2014/main" id="{423477E6-5CC8-F66A-ACBF-FDF01C6F4CA0}"/>
              </a:ext>
            </a:extLst>
          </p:cNvPr>
          <p:cNvSpPr>
            <a:spLocks noChangeAspect="1"/>
          </p:cNvSpPr>
          <p:nvPr/>
        </p:nvSpPr>
        <p:spPr>
          <a:xfrm rot="2591570">
            <a:off x="10279419" y="2320703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5" name="弧形 1114">
            <a:extLst>
              <a:ext uri="{FF2B5EF4-FFF2-40B4-BE49-F238E27FC236}">
                <a16:creationId xmlns:a16="http://schemas.microsoft.com/office/drawing/2014/main" id="{8937810E-4FEA-D5BB-021F-57D47BC2BE11}"/>
              </a:ext>
            </a:extLst>
          </p:cNvPr>
          <p:cNvSpPr>
            <a:spLocks noChangeAspect="1"/>
          </p:cNvSpPr>
          <p:nvPr/>
        </p:nvSpPr>
        <p:spPr>
          <a:xfrm rot="2591570">
            <a:off x="10148352" y="2140703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6" name="弧形 1115">
            <a:extLst>
              <a:ext uri="{FF2B5EF4-FFF2-40B4-BE49-F238E27FC236}">
                <a16:creationId xmlns:a16="http://schemas.microsoft.com/office/drawing/2014/main" id="{4218DC30-C8B2-B949-C8D9-520EC0C6E2DD}"/>
              </a:ext>
            </a:extLst>
          </p:cNvPr>
          <p:cNvSpPr>
            <a:spLocks noChangeAspect="1"/>
          </p:cNvSpPr>
          <p:nvPr/>
        </p:nvSpPr>
        <p:spPr>
          <a:xfrm rot="13491271">
            <a:off x="9834284" y="2320477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7" name="弧形 1116">
            <a:extLst>
              <a:ext uri="{FF2B5EF4-FFF2-40B4-BE49-F238E27FC236}">
                <a16:creationId xmlns:a16="http://schemas.microsoft.com/office/drawing/2014/main" id="{3F375E66-C878-0DF4-171C-BF22941629EE}"/>
              </a:ext>
            </a:extLst>
          </p:cNvPr>
          <p:cNvSpPr>
            <a:spLocks noChangeAspect="1"/>
          </p:cNvSpPr>
          <p:nvPr/>
        </p:nvSpPr>
        <p:spPr>
          <a:xfrm rot="13346863">
            <a:off x="9619517" y="214812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9" name="弧形 1128">
            <a:extLst>
              <a:ext uri="{FF2B5EF4-FFF2-40B4-BE49-F238E27FC236}">
                <a16:creationId xmlns:a16="http://schemas.microsoft.com/office/drawing/2014/main" id="{A4D9795E-9A9B-274B-FEC1-0B5D02C9E0C9}"/>
              </a:ext>
            </a:extLst>
          </p:cNvPr>
          <p:cNvSpPr>
            <a:spLocks noChangeAspect="1"/>
          </p:cNvSpPr>
          <p:nvPr/>
        </p:nvSpPr>
        <p:spPr>
          <a:xfrm rot="2591570">
            <a:off x="8624945" y="419010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0" name="弧形 1129">
            <a:extLst>
              <a:ext uri="{FF2B5EF4-FFF2-40B4-BE49-F238E27FC236}">
                <a16:creationId xmlns:a16="http://schemas.microsoft.com/office/drawing/2014/main" id="{3AA1DB88-6ED8-A592-6513-6C6A5595B644}"/>
              </a:ext>
            </a:extLst>
          </p:cNvPr>
          <p:cNvSpPr>
            <a:spLocks noChangeAspect="1"/>
          </p:cNvSpPr>
          <p:nvPr/>
        </p:nvSpPr>
        <p:spPr>
          <a:xfrm rot="2591570">
            <a:off x="8493878" y="401010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1" name="弧形 1130">
            <a:extLst>
              <a:ext uri="{FF2B5EF4-FFF2-40B4-BE49-F238E27FC236}">
                <a16:creationId xmlns:a16="http://schemas.microsoft.com/office/drawing/2014/main" id="{8E771AD9-E360-0364-B449-8FA20D0D8312}"/>
              </a:ext>
            </a:extLst>
          </p:cNvPr>
          <p:cNvSpPr>
            <a:spLocks noChangeAspect="1"/>
          </p:cNvSpPr>
          <p:nvPr/>
        </p:nvSpPr>
        <p:spPr>
          <a:xfrm rot="13491271">
            <a:off x="8179810" y="418987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2" name="弧形 1131">
            <a:extLst>
              <a:ext uri="{FF2B5EF4-FFF2-40B4-BE49-F238E27FC236}">
                <a16:creationId xmlns:a16="http://schemas.microsoft.com/office/drawing/2014/main" id="{DA83DCEB-8886-40B2-B772-77A98D53C060}"/>
              </a:ext>
            </a:extLst>
          </p:cNvPr>
          <p:cNvSpPr>
            <a:spLocks noChangeAspect="1"/>
          </p:cNvSpPr>
          <p:nvPr/>
        </p:nvSpPr>
        <p:spPr>
          <a:xfrm rot="13346863">
            <a:off x="7965043" y="4017520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4" name="弧形 1143">
            <a:extLst>
              <a:ext uri="{FF2B5EF4-FFF2-40B4-BE49-F238E27FC236}">
                <a16:creationId xmlns:a16="http://schemas.microsoft.com/office/drawing/2014/main" id="{1C908321-8A0B-FB00-2B7D-80B602443D48}"/>
              </a:ext>
            </a:extLst>
          </p:cNvPr>
          <p:cNvSpPr>
            <a:spLocks noChangeAspect="1"/>
          </p:cNvSpPr>
          <p:nvPr/>
        </p:nvSpPr>
        <p:spPr>
          <a:xfrm rot="2591570">
            <a:off x="10559787" y="559222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5" name="弧形 1144">
            <a:extLst>
              <a:ext uri="{FF2B5EF4-FFF2-40B4-BE49-F238E27FC236}">
                <a16:creationId xmlns:a16="http://schemas.microsoft.com/office/drawing/2014/main" id="{7012A050-B471-554D-CCC3-A87E682994A0}"/>
              </a:ext>
            </a:extLst>
          </p:cNvPr>
          <p:cNvSpPr>
            <a:spLocks noChangeAspect="1"/>
          </p:cNvSpPr>
          <p:nvPr/>
        </p:nvSpPr>
        <p:spPr>
          <a:xfrm rot="2591570">
            <a:off x="10428720" y="5412222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6" name="弧形 1145">
            <a:extLst>
              <a:ext uri="{FF2B5EF4-FFF2-40B4-BE49-F238E27FC236}">
                <a16:creationId xmlns:a16="http://schemas.microsoft.com/office/drawing/2014/main" id="{3491C0D4-ACA9-CD3D-9BFB-E01AF9B72303}"/>
              </a:ext>
            </a:extLst>
          </p:cNvPr>
          <p:cNvSpPr>
            <a:spLocks noChangeAspect="1"/>
          </p:cNvSpPr>
          <p:nvPr/>
        </p:nvSpPr>
        <p:spPr>
          <a:xfrm rot="13491271">
            <a:off x="10114652" y="5591996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7" name="弧形 1146">
            <a:extLst>
              <a:ext uri="{FF2B5EF4-FFF2-40B4-BE49-F238E27FC236}">
                <a16:creationId xmlns:a16="http://schemas.microsoft.com/office/drawing/2014/main" id="{20259654-A331-EEE9-0449-27A8DE97CFDC}"/>
              </a:ext>
            </a:extLst>
          </p:cNvPr>
          <p:cNvSpPr>
            <a:spLocks noChangeAspect="1"/>
          </p:cNvSpPr>
          <p:nvPr/>
        </p:nvSpPr>
        <p:spPr>
          <a:xfrm rot="13346863">
            <a:off x="9899885" y="541964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9" name="弧形 1148">
            <a:extLst>
              <a:ext uri="{FF2B5EF4-FFF2-40B4-BE49-F238E27FC236}">
                <a16:creationId xmlns:a16="http://schemas.microsoft.com/office/drawing/2014/main" id="{1ABE8853-F995-C7A1-89E5-80B2DCD83B72}"/>
              </a:ext>
            </a:extLst>
          </p:cNvPr>
          <p:cNvSpPr>
            <a:spLocks noChangeAspect="1"/>
          </p:cNvSpPr>
          <p:nvPr/>
        </p:nvSpPr>
        <p:spPr>
          <a:xfrm rot="2591570">
            <a:off x="5009474" y="3532187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0" name="弧形 1149">
            <a:extLst>
              <a:ext uri="{FF2B5EF4-FFF2-40B4-BE49-F238E27FC236}">
                <a16:creationId xmlns:a16="http://schemas.microsoft.com/office/drawing/2014/main" id="{D6B5AE0E-8475-27EC-1641-10CAFAA91E1D}"/>
              </a:ext>
            </a:extLst>
          </p:cNvPr>
          <p:cNvSpPr>
            <a:spLocks noChangeAspect="1"/>
          </p:cNvSpPr>
          <p:nvPr/>
        </p:nvSpPr>
        <p:spPr>
          <a:xfrm rot="2591570">
            <a:off x="4878407" y="3352187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1" name="弧形 1150">
            <a:extLst>
              <a:ext uri="{FF2B5EF4-FFF2-40B4-BE49-F238E27FC236}">
                <a16:creationId xmlns:a16="http://schemas.microsoft.com/office/drawing/2014/main" id="{013FADAA-3530-07EF-2DC9-FA9C8D998AE4}"/>
              </a:ext>
            </a:extLst>
          </p:cNvPr>
          <p:cNvSpPr>
            <a:spLocks noChangeAspect="1"/>
          </p:cNvSpPr>
          <p:nvPr/>
        </p:nvSpPr>
        <p:spPr>
          <a:xfrm rot="13491271">
            <a:off x="4564339" y="353196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2" name="弧形 1151">
            <a:extLst>
              <a:ext uri="{FF2B5EF4-FFF2-40B4-BE49-F238E27FC236}">
                <a16:creationId xmlns:a16="http://schemas.microsoft.com/office/drawing/2014/main" id="{F463E0EB-2C6A-B4F4-671B-78B4BD604581}"/>
              </a:ext>
            </a:extLst>
          </p:cNvPr>
          <p:cNvSpPr>
            <a:spLocks noChangeAspect="1"/>
          </p:cNvSpPr>
          <p:nvPr/>
        </p:nvSpPr>
        <p:spPr>
          <a:xfrm rot="13346863">
            <a:off x="4349572" y="3359606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5" name="弧形 1154">
            <a:extLst>
              <a:ext uri="{FF2B5EF4-FFF2-40B4-BE49-F238E27FC236}">
                <a16:creationId xmlns:a16="http://schemas.microsoft.com/office/drawing/2014/main" id="{C7AE4BA5-C44F-BAA0-7F80-6B49BFD3A5DD}"/>
              </a:ext>
            </a:extLst>
          </p:cNvPr>
          <p:cNvSpPr>
            <a:spLocks noChangeAspect="1"/>
          </p:cNvSpPr>
          <p:nvPr/>
        </p:nvSpPr>
        <p:spPr>
          <a:xfrm rot="2591570">
            <a:off x="2393202" y="3264088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7" name="弧形 1156">
            <a:extLst>
              <a:ext uri="{FF2B5EF4-FFF2-40B4-BE49-F238E27FC236}">
                <a16:creationId xmlns:a16="http://schemas.microsoft.com/office/drawing/2014/main" id="{C21E35B7-287B-2431-5070-A1277F4EC9B6}"/>
              </a:ext>
            </a:extLst>
          </p:cNvPr>
          <p:cNvSpPr>
            <a:spLocks noChangeAspect="1"/>
          </p:cNvSpPr>
          <p:nvPr/>
        </p:nvSpPr>
        <p:spPr>
          <a:xfrm rot="13346863">
            <a:off x="1864367" y="3271507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9" name="弧形 1158">
            <a:extLst>
              <a:ext uri="{FF2B5EF4-FFF2-40B4-BE49-F238E27FC236}">
                <a16:creationId xmlns:a16="http://schemas.microsoft.com/office/drawing/2014/main" id="{F5C993F1-6071-E65A-7724-1D42322EB51F}"/>
              </a:ext>
            </a:extLst>
          </p:cNvPr>
          <p:cNvSpPr>
            <a:spLocks noChangeAspect="1"/>
          </p:cNvSpPr>
          <p:nvPr/>
        </p:nvSpPr>
        <p:spPr>
          <a:xfrm rot="2591570">
            <a:off x="3333407" y="4968501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0" name="弧形 1159">
            <a:extLst>
              <a:ext uri="{FF2B5EF4-FFF2-40B4-BE49-F238E27FC236}">
                <a16:creationId xmlns:a16="http://schemas.microsoft.com/office/drawing/2014/main" id="{26780A0E-3859-B629-29BB-E503C8959308}"/>
              </a:ext>
            </a:extLst>
          </p:cNvPr>
          <p:cNvSpPr>
            <a:spLocks noChangeAspect="1"/>
          </p:cNvSpPr>
          <p:nvPr/>
        </p:nvSpPr>
        <p:spPr>
          <a:xfrm rot="2591570">
            <a:off x="3202340" y="4788501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1" name="弧形 1160">
            <a:extLst>
              <a:ext uri="{FF2B5EF4-FFF2-40B4-BE49-F238E27FC236}">
                <a16:creationId xmlns:a16="http://schemas.microsoft.com/office/drawing/2014/main" id="{AE9B6930-1694-2475-505E-8B2E3FC2419C}"/>
              </a:ext>
            </a:extLst>
          </p:cNvPr>
          <p:cNvSpPr>
            <a:spLocks noChangeAspect="1"/>
          </p:cNvSpPr>
          <p:nvPr/>
        </p:nvSpPr>
        <p:spPr>
          <a:xfrm rot="13491271">
            <a:off x="2888272" y="496827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2" name="弧形 1161">
            <a:extLst>
              <a:ext uri="{FF2B5EF4-FFF2-40B4-BE49-F238E27FC236}">
                <a16:creationId xmlns:a16="http://schemas.microsoft.com/office/drawing/2014/main" id="{54F9871C-62C1-2A0F-551C-2886D6A8CB4C}"/>
              </a:ext>
            </a:extLst>
          </p:cNvPr>
          <p:cNvSpPr>
            <a:spLocks noChangeAspect="1"/>
          </p:cNvSpPr>
          <p:nvPr/>
        </p:nvSpPr>
        <p:spPr>
          <a:xfrm rot="13346863">
            <a:off x="2673505" y="4795920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4" name="弧形 1163">
            <a:extLst>
              <a:ext uri="{FF2B5EF4-FFF2-40B4-BE49-F238E27FC236}">
                <a16:creationId xmlns:a16="http://schemas.microsoft.com/office/drawing/2014/main" id="{C767E473-A743-051C-19EA-FFE883523BC2}"/>
              </a:ext>
            </a:extLst>
          </p:cNvPr>
          <p:cNvSpPr>
            <a:spLocks noChangeAspect="1"/>
          </p:cNvSpPr>
          <p:nvPr/>
        </p:nvSpPr>
        <p:spPr>
          <a:xfrm rot="2591570">
            <a:off x="1530482" y="5693355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5" name="弧形 1164">
            <a:extLst>
              <a:ext uri="{FF2B5EF4-FFF2-40B4-BE49-F238E27FC236}">
                <a16:creationId xmlns:a16="http://schemas.microsoft.com/office/drawing/2014/main" id="{A41CF3BC-3329-25CB-BBA0-552FD87E7387}"/>
              </a:ext>
            </a:extLst>
          </p:cNvPr>
          <p:cNvSpPr>
            <a:spLocks noChangeAspect="1"/>
          </p:cNvSpPr>
          <p:nvPr/>
        </p:nvSpPr>
        <p:spPr>
          <a:xfrm rot="2591570">
            <a:off x="1399415" y="5513355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6" name="弧形 1165">
            <a:extLst>
              <a:ext uri="{FF2B5EF4-FFF2-40B4-BE49-F238E27FC236}">
                <a16:creationId xmlns:a16="http://schemas.microsoft.com/office/drawing/2014/main" id="{D35735DD-07CA-D788-3E3E-89C5D07B6EFB}"/>
              </a:ext>
            </a:extLst>
          </p:cNvPr>
          <p:cNvSpPr>
            <a:spLocks noChangeAspect="1"/>
          </p:cNvSpPr>
          <p:nvPr/>
        </p:nvSpPr>
        <p:spPr>
          <a:xfrm rot="13491271">
            <a:off x="1085347" y="5693129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7" name="弧形 1166">
            <a:extLst>
              <a:ext uri="{FF2B5EF4-FFF2-40B4-BE49-F238E27FC236}">
                <a16:creationId xmlns:a16="http://schemas.microsoft.com/office/drawing/2014/main" id="{CDD3EB96-6D18-D847-EAB4-5FD23F369173}"/>
              </a:ext>
            </a:extLst>
          </p:cNvPr>
          <p:cNvSpPr>
            <a:spLocks noChangeAspect="1"/>
          </p:cNvSpPr>
          <p:nvPr/>
        </p:nvSpPr>
        <p:spPr>
          <a:xfrm rot="13346863">
            <a:off x="870580" y="5520774"/>
            <a:ext cx="1008000" cy="100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83" name="组合 1082">
            <a:extLst>
              <a:ext uri="{FF2B5EF4-FFF2-40B4-BE49-F238E27FC236}">
                <a16:creationId xmlns:a16="http://schemas.microsoft.com/office/drawing/2014/main" id="{1F0CE7A4-1B69-8658-7DB1-8B353CC7671F}"/>
              </a:ext>
            </a:extLst>
          </p:cNvPr>
          <p:cNvGrpSpPr/>
          <p:nvPr/>
        </p:nvGrpSpPr>
        <p:grpSpPr>
          <a:xfrm>
            <a:off x="2272786" y="3429000"/>
            <a:ext cx="720000" cy="720000"/>
            <a:chOff x="4384611" y="2093492"/>
            <a:chExt cx="720000" cy="720000"/>
          </a:xfrm>
        </p:grpSpPr>
        <p:sp>
          <p:nvSpPr>
            <p:cNvPr id="1081" name="椭圆 1080">
              <a:extLst>
                <a:ext uri="{FF2B5EF4-FFF2-40B4-BE49-F238E27FC236}">
                  <a16:creationId xmlns:a16="http://schemas.microsoft.com/office/drawing/2014/main" id="{51286793-3A81-E782-DF22-2048639855CB}"/>
                </a:ext>
              </a:extLst>
            </p:cNvPr>
            <p:cNvSpPr/>
            <p:nvPr/>
          </p:nvSpPr>
          <p:spPr>
            <a:xfrm>
              <a:off x="4384611" y="209349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2" name="图片 1081">
              <a:extLst>
                <a:ext uri="{FF2B5EF4-FFF2-40B4-BE49-F238E27FC236}">
                  <a16:creationId xmlns:a16="http://schemas.microsoft.com/office/drawing/2014/main" id="{FE77362F-436D-01C2-DA4B-FAD0A36BF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912" y="2158793"/>
              <a:ext cx="589397" cy="58939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sp>
        <p:nvSpPr>
          <p:cNvPr id="1154" name="弧形 1153">
            <a:extLst>
              <a:ext uri="{FF2B5EF4-FFF2-40B4-BE49-F238E27FC236}">
                <a16:creationId xmlns:a16="http://schemas.microsoft.com/office/drawing/2014/main" id="{F5AD6807-E7A3-5F95-E7E1-3BDF1E1B5E1B}"/>
              </a:ext>
            </a:extLst>
          </p:cNvPr>
          <p:cNvSpPr>
            <a:spLocks noChangeAspect="1"/>
          </p:cNvSpPr>
          <p:nvPr/>
        </p:nvSpPr>
        <p:spPr>
          <a:xfrm rot="2591570">
            <a:off x="2524269" y="3444088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6" name="弧形 1155">
            <a:extLst>
              <a:ext uri="{FF2B5EF4-FFF2-40B4-BE49-F238E27FC236}">
                <a16:creationId xmlns:a16="http://schemas.microsoft.com/office/drawing/2014/main" id="{AE124F6D-4243-C959-F9CC-BB925124BC2B}"/>
              </a:ext>
            </a:extLst>
          </p:cNvPr>
          <p:cNvSpPr>
            <a:spLocks noChangeAspect="1"/>
          </p:cNvSpPr>
          <p:nvPr/>
        </p:nvSpPr>
        <p:spPr>
          <a:xfrm rot="13491271">
            <a:off x="2079134" y="3443862"/>
            <a:ext cx="648000" cy="648000"/>
          </a:xfrm>
          <a:prstGeom prst="arc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554DA781-F649-C2AF-EE8B-B059881BCF56}"/>
              </a:ext>
            </a:extLst>
          </p:cNvPr>
          <p:cNvSpPr/>
          <p:nvPr/>
        </p:nvSpPr>
        <p:spPr>
          <a:xfrm>
            <a:off x="1421811" y="359220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491F6B8F-963E-D1FC-4CCC-4EB471213D01}"/>
              </a:ext>
            </a:extLst>
          </p:cNvPr>
          <p:cNvSpPr/>
          <p:nvPr/>
        </p:nvSpPr>
        <p:spPr>
          <a:xfrm>
            <a:off x="1419378" y="36763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D6D56459-9C19-67CA-7680-0C6F253180B5}"/>
              </a:ext>
            </a:extLst>
          </p:cNvPr>
          <p:cNvSpPr/>
          <p:nvPr/>
        </p:nvSpPr>
        <p:spPr>
          <a:xfrm>
            <a:off x="1419378" y="37589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E123F8F-72A7-FC51-DFC9-60F290C31E9E}"/>
              </a:ext>
            </a:extLst>
          </p:cNvPr>
          <p:cNvSpPr/>
          <p:nvPr/>
        </p:nvSpPr>
        <p:spPr>
          <a:xfrm>
            <a:off x="1419628" y="384338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B5E6219-825E-9AAE-B4A5-1F27F092907C}"/>
              </a:ext>
            </a:extLst>
          </p:cNvPr>
          <p:cNvSpPr/>
          <p:nvPr/>
        </p:nvSpPr>
        <p:spPr>
          <a:xfrm>
            <a:off x="1419628" y="392598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B9B07C11-7BBA-4A44-F096-89CB24C5A190}"/>
              </a:ext>
            </a:extLst>
          </p:cNvPr>
          <p:cNvSpPr/>
          <p:nvPr/>
        </p:nvSpPr>
        <p:spPr>
          <a:xfrm>
            <a:off x="1420128" y="401210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84454F5-247F-41C6-CBCF-8F1BE2F31BD7}"/>
              </a:ext>
            </a:extLst>
          </p:cNvPr>
          <p:cNvSpPr/>
          <p:nvPr/>
        </p:nvSpPr>
        <p:spPr>
          <a:xfrm>
            <a:off x="1377080" y="3483102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2DF86D9B-E92C-4194-CD68-6BB327351DC4}"/>
              </a:ext>
            </a:extLst>
          </p:cNvPr>
          <p:cNvSpPr/>
          <p:nvPr/>
        </p:nvSpPr>
        <p:spPr>
          <a:xfrm>
            <a:off x="1690292" y="196192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22B1F054-00E5-E9E7-D3CE-710D3DF64BBE}"/>
              </a:ext>
            </a:extLst>
          </p:cNvPr>
          <p:cNvSpPr/>
          <p:nvPr/>
        </p:nvSpPr>
        <p:spPr>
          <a:xfrm>
            <a:off x="1687859" y="204608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Rectangle: Rounded Corners 2">
            <a:extLst>
              <a:ext uri="{FF2B5EF4-FFF2-40B4-BE49-F238E27FC236}">
                <a16:creationId xmlns:a16="http://schemas.microsoft.com/office/drawing/2014/main" id="{2A403BA4-96B2-3215-F466-70BC3D45A21F}"/>
              </a:ext>
            </a:extLst>
          </p:cNvPr>
          <p:cNvSpPr/>
          <p:nvPr/>
        </p:nvSpPr>
        <p:spPr>
          <a:xfrm>
            <a:off x="1687859" y="212868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606FC1FA-C0E6-D626-4D57-4953FD3E7DEE}"/>
              </a:ext>
            </a:extLst>
          </p:cNvPr>
          <p:cNvSpPr/>
          <p:nvPr/>
        </p:nvSpPr>
        <p:spPr>
          <a:xfrm>
            <a:off x="1688109" y="221310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652017A6-1CEB-91FF-0B01-69DD6EAAFDDC}"/>
              </a:ext>
            </a:extLst>
          </p:cNvPr>
          <p:cNvSpPr/>
          <p:nvPr/>
        </p:nvSpPr>
        <p:spPr>
          <a:xfrm>
            <a:off x="1688109" y="229570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64C44BEE-FE5F-3070-F222-8CEAB5E72A23}"/>
              </a:ext>
            </a:extLst>
          </p:cNvPr>
          <p:cNvSpPr/>
          <p:nvPr/>
        </p:nvSpPr>
        <p:spPr>
          <a:xfrm>
            <a:off x="1688609" y="238182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418DC79-E020-EE73-D4A5-57E4882EBCAB}"/>
              </a:ext>
            </a:extLst>
          </p:cNvPr>
          <p:cNvSpPr/>
          <p:nvPr/>
        </p:nvSpPr>
        <p:spPr>
          <a:xfrm>
            <a:off x="1645561" y="1852816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Rectangle: Rounded Corners 2">
            <a:extLst>
              <a:ext uri="{FF2B5EF4-FFF2-40B4-BE49-F238E27FC236}">
                <a16:creationId xmlns:a16="http://schemas.microsoft.com/office/drawing/2014/main" id="{9039020A-27CC-C805-EEA8-54A6873FC260}"/>
              </a:ext>
            </a:extLst>
          </p:cNvPr>
          <p:cNvSpPr/>
          <p:nvPr/>
        </p:nvSpPr>
        <p:spPr>
          <a:xfrm>
            <a:off x="8381669" y="216551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5" name="Rectangle: Rounded Corners 2">
            <a:extLst>
              <a:ext uri="{FF2B5EF4-FFF2-40B4-BE49-F238E27FC236}">
                <a16:creationId xmlns:a16="http://schemas.microsoft.com/office/drawing/2014/main" id="{85BFFA8F-C95A-94D7-FCFE-5EE20FEE1695}"/>
              </a:ext>
            </a:extLst>
          </p:cNvPr>
          <p:cNvSpPr/>
          <p:nvPr/>
        </p:nvSpPr>
        <p:spPr>
          <a:xfrm>
            <a:off x="8379236" y="224967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16035BDD-9940-4569-E541-9759BCABBB01}"/>
              </a:ext>
            </a:extLst>
          </p:cNvPr>
          <p:cNvSpPr/>
          <p:nvPr/>
        </p:nvSpPr>
        <p:spPr>
          <a:xfrm>
            <a:off x="8379236" y="233227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Rectangle: Rounded Corners 2">
            <a:extLst>
              <a:ext uri="{FF2B5EF4-FFF2-40B4-BE49-F238E27FC236}">
                <a16:creationId xmlns:a16="http://schemas.microsoft.com/office/drawing/2014/main" id="{8B393C70-DC34-5851-25A9-20142D9A5ABE}"/>
              </a:ext>
            </a:extLst>
          </p:cNvPr>
          <p:cNvSpPr/>
          <p:nvPr/>
        </p:nvSpPr>
        <p:spPr>
          <a:xfrm>
            <a:off x="8379486" y="241669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: Rounded Corners 2">
            <a:extLst>
              <a:ext uri="{FF2B5EF4-FFF2-40B4-BE49-F238E27FC236}">
                <a16:creationId xmlns:a16="http://schemas.microsoft.com/office/drawing/2014/main" id="{D740CA67-D40B-F69E-C4C5-AF5709E36FCB}"/>
              </a:ext>
            </a:extLst>
          </p:cNvPr>
          <p:cNvSpPr/>
          <p:nvPr/>
        </p:nvSpPr>
        <p:spPr>
          <a:xfrm>
            <a:off x="8379486" y="249929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Rectangle: Rounded Corners 2">
            <a:extLst>
              <a:ext uri="{FF2B5EF4-FFF2-40B4-BE49-F238E27FC236}">
                <a16:creationId xmlns:a16="http://schemas.microsoft.com/office/drawing/2014/main" id="{5CB11C69-F32C-0500-7198-73F159ACA6E9}"/>
              </a:ext>
            </a:extLst>
          </p:cNvPr>
          <p:cNvSpPr/>
          <p:nvPr/>
        </p:nvSpPr>
        <p:spPr>
          <a:xfrm>
            <a:off x="8379986" y="258541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48582747-9BAC-F1AB-DE01-DA92C904CDD8}"/>
              </a:ext>
            </a:extLst>
          </p:cNvPr>
          <p:cNvSpPr/>
          <p:nvPr/>
        </p:nvSpPr>
        <p:spPr>
          <a:xfrm>
            <a:off x="8336938" y="2056411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Rectangle: Rounded Corners 2">
            <a:extLst>
              <a:ext uri="{FF2B5EF4-FFF2-40B4-BE49-F238E27FC236}">
                <a16:creationId xmlns:a16="http://schemas.microsoft.com/office/drawing/2014/main" id="{805B5931-875D-9EE8-D8BC-A736DBB494FF}"/>
              </a:ext>
            </a:extLst>
          </p:cNvPr>
          <p:cNvSpPr/>
          <p:nvPr/>
        </p:nvSpPr>
        <p:spPr>
          <a:xfrm>
            <a:off x="10334896" y="324724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Rectangle: Rounded Corners 2">
            <a:extLst>
              <a:ext uri="{FF2B5EF4-FFF2-40B4-BE49-F238E27FC236}">
                <a16:creationId xmlns:a16="http://schemas.microsoft.com/office/drawing/2014/main" id="{1304DDB1-507E-03CE-FCDA-2CEB58CDE7EE}"/>
              </a:ext>
            </a:extLst>
          </p:cNvPr>
          <p:cNvSpPr/>
          <p:nvPr/>
        </p:nvSpPr>
        <p:spPr>
          <a:xfrm>
            <a:off x="10332463" y="333140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Rectangle: Rounded Corners 2">
            <a:extLst>
              <a:ext uri="{FF2B5EF4-FFF2-40B4-BE49-F238E27FC236}">
                <a16:creationId xmlns:a16="http://schemas.microsoft.com/office/drawing/2014/main" id="{FB466A24-F9DE-DE4E-1ABD-8BF58D713CF7}"/>
              </a:ext>
            </a:extLst>
          </p:cNvPr>
          <p:cNvSpPr/>
          <p:nvPr/>
        </p:nvSpPr>
        <p:spPr>
          <a:xfrm>
            <a:off x="10332463" y="341400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95107352-34ED-4E1F-C692-2C87CC103B5A}"/>
              </a:ext>
            </a:extLst>
          </p:cNvPr>
          <p:cNvSpPr/>
          <p:nvPr/>
        </p:nvSpPr>
        <p:spPr>
          <a:xfrm>
            <a:off x="10332713" y="349842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0" name="Rectangle: Rounded Corners 2">
            <a:extLst>
              <a:ext uri="{FF2B5EF4-FFF2-40B4-BE49-F238E27FC236}">
                <a16:creationId xmlns:a16="http://schemas.microsoft.com/office/drawing/2014/main" id="{C51FD06C-B24F-DF8F-B667-D5D515776359}"/>
              </a:ext>
            </a:extLst>
          </p:cNvPr>
          <p:cNvSpPr/>
          <p:nvPr/>
        </p:nvSpPr>
        <p:spPr>
          <a:xfrm>
            <a:off x="10332713" y="358102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: Rounded Corners 2">
            <a:extLst>
              <a:ext uri="{FF2B5EF4-FFF2-40B4-BE49-F238E27FC236}">
                <a16:creationId xmlns:a16="http://schemas.microsoft.com/office/drawing/2014/main" id="{6C0919E2-04C7-F16D-5BED-1B01DDB742B0}"/>
              </a:ext>
            </a:extLst>
          </p:cNvPr>
          <p:cNvSpPr/>
          <p:nvPr/>
        </p:nvSpPr>
        <p:spPr>
          <a:xfrm>
            <a:off x="10333213" y="366714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6C42BFD-398A-4698-D81E-2976F211157E}"/>
              </a:ext>
            </a:extLst>
          </p:cNvPr>
          <p:cNvSpPr/>
          <p:nvPr/>
        </p:nvSpPr>
        <p:spPr>
          <a:xfrm>
            <a:off x="10290165" y="3138136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Rectangle: Rounded Corners 2">
            <a:extLst>
              <a:ext uri="{FF2B5EF4-FFF2-40B4-BE49-F238E27FC236}">
                <a16:creationId xmlns:a16="http://schemas.microsoft.com/office/drawing/2014/main" id="{75E750C5-469F-B698-CC1A-2BCD8F716469}"/>
              </a:ext>
            </a:extLst>
          </p:cNvPr>
          <p:cNvSpPr/>
          <p:nvPr/>
        </p:nvSpPr>
        <p:spPr>
          <a:xfrm>
            <a:off x="6092261" y="359220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Rectangle: Rounded Corners 2">
            <a:extLst>
              <a:ext uri="{FF2B5EF4-FFF2-40B4-BE49-F238E27FC236}">
                <a16:creationId xmlns:a16="http://schemas.microsoft.com/office/drawing/2014/main" id="{14E1C709-5E83-9D15-8846-E811F37F9584}"/>
              </a:ext>
            </a:extLst>
          </p:cNvPr>
          <p:cNvSpPr/>
          <p:nvPr/>
        </p:nvSpPr>
        <p:spPr>
          <a:xfrm>
            <a:off x="6089828" y="36763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Rectangle: Rounded Corners 2">
            <a:extLst>
              <a:ext uri="{FF2B5EF4-FFF2-40B4-BE49-F238E27FC236}">
                <a16:creationId xmlns:a16="http://schemas.microsoft.com/office/drawing/2014/main" id="{34BFCA75-16F9-05CE-E4EF-A1D69014AEE6}"/>
              </a:ext>
            </a:extLst>
          </p:cNvPr>
          <p:cNvSpPr/>
          <p:nvPr/>
        </p:nvSpPr>
        <p:spPr>
          <a:xfrm>
            <a:off x="6089828" y="37589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: Rounded Corners 2">
            <a:extLst>
              <a:ext uri="{FF2B5EF4-FFF2-40B4-BE49-F238E27FC236}">
                <a16:creationId xmlns:a16="http://schemas.microsoft.com/office/drawing/2014/main" id="{C2957EF4-2DDD-C697-D4BD-5F93F18BE17B}"/>
              </a:ext>
            </a:extLst>
          </p:cNvPr>
          <p:cNvSpPr/>
          <p:nvPr/>
        </p:nvSpPr>
        <p:spPr>
          <a:xfrm>
            <a:off x="6090078" y="384338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Rectangle: Rounded Corners 2">
            <a:extLst>
              <a:ext uri="{FF2B5EF4-FFF2-40B4-BE49-F238E27FC236}">
                <a16:creationId xmlns:a16="http://schemas.microsoft.com/office/drawing/2014/main" id="{DAB547A0-D44B-4746-4EA7-52FB49C62DF4}"/>
              </a:ext>
            </a:extLst>
          </p:cNvPr>
          <p:cNvSpPr/>
          <p:nvPr/>
        </p:nvSpPr>
        <p:spPr>
          <a:xfrm>
            <a:off x="6090078" y="3925988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Rectangle: Rounded Corners 2">
            <a:extLst>
              <a:ext uri="{FF2B5EF4-FFF2-40B4-BE49-F238E27FC236}">
                <a16:creationId xmlns:a16="http://schemas.microsoft.com/office/drawing/2014/main" id="{DC39E97A-528E-C04A-25CB-16E1DC60BDD1}"/>
              </a:ext>
            </a:extLst>
          </p:cNvPr>
          <p:cNvSpPr/>
          <p:nvPr/>
        </p:nvSpPr>
        <p:spPr>
          <a:xfrm>
            <a:off x="6090578" y="4012107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6" name="任意多边形: 形状 1025">
            <a:extLst>
              <a:ext uri="{FF2B5EF4-FFF2-40B4-BE49-F238E27FC236}">
                <a16:creationId xmlns:a16="http://schemas.microsoft.com/office/drawing/2014/main" id="{23708A26-48BD-B5D2-493B-6176B0E1B8A9}"/>
              </a:ext>
            </a:extLst>
          </p:cNvPr>
          <p:cNvSpPr/>
          <p:nvPr/>
        </p:nvSpPr>
        <p:spPr>
          <a:xfrm>
            <a:off x="6047530" y="3483102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Rectangle: Rounded Corners 2">
            <a:extLst>
              <a:ext uri="{FF2B5EF4-FFF2-40B4-BE49-F238E27FC236}">
                <a16:creationId xmlns:a16="http://schemas.microsoft.com/office/drawing/2014/main" id="{67A90854-8B91-6489-DAAF-B817052F2E25}"/>
              </a:ext>
            </a:extLst>
          </p:cNvPr>
          <p:cNvSpPr/>
          <p:nvPr/>
        </p:nvSpPr>
        <p:spPr>
          <a:xfrm>
            <a:off x="1568224" y="504183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8" name="Rectangle: Rounded Corners 2">
            <a:extLst>
              <a:ext uri="{FF2B5EF4-FFF2-40B4-BE49-F238E27FC236}">
                <a16:creationId xmlns:a16="http://schemas.microsoft.com/office/drawing/2014/main" id="{84743F45-763D-79D6-DB3C-ED90ACC19EDA}"/>
              </a:ext>
            </a:extLst>
          </p:cNvPr>
          <p:cNvSpPr/>
          <p:nvPr/>
        </p:nvSpPr>
        <p:spPr>
          <a:xfrm>
            <a:off x="1565791" y="512599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29" name="Rectangle: Rounded Corners 2">
            <a:extLst>
              <a:ext uri="{FF2B5EF4-FFF2-40B4-BE49-F238E27FC236}">
                <a16:creationId xmlns:a16="http://schemas.microsoft.com/office/drawing/2014/main" id="{27C5B2F5-092F-B0B5-D52D-C7ABCF8C0DD7}"/>
              </a:ext>
            </a:extLst>
          </p:cNvPr>
          <p:cNvSpPr/>
          <p:nvPr/>
        </p:nvSpPr>
        <p:spPr>
          <a:xfrm>
            <a:off x="1565791" y="520859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0" name="Rectangle: Rounded Corners 2">
            <a:extLst>
              <a:ext uri="{FF2B5EF4-FFF2-40B4-BE49-F238E27FC236}">
                <a16:creationId xmlns:a16="http://schemas.microsoft.com/office/drawing/2014/main" id="{F27DC01D-23D6-2E5D-6D06-26038D7F2849}"/>
              </a:ext>
            </a:extLst>
          </p:cNvPr>
          <p:cNvSpPr/>
          <p:nvPr/>
        </p:nvSpPr>
        <p:spPr>
          <a:xfrm>
            <a:off x="1566041" y="529301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1" name="Rectangle: Rounded Corners 2">
            <a:extLst>
              <a:ext uri="{FF2B5EF4-FFF2-40B4-BE49-F238E27FC236}">
                <a16:creationId xmlns:a16="http://schemas.microsoft.com/office/drawing/2014/main" id="{25E121D5-3475-62DE-7AE4-68445FB03E03}"/>
              </a:ext>
            </a:extLst>
          </p:cNvPr>
          <p:cNvSpPr/>
          <p:nvPr/>
        </p:nvSpPr>
        <p:spPr>
          <a:xfrm>
            <a:off x="1566041" y="537561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2" name="Rectangle: Rounded Corners 2">
            <a:extLst>
              <a:ext uri="{FF2B5EF4-FFF2-40B4-BE49-F238E27FC236}">
                <a16:creationId xmlns:a16="http://schemas.microsoft.com/office/drawing/2014/main" id="{8219CD39-501F-93D2-CEA4-A7174E683FBC}"/>
              </a:ext>
            </a:extLst>
          </p:cNvPr>
          <p:cNvSpPr/>
          <p:nvPr/>
        </p:nvSpPr>
        <p:spPr>
          <a:xfrm>
            <a:off x="1566541" y="546173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3" name="任意多边形: 形状 1032">
            <a:extLst>
              <a:ext uri="{FF2B5EF4-FFF2-40B4-BE49-F238E27FC236}">
                <a16:creationId xmlns:a16="http://schemas.microsoft.com/office/drawing/2014/main" id="{2467A0DF-7918-27A9-F30C-F94A4FF4E439}"/>
              </a:ext>
            </a:extLst>
          </p:cNvPr>
          <p:cNvSpPr/>
          <p:nvPr/>
        </p:nvSpPr>
        <p:spPr>
          <a:xfrm>
            <a:off x="1523493" y="4932727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Rectangle: Rounded Corners 2">
            <a:extLst>
              <a:ext uri="{FF2B5EF4-FFF2-40B4-BE49-F238E27FC236}">
                <a16:creationId xmlns:a16="http://schemas.microsoft.com/office/drawing/2014/main" id="{C754F384-AA11-EA62-8A6B-7F6EDB5928F9}"/>
              </a:ext>
            </a:extLst>
          </p:cNvPr>
          <p:cNvSpPr/>
          <p:nvPr/>
        </p:nvSpPr>
        <p:spPr>
          <a:xfrm>
            <a:off x="4451327" y="511316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5" name="Rectangle: Rounded Corners 2">
            <a:extLst>
              <a:ext uri="{FF2B5EF4-FFF2-40B4-BE49-F238E27FC236}">
                <a16:creationId xmlns:a16="http://schemas.microsoft.com/office/drawing/2014/main" id="{25E1F0F5-89C2-1907-E8AC-5A1E559572B4}"/>
              </a:ext>
            </a:extLst>
          </p:cNvPr>
          <p:cNvSpPr/>
          <p:nvPr/>
        </p:nvSpPr>
        <p:spPr>
          <a:xfrm>
            <a:off x="4448894" y="519733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6" name="Rectangle: Rounded Corners 2">
            <a:extLst>
              <a:ext uri="{FF2B5EF4-FFF2-40B4-BE49-F238E27FC236}">
                <a16:creationId xmlns:a16="http://schemas.microsoft.com/office/drawing/2014/main" id="{AE936265-D02D-48AE-31B3-61C6A0A83A68}"/>
              </a:ext>
            </a:extLst>
          </p:cNvPr>
          <p:cNvSpPr/>
          <p:nvPr/>
        </p:nvSpPr>
        <p:spPr>
          <a:xfrm>
            <a:off x="4448894" y="527993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7" name="Rectangle: Rounded Corners 2">
            <a:extLst>
              <a:ext uri="{FF2B5EF4-FFF2-40B4-BE49-F238E27FC236}">
                <a16:creationId xmlns:a16="http://schemas.microsoft.com/office/drawing/2014/main" id="{9E2C18D7-650D-E200-8FAF-A8750458EB5A}"/>
              </a:ext>
            </a:extLst>
          </p:cNvPr>
          <p:cNvSpPr/>
          <p:nvPr/>
        </p:nvSpPr>
        <p:spPr>
          <a:xfrm>
            <a:off x="4449144" y="536435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8" name="Rectangle: Rounded Corners 2">
            <a:extLst>
              <a:ext uri="{FF2B5EF4-FFF2-40B4-BE49-F238E27FC236}">
                <a16:creationId xmlns:a16="http://schemas.microsoft.com/office/drawing/2014/main" id="{E9FE3963-4EE5-0CC4-D5D9-A02847783696}"/>
              </a:ext>
            </a:extLst>
          </p:cNvPr>
          <p:cNvSpPr/>
          <p:nvPr/>
        </p:nvSpPr>
        <p:spPr>
          <a:xfrm>
            <a:off x="4449144" y="544695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39" name="Rectangle: Rounded Corners 2">
            <a:extLst>
              <a:ext uri="{FF2B5EF4-FFF2-40B4-BE49-F238E27FC236}">
                <a16:creationId xmlns:a16="http://schemas.microsoft.com/office/drawing/2014/main" id="{8156C4DF-D2ED-D271-6038-DD3D1B592D15}"/>
              </a:ext>
            </a:extLst>
          </p:cNvPr>
          <p:cNvSpPr/>
          <p:nvPr/>
        </p:nvSpPr>
        <p:spPr>
          <a:xfrm>
            <a:off x="4449644" y="553307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0" name="任意多边形: 形状 1039">
            <a:extLst>
              <a:ext uri="{FF2B5EF4-FFF2-40B4-BE49-F238E27FC236}">
                <a16:creationId xmlns:a16="http://schemas.microsoft.com/office/drawing/2014/main" id="{72D30B8B-04C1-CE56-F58D-DB28FA574D6D}"/>
              </a:ext>
            </a:extLst>
          </p:cNvPr>
          <p:cNvSpPr/>
          <p:nvPr/>
        </p:nvSpPr>
        <p:spPr>
          <a:xfrm>
            <a:off x="4406596" y="5004065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Rectangle: Rounded Corners 2">
            <a:extLst>
              <a:ext uri="{FF2B5EF4-FFF2-40B4-BE49-F238E27FC236}">
                <a16:creationId xmlns:a16="http://schemas.microsoft.com/office/drawing/2014/main" id="{250BBFA5-5985-B5AF-2DA9-E9FBCF669AC5}"/>
              </a:ext>
            </a:extLst>
          </p:cNvPr>
          <p:cNvSpPr/>
          <p:nvPr/>
        </p:nvSpPr>
        <p:spPr>
          <a:xfrm>
            <a:off x="7565826" y="4336529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2" name="Rectangle: Rounded Corners 2">
            <a:extLst>
              <a:ext uri="{FF2B5EF4-FFF2-40B4-BE49-F238E27FC236}">
                <a16:creationId xmlns:a16="http://schemas.microsoft.com/office/drawing/2014/main" id="{13E5F5A2-2445-C8F2-4BF2-A1F9999BC3DE}"/>
              </a:ext>
            </a:extLst>
          </p:cNvPr>
          <p:cNvSpPr/>
          <p:nvPr/>
        </p:nvSpPr>
        <p:spPr>
          <a:xfrm>
            <a:off x="7563393" y="442069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3" name="Rectangle: Rounded Corners 2">
            <a:extLst>
              <a:ext uri="{FF2B5EF4-FFF2-40B4-BE49-F238E27FC236}">
                <a16:creationId xmlns:a16="http://schemas.microsoft.com/office/drawing/2014/main" id="{4B882D3E-18E2-2C99-DF34-D953CB80ECFF}"/>
              </a:ext>
            </a:extLst>
          </p:cNvPr>
          <p:cNvSpPr/>
          <p:nvPr/>
        </p:nvSpPr>
        <p:spPr>
          <a:xfrm>
            <a:off x="7563393" y="450329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4" name="Rectangle: Rounded Corners 2">
            <a:extLst>
              <a:ext uri="{FF2B5EF4-FFF2-40B4-BE49-F238E27FC236}">
                <a16:creationId xmlns:a16="http://schemas.microsoft.com/office/drawing/2014/main" id="{CA6AE32C-5B1C-F151-C88E-F2698E6943BF}"/>
              </a:ext>
            </a:extLst>
          </p:cNvPr>
          <p:cNvSpPr/>
          <p:nvPr/>
        </p:nvSpPr>
        <p:spPr>
          <a:xfrm>
            <a:off x="7563643" y="458771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5" name="Rectangle: Rounded Corners 2">
            <a:extLst>
              <a:ext uri="{FF2B5EF4-FFF2-40B4-BE49-F238E27FC236}">
                <a16:creationId xmlns:a16="http://schemas.microsoft.com/office/drawing/2014/main" id="{323B3312-55CD-FAF7-E71B-A3E4BF4D5D8F}"/>
              </a:ext>
            </a:extLst>
          </p:cNvPr>
          <p:cNvSpPr/>
          <p:nvPr/>
        </p:nvSpPr>
        <p:spPr>
          <a:xfrm>
            <a:off x="7563643" y="4670311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6" name="Rectangle: Rounded Corners 2">
            <a:extLst>
              <a:ext uri="{FF2B5EF4-FFF2-40B4-BE49-F238E27FC236}">
                <a16:creationId xmlns:a16="http://schemas.microsoft.com/office/drawing/2014/main" id="{8E6F90CC-A506-18EA-7C26-C0DF922F2AE5}"/>
              </a:ext>
            </a:extLst>
          </p:cNvPr>
          <p:cNvSpPr/>
          <p:nvPr/>
        </p:nvSpPr>
        <p:spPr>
          <a:xfrm>
            <a:off x="7564143" y="4756430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7" name="任意多边形: 形状 1046">
            <a:extLst>
              <a:ext uri="{FF2B5EF4-FFF2-40B4-BE49-F238E27FC236}">
                <a16:creationId xmlns:a16="http://schemas.microsoft.com/office/drawing/2014/main" id="{32B74343-1605-A1D6-560A-098661E6AD4F}"/>
              </a:ext>
            </a:extLst>
          </p:cNvPr>
          <p:cNvSpPr/>
          <p:nvPr/>
        </p:nvSpPr>
        <p:spPr>
          <a:xfrm>
            <a:off x="7521095" y="4227425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Rectangle: Rounded Corners 2">
            <a:extLst>
              <a:ext uri="{FF2B5EF4-FFF2-40B4-BE49-F238E27FC236}">
                <a16:creationId xmlns:a16="http://schemas.microsoft.com/office/drawing/2014/main" id="{3221EB85-4D28-3699-BF97-C46150D934AB}"/>
              </a:ext>
            </a:extLst>
          </p:cNvPr>
          <p:cNvSpPr/>
          <p:nvPr/>
        </p:nvSpPr>
        <p:spPr>
          <a:xfrm>
            <a:off x="10493852" y="4930322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49" name="Rectangle: Rounded Corners 2">
            <a:extLst>
              <a:ext uri="{FF2B5EF4-FFF2-40B4-BE49-F238E27FC236}">
                <a16:creationId xmlns:a16="http://schemas.microsoft.com/office/drawing/2014/main" id="{CE579C0B-EF4C-62CA-EE8C-5F7B4688E846}"/>
              </a:ext>
            </a:extLst>
          </p:cNvPr>
          <p:cNvSpPr/>
          <p:nvPr/>
        </p:nvSpPr>
        <p:spPr>
          <a:xfrm>
            <a:off x="10491419" y="5014485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0" name="Rectangle: Rounded Corners 2">
            <a:extLst>
              <a:ext uri="{FF2B5EF4-FFF2-40B4-BE49-F238E27FC236}">
                <a16:creationId xmlns:a16="http://schemas.microsoft.com/office/drawing/2014/main" id="{E641C98D-65AA-4D38-70FD-0D8583D7CEA9}"/>
              </a:ext>
            </a:extLst>
          </p:cNvPr>
          <p:cNvSpPr/>
          <p:nvPr/>
        </p:nvSpPr>
        <p:spPr>
          <a:xfrm>
            <a:off x="10491419" y="5097086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1" name="Rectangle: Rounded Corners 2">
            <a:extLst>
              <a:ext uri="{FF2B5EF4-FFF2-40B4-BE49-F238E27FC236}">
                <a16:creationId xmlns:a16="http://schemas.microsoft.com/office/drawing/2014/main" id="{C95B3F8F-8D36-3D78-FF30-B5A28BBA4471}"/>
              </a:ext>
            </a:extLst>
          </p:cNvPr>
          <p:cNvSpPr/>
          <p:nvPr/>
        </p:nvSpPr>
        <p:spPr>
          <a:xfrm>
            <a:off x="10491669" y="518150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2" name="Rectangle: Rounded Corners 2">
            <a:extLst>
              <a:ext uri="{FF2B5EF4-FFF2-40B4-BE49-F238E27FC236}">
                <a16:creationId xmlns:a16="http://schemas.microsoft.com/office/drawing/2014/main" id="{E30D5D17-0B16-4448-B839-7B081FD25A7F}"/>
              </a:ext>
            </a:extLst>
          </p:cNvPr>
          <p:cNvSpPr/>
          <p:nvPr/>
        </p:nvSpPr>
        <p:spPr>
          <a:xfrm>
            <a:off x="10491669" y="5264104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3" name="Rectangle: Rounded Corners 2">
            <a:extLst>
              <a:ext uri="{FF2B5EF4-FFF2-40B4-BE49-F238E27FC236}">
                <a16:creationId xmlns:a16="http://schemas.microsoft.com/office/drawing/2014/main" id="{85B455F4-16BD-43A2-E31A-20A9E92B0DFE}"/>
              </a:ext>
            </a:extLst>
          </p:cNvPr>
          <p:cNvSpPr/>
          <p:nvPr/>
        </p:nvSpPr>
        <p:spPr>
          <a:xfrm>
            <a:off x="10492169" y="5350223"/>
            <a:ext cx="244487" cy="54608"/>
          </a:xfrm>
          <a:prstGeom prst="roundRect">
            <a:avLst/>
          </a:prstGeom>
          <a:solidFill>
            <a:srgbClr val="2AA8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54" name="任意多边形: 形状 1053">
            <a:extLst>
              <a:ext uri="{FF2B5EF4-FFF2-40B4-BE49-F238E27FC236}">
                <a16:creationId xmlns:a16="http://schemas.microsoft.com/office/drawing/2014/main" id="{67F71F95-C33D-29B3-1898-061006C56AEF}"/>
              </a:ext>
            </a:extLst>
          </p:cNvPr>
          <p:cNvSpPr/>
          <p:nvPr/>
        </p:nvSpPr>
        <p:spPr>
          <a:xfrm>
            <a:off x="10449121" y="4821218"/>
            <a:ext cx="323748" cy="618488"/>
          </a:xfrm>
          <a:custGeom>
            <a:avLst/>
            <a:gdLst>
              <a:gd name="connsiteX0" fmla="*/ 110388 w 349670"/>
              <a:gd name="connsiteY0" fmla="*/ 0 h 619522"/>
              <a:gd name="connsiteX1" fmla="*/ 238023 w 349670"/>
              <a:gd name="connsiteY1" fmla="*/ 0 h 619522"/>
              <a:gd name="connsiteX2" fmla="*/ 238023 w 349670"/>
              <a:gd name="connsiteY2" fmla="*/ 71066 h 619522"/>
              <a:gd name="connsiteX3" fmla="*/ 349670 w 349670"/>
              <a:gd name="connsiteY3" fmla="*/ 71066 h 619522"/>
              <a:gd name="connsiteX4" fmla="*/ 349670 w 349670"/>
              <a:gd name="connsiteY4" fmla="*/ 619522 h 619522"/>
              <a:gd name="connsiteX5" fmla="*/ 0 w 349670"/>
              <a:gd name="connsiteY5" fmla="*/ 619522 h 619522"/>
              <a:gd name="connsiteX6" fmla="*/ 0 w 349670"/>
              <a:gd name="connsiteY6" fmla="*/ 71066 h 619522"/>
              <a:gd name="connsiteX7" fmla="*/ 110388 w 349670"/>
              <a:gd name="connsiteY7" fmla="*/ 71066 h 61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70" h="619522">
                <a:moveTo>
                  <a:pt x="110388" y="0"/>
                </a:moveTo>
                <a:lnTo>
                  <a:pt x="238023" y="0"/>
                </a:lnTo>
                <a:lnTo>
                  <a:pt x="238023" y="71066"/>
                </a:lnTo>
                <a:lnTo>
                  <a:pt x="349670" y="71066"/>
                </a:lnTo>
                <a:lnTo>
                  <a:pt x="349670" y="619522"/>
                </a:lnTo>
                <a:lnTo>
                  <a:pt x="0" y="619522"/>
                </a:lnTo>
                <a:lnTo>
                  <a:pt x="0" y="71066"/>
                </a:lnTo>
                <a:lnTo>
                  <a:pt x="110388" y="71066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禁止符 4">
            <a:extLst>
              <a:ext uri="{FF2B5EF4-FFF2-40B4-BE49-F238E27FC236}">
                <a16:creationId xmlns:a16="http://schemas.microsoft.com/office/drawing/2014/main" id="{CE2A1A8F-8BE1-6FBD-D345-38CE73D4F0B6}"/>
              </a:ext>
            </a:extLst>
          </p:cNvPr>
          <p:cNvSpPr/>
          <p:nvPr/>
        </p:nvSpPr>
        <p:spPr>
          <a:xfrm>
            <a:off x="1233092" y="5567807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禁止符 5">
            <a:extLst>
              <a:ext uri="{FF2B5EF4-FFF2-40B4-BE49-F238E27FC236}">
                <a16:creationId xmlns:a16="http://schemas.microsoft.com/office/drawing/2014/main" id="{0E53A104-7E26-73AD-ACF0-D934A7101B33}"/>
              </a:ext>
            </a:extLst>
          </p:cNvPr>
          <p:cNvSpPr/>
          <p:nvPr/>
        </p:nvSpPr>
        <p:spPr>
          <a:xfrm>
            <a:off x="2993772" y="4836079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禁止符 6">
            <a:extLst>
              <a:ext uri="{FF2B5EF4-FFF2-40B4-BE49-F238E27FC236}">
                <a16:creationId xmlns:a16="http://schemas.microsoft.com/office/drawing/2014/main" id="{F6F5337D-B297-62BD-87F7-E1E1A449FBAC}"/>
              </a:ext>
            </a:extLst>
          </p:cNvPr>
          <p:cNvSpPr/>
          <p:nvPr/>
        </p:nvSpPr>
        <p:spPr>
          <a:xfrm>
            <a:off x="2536765" y="1768456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禁止符 7">
            <a:extLst>
              <a:ext uri="{FF2B5EF4-FFF2-40B4-BE49-F238E27FC236}">
                <a16:creationId xmlns:a16="http://schemas.microsoft.com/office/drawing/2014/main" id="{9AA73E8D-29CF-C097-C81F-3B1D9E8AAD4D}"/>
              </a:ext>
            </a:extLst>
          </p:cNvPr>
          <p:cNvSpPr/>
          <p:nvPr/>
        </p:nvSpPr>
        <p:spPr>
          <a:xfrm>
            <a:off x="4619281" y="3393329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禁止符 30">
            <a:extLst>
              <a:ext uri="{FF2B5EF4-FFF2-40B4-BE49-F238E27FC236}">
                <a16:creationId xmlns:a16="http://schemas.microsoft.com/office/drawing/2014/main" id="{6D61EFD0-83AF-6F03-A023-0E66F8A76249}"/>
              </a:ext>
            </a:extLst>
          </p:cNvPr>
          <p:cNvSpPr/>
          <p:nvPr/>
        </p:nvSpPr>
        <p:spPr>
          <a:xfrm>
            <a:off x="6894230" y="2018801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禁止符 39">
            <a:extLst>
              <a:ext uri="{FF2B5EF4-FFF2-40B4-BE49-F238E27FC236}">
                <a16:creationId xmlns:a16="http://schemas.microsoft.com/office/drawing/2014/main" id="{7B1674B9-D896-DF09-29DA-357FCA6496D2}"/>
              </a:ext>
            </a:extLst>
          </p:cNvPr>
          <p:cNvSpPr/>
          <p:nvPr/>
        </p:nvSpPr>
        <p:spPr>
          <a:xfrm>
            <a:off x="9921174" y="2215914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禁止符 58">
            <a:extLst>
              <a:ext uri="{FF2B5EF4-FFF2-40B4-BE49-F238E27FC236}">
                <a16:creationId xmlns:a16="http://schemas.microsoft.com/office/drawing/2014/main" id="{D69DB653-7381-743B-CDD9-CE62EE38677C}"/>
              </a:ext>
            </a:extLst>
          </p:cNvPr>
          <p:cNvSpPr/>
          <p:nvPr/>
        </p:nvSpPr>
        <p:spPr>
          <a:xfrm>
            <a:off x="10153795" y="5505412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46B645B4-6D2D-0714-CAAA-E82A2DE73C43}"/>
              </a:ext>
            </a:extLst>
          </p:cNvPr>
          <p:cNvSpPr>
            <a:spLocks noChangeAspect="1"/>
          </p:cNvSpPr>
          <p:nvPr/>
        </p:nvSpPr>
        <p:spPr>
          <a:xfrm>
            <a:off x="243515" y="1392274"/>
            <a:ext cx="4788000" cy="4788000"/>
          </a:xfrm>
          <a:custGeom>
            <a:avLst/>
            <a:gdLst>
              <a:gd name="connsiteX0" fmla="*/ 2263466 w 4536000"/>
              <a:gd name="connsiteY0" fmla="*/ 1908001 h 4536000"/>
              <a:gd name="connsiteX1" fmla="*/ 1903466 w 4536000"/>
              <a:gd name="connsiteY1" fmla="*/ 2268001 h 4536000"/>
              <a:gd name="connsiteX2" fmla="*/ 2263466 w 4536000"/>
              <a:gd name="connsiteY2" fmla="*/ 2628001 h 4536000"/>
              <a:gd name="connsiteX3" fmla="*/ 2623466 w 4536000"/>
              <a:gd name="connsiteY3" fmla="*/ 2268001 h 4536000"/>
              <a:gd name="connsiteX4" fmla="*/ 2263466 w 4536000"/>
              <a:gd name="connsiteY4" fmla="*/ 1908001 h 4536000"/>
              <a:gd name="connsiteX5" fmla="*/ 2268000 w 4536000"/>
              <a:gd name="connsiteY5" fmla="*/ 0 h 4536000"/>
              <a:gd name="connsiteX6" fmla="*/ 4536000 w 4536000"/>
              <a:gd name="connsiteY6" fmla="*/ 2268000 h 4536000"/>
              <a:gd name="connsiteX7" fmla="*/ 2268000 w 4536000"/>
              <a:gd name="connsiteY7" fmla="*/ 4536000 h 4536000"/>
              <a:gd name="connsiteX8" fmla="*/ 0 w 4536000"/>
              <a:gd name="connsiteY8" fmla="*/ 2268000 h 4536000"/>
              <a:gd name="connsiteX9" fmla="*/ 2268000 w 4536000"/>
              <a:gd name="connsiteY9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6000" h="4536000">
                <a:moveTo>
                  <a:pt x="2263466" y="1908001"/>
                </a:moveTo>
                <a:cubicBezTo>
                  <a:pt x="2064643" y="1908001"/>
                  <a:pt x="1903466" y="2069178"/>
                  <a:pt x="1903466" y="2268001"/>
                </a:cubicBezTo>
                <a:cubicBezTo>
                  <a:pt x="1903466" y="2466824"/>
                  <a:pt x="2064643" y="2628001"/>
                  <a:pt x="2263466" y="2628001"/>
                </a:cubicBezTo>
                <a:cubicBezTo>
                  <a:pt x="2462289" y="2628001"/>
                  <a:pt x="2623466" y="2466824"/>
                  <a:pt x="2623466" y="2268001"/>
                </a:cubicBezTo>
                <a:cubicBezTo>
                  <a:pt x="2623466" y="2069178"/>
                  <a:pt x="2462289" y="1908001"/>
                  <a:pt x="2263466" y="1908001"/>
                </a:cubicBezTo>
                <a:close/>
                <a:moveTo>
                  <a:pt x="2268000" y="0"/>
                </a:moveTo>
                <a:cubicBezTo>
                  <a:pt x="3520582" y="0"/>
                  <a:pt x="4536000" y="1015418"/>
                  <a:pt x="4536000" y="2268000"/>
                </a:cubicBezTo>
                <a:cubicBezTo>
                  <a:pt x="4536000" y="3520582"/>
                  <a:pt x="3520582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0000"/>
                </a:schemeClr>
              </a:gs>
              <a:gs pos="23000">
                <a:schemeClr val="accent1">
                  <a:lumMod val="89000"/>
                </a:schemeClr>
              </a:gs>
              <a:gs pos="78000">
                <a:schemeClr val="accent5"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52B7FEC7-5F51-1A57-7285-CE5916C5AB16}"/>
              </a:ext>
            </a:extLst>
          </p:cNvPr>
          <p:cNvSpPr>
            <a:spLocks noChangeAspect="1"/>
          </p:cNvSpPr>
          <p:nvPr/>
        </p:nvSpPr>
        <p:spPr>
          <a:xfrm>
            <a:off x="6418354" y="2240207"/>
            <a:ext cx="4608000" cy="4608000"/>
          </a:xfrm>
          <a:custGeom>
            <a:avLst/>
            <a:gdLst>
              <a:gd name="connsiteX0" fmla="*/ 2263466 w 4536000"/>
              <a:gd name="connsiteY0" fmla="*/ 1908001 h 4536000"/>
              <a:gd name="connsiteX1" fmla="*/ 1903466 w 4536000"/>
              <a:gd name="connsiteY1" fmla="*/ 2268001 h 4536000"/>
              <a:gd name="connsiteX2" fmla="*/ 2263466 w 4536000"/>
              <a:gd name="connsiteY2" fmla="*/ 2628001 h 4536000"/>
              <a:gd name="connsiteX3" fmla="*/ 2623466 w 4536000"/>
              <a:gd name="connsiteY3" fmla="*/ 2268001 h 4536000"/>
              <a:gd name="connsiteX4" fmla="*/ 2263466 w 4536000"/>
              <a:gd name="connsiteY4" fmla="*/ 1908001 h 4536000"/>
              <a:gd name="connsiteX5" fmla="*/ 2268000 w 4536000"/>
              <a:gd name="connsiteY5" fmla="*/ 0 h 4536000"/>
              <a:gd name="connsiteX6" fmla="*/ 4536000 w 4536000"/>
              <a:gd name="connsiteY6" fmla="*/ 2268000 h 4536000"/>
              <a:gd name="connsiteX7" fmla="*/ 2268000 w 4536000"/>
              <a:gd name="connsiteY7" fmla="*/ 4536000 h 4536000"/>
              <a:gd name="connsiteX8" fmla="*/ 0 w 4536000"/>
              <a:gd name="connsiteY8" fmla="*/ 2268000 h 4536000"/>
              <a:gd name="connsiteX9" fmla="*/ 2268000 w 4536000"/>
              <a:gd name="connsiteY9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6000" h="4536000">
                <a:moveTo>
                  <a:pt x="2263466" y="1908001"/>
                </a:moveTo>
                <a:cubicBezTo>
                  <a:pt x="2064643" y="1908001"/>
                  <a:pt x="1903466" y="2069178"/>
                  <a:pt x="1903466" y="2268001"/>
                </a:cubicBezTo>
                <a:cubicBezTo>
                  <a:pt x="1903466" y="2466824"/>
                  <a:pt x="2064643" y="2628001"/>
                  <a:pt x="2263466" y="2628001"/>
                </a:cubicBezTo>
                <a:cubicBezTo>
                  <a:pt x="2462289" y="2628001"/>
                  <a:pt x="2623466" y="2466824"/>
                  <a:pt x="2623466" y="2268001"/>
                </a:cubicBezTo>
                <a:cubicBezTo>
                  <a:pt x="2623466" y="2069178"/>
                  <a:pt x="2462289" y="1908001"/>
                  <a:pt x="2263466" y="1908001"/>
                </a:cubicBezTo>
                <a:close/>
                <a:moveTo>
                  <a:pt x="2268000" y="0"/>
                </a:moveTo>
                <a:cubicBezTo>
                  <a:pt x="3520582" y="0"/>
                  <a:pt x="4536000" y="1015418"/>
                  <a:pt x="4536000" y="2268000"/>
                </a:cubicBezTo>
                <a:cubicBezTo>
                  <a:pt x="4536000" y="3520582"/>
                  <a:pt x="3520582" y="4536000"/>
                  <a:pt x="2268000" y="4536000"/>
                </a:cubicBezTo>
                <a:cubicBezTo>
                  <a:pt x="1015418" y="4536000"/>
                  <a:pt x="0" y="3520582"/>
                  <a:pt x="0" y="2268000"/>
                </a:cubicBezTo>
                <a:cubicBezTo>
                  <a:pt x="0" y="1015418"/>
                  <a:pt x="1015418" y="0"/>
                  <a:pt x="226800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0000"/>
                </a:schemeClr>
              </a:gs>
              <a:gs pos="23000">
                <a:schemeClr val="accent1">
                  <a:lumMod val="89000"/>
                </a:schemeClr>
              </a:gs>
              <a:gs pos="78000">
                <a:schemeClr val="accent5">
                  <a:alpha val="3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98" name="矩形 1197">
            <a:extLst>
              <a:ext uri="{FF2B5EF4-FFF2-40B4-BE49-F238E27FC236}">
                <a16:creationId xmlns:a16="http://schemas.microsoft.com/office/drawing/2014/main" id="{89BB0C14-1225-52CB-06AE-D38883940BDE}"/>
              </a:ext>
            </a:extLst>
          </p:cNvPr>
          <p:cNvSpPr/>
          <p:nvPr/>
        </p:nvSpPr>
        <p:spPr>
          <a:xfrm>
            <a:off x="1284790" y="1840375"/>
            <a:ext cx="10127848" cy="3687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99" name="直接箭头连接符 1198">
            <a:extLst>
              <a:ext uri="{FF2B5EF4-FFF2-40B4-BE49-F238E27FC236}">
                <a16:creationId xmlns:a16="http://schemas.microsoft.com/office/drawing/2014/main" id="{DB3C8FCC-58FC-46A6-41D5-0CF39F784966}"/>
              </a:ext>
            </a:extLst>
          </p:cNvPr>
          <p:cNvCxnSpPr>
            <a:cxnSpLocks/>
          </p:cNvCxnSpPr>
          <p:nvPr/>
        </p:nvCxnSpPr>
        <p:spPr>
          <a:xfrm>
            <a:off x="1554480" y="4765040"/>
            <a:ext cx="969611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0" name="不完整圆 1199">
            <a:extLst>
              <a:ext uri="{FF2B5EF4-FFF2-40B4-BE49-F238E27FC236}">
                <a16:creationId xmlns:a16="http://schemas.microsoft.com/office/drawing/2014/main" id="{6654AFE3-99D4-8E52-8EC5-02F284BE5A97}"/>
              </a:ext>
            </a:extLst>
          </p:cNvPr>
          <p:cNvSpPr/>
          <p:nvPr/>
        </p:nvSpPr>
        <p:spPr>
          <a:xfrm rot="10800000">
            <a:off x="1554480" y="3585212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3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1" name="不完整圆 1200">
            <a:extLst>
              <a:ext uri="{FF2B5EF4-FFF2-40B4-BE49-F238E27FC236}">
                <a16:creationId xmlns:a16="http://schemas.microsoft.com/office/drawing/2014/main" id="{F552DA0C-4779-2A05-BDA2-A5AD246AB9B7}"/>
              </a:ext>
            </a:extLst>
          </p:cNvPr>
          <p:cNvSpPr/>
          <p:nvPr/>
        </p:nvSpPr>
        <p:spPr>
          <a:xfrm rot="10800000">
            <a:off x="2377440" y="3585211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4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2" name="不完整圆 1201">
            <a:extLst>
              <a:ext uri="{FF2B5EF4-FFF2-40B4-BE49-F238E27FC236}">
                <a16:creationId xmlns:a16="http://schemas.microsoft.com/office/drawing/2014/main" id="{46AFC5F1-0D39-C018-8066-722638A9C5BF}"/>
              </a:ext>
            </a:extLst>
          </p:cNvPr>
          <p:cNvSpPr/>
          <p:nvPr/>
        </p:nvSpPr>
        <p:spPr>
          <a:xfrm rot="10800000">
            <a:off x="3322320" y="3585211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4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3" name="不完整圆 1202">
            <a:extLst>
              <a:ext uri="{FF2B5EF4-FFF2-40B4-BE49-F238E27FC236}">
                <a16:creationId xmlns:a16="http://schemas.microsoft.com/office/drawing/2014/main" id="{2558DFBB-3E96-02FC-E474-068D79A87DB0}"/>
              </a:ext>
            </a:extLst>
          </p:cNvPr>
          <p:cNvSpPr/>
          <p:nvPr/>
        </p:nvSpPr>
        <p:spPr>
          <a:xfrm rot="10800000">
            <a:off x="6451600" y="3585211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4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4" name="不完整圆 1203">
            <a:extLst>
              <a:ext uri="{FF2B5EF4-FFF2-40B4-BE49-F238E27FC236}">
                <a16:creationId xmlns:a16="http://schemas.microsoft.com/office/drawing/2014/main" id="{D22ABBF1-0288-4146-CAA6-857C37C9B3D1}"/>
              </a:ext>
            </a:extLst>
          </p:cNvPr>
          <p:cNvSpPr/>
          <p:nvPr/>
        </p:nvSpPr>
        <p:spPr>
          <a:xfrm rot="10800000">
            <a:off x="7274560" y="3585210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4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5" name="不完整圆 1204">
            <a:extLst>
              <a:ext uri="{FF2B5EF4-FFF2-40B4-BE49-F238E27FC236}">
                <a16:creationId xmlns:a16="http://schemas.microsoft.com/office/drawing/2014/main" id="{5DE07D39-D2C3-E990-1FF6-7D1C24F12228}"/>
              </a:ext>
            </a:extLst>
          </p:cNvPr>
          <p:cNvSpPr/>
          <p:nvPr/>
        </p:nvSpPr>
        <p:spPr>
          <a:xfrm rot="10800000">
            <a:off x="8219440" y="3585210"/>
            <a:ext cx="2493010" cy="2359655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tx1">
              <a:alpha val="49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06" name="文本框 1205">
            <a:extLst>
              <a:ext uri="{FF2B5EF4-FFF2-40B4-BE49-F238E27FC236}">
                <a16:creationId xmlns:a16="http://schemas.microsoft.com/office/drawing/2014/main" id="{123312C7-03F5-E38E-40F2-FE55965C42C5}"/>
              </a:ext>
            </a:extLst>
          </p:cNvPr>
          <p:cNvSpPr txBox="1"/>
          <p:nvPr/>
        </p:nvSpPr>
        <p:spPr>
          <a:xfrm>
            <a:off x="5580661" y="3185129"/>
            <a:ext cx="1416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/>
              <a:t>…</a:t>
            </a:r>
            <a:endParaRPr lang="zh-CN" altLang="en-US" sz="8800" dirty="0"/>
          </a:p>
        </p:txBody>
      </p:sp>
      <p:sp>
        <p:nvSpPr>
          <p:cNvPr id="1207" name="文本框 1206">
            <a:extLst>
              <a:ext uri="{FF2B5EF4-FFF2-40B4-BE49-F238E27FC236}">
                <a16:creationId xmlns:a16="http://schemas.microsoft.com/office/drawing/2014/main" id="{915655C5-EA1F-9086-B4F9-0773B66BBE43}"/>
              </a:ext>
            </a:extLst>
          </p:cNvPr>
          <p:cNvSpPr txBox="1"/>
          <p:nvPr/>
        </p:nvSpPr>
        <p:spPr>
          <a:xfrm>
            <a:off x="5626927" y="4820022"/>
            <a:ext cx="1328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2.4 G</a:t>
            </a:r>
            <a:endParaRPr lang="zh-CN" altLang="en-US" sz="4000" dirty="0"/>
          </a:p>
        </p:txBody>
      </p:sp>
      <p:pic>
        <p:nvPicPr>
          <p:cNvPr id="1208" name="Picture 2" descr="“WiFi logo”的图片搜索结果">
            <a:extLst>
              <a:ext uri="{FF2B5EF4-FFF2-40B4-BE49-F238E27FC236}">
                <a16:creationId xmlns:a16="http://schemas.microsoft.com/office/drawing/2014/main" id="{6E4EACAB-9424-6077-B920-2264DD5C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31" y="2097353"/>
            <a:ext cx="1275758" cy="6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9" name="不完整圆 1208">
            <a:extLst>
              <a:ext uri="{FF2B5EF4-FFF2-40B4-BE49-F238E27FC236}">
                <a16:creationId xmlns:a16="http://schemas.microsoft.com/office/drawing/2014/main" id="{5E7488F3-B780-423B-969E-9F5B1CE5D221}"/>
              </a:ext>
            </a:extLst>
          </p:cNvPr>
          <p:cNvSpPr/>
          <p:nvPr/>
        </p:nvSpPr>
        <p:spPr>
          <a:xfrm rot="10800000">
            <a:off x="1499998" y="2956349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0" name="不完整圆 1209">
            <a:extLst>
              <a:ext uri="{FF2B5EF4-FFF2-40B4-BE49-F238E27FC236}">
                <a16:creationId xmlns:a16="http://schemas.microsoft.com/office/drawing/2014/main" id="{F0CA2CBD-F27A-6DBF-98AE-201C79C80894}"/>
              </a:ext>
            </a:extLst>
          </p:cNvPr>
          <p:cNvSpPr/>
          <p:nvPr/>
        </p:nvSpPr>
        <p:spPr>
          <a:xfrm rot="10800000">
            <a:off x="1779220" y="2956349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1" name="不完整圆 1210">
            <a:extLst>
              <a:ext uri="{FF2B5EF4-FFF2-40B4-BE49-F238E27FC236}">
                <a16:creationId xmlns:a16="http://schemas.microsoft.com/office/drawing/2014/main" id="{5FD04DF1-82FE-0EE8-3479-7575798F763C}"/>
              </a:ext>
            </a:extLst>
          </p:cNvPr>
          <p:cNvSpPr/>
          <p:nvPr/>
        </p:nvSpPr>
        <p:spPr>
          <a:xfrm rot="10800000">
            <a:off x="2100298" y="2956349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2" name="不完整圆 1211">
            <a:extLst>
              <a:ext uri="{FF2B5EF4-FFF2-40B4-BE49-F238E27FC236}">
                <a16:creationId xmlns:a16="http://schemas.microsoft.com/office/drawing/2014/main" id="{D4E7149D-401C-D9E8-6B33-34F8D224DB00}"/>
              </a:ext>
            </a:extLst>
          </p:cNvPr>
          <p:cNvSpPr/>
          <p:nvPr/>
        </p:nvSpPr>
        <p:spPr>
          <a:xfrm rot="10800000">
            <a:off x="2459976" y="2956348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3" name="不完整圆 1212">
            <a:extLst>
              <a:ext uri="{FF2B5EF4-FFF2-40B4-BE49-F238E27FC236}">
                <a16:creationId xmlns:a16="http://schemas.microsoft.com/office/drawing/2014/main" id="{3AE4E3C8-6F83-AE47-CCAB-C3B6F7E74523}"/>
              </a:ext>
            </a:extLst>
          </p:cNvPr>
          <p:cNvSpPr/>
          <p:nvPr/>
        </p:nvSpPr>
        <p:spPr>
          <a:xfrm rot="10800000">
            <a:off x="9380149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4" name="不完整圆 1213">
            <a:extLst>
              <a:ext uri="{FF2B5EF4-FFF2-40B4-BE49-F238E27FC236}">
                <a16:creationId xmlns:a16="http://schemas.microsoft.com/office/drawing/2014/main" id="{225FEBA4-84E0-3D08-B174-DAEDB9981052}"/>
              </a:ext>
            </a:extLst>
          </p:cNvPr>
          <p:cNvSpPr/>
          <p:nvPr/>
        </p:nvSpPr>
        <p:spPr>
          <a:xfrm rot="10800000">
            <a:off x="9659371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5" name="不完整圆 1214">
            <a:extLst>
              <a:ext uri="{FF2B5EF4-FFF2-40B4-BE49-F238E27FC236}">
                <a16:creationId xmlns:a16="http://schemas.microsoft.com/office/drawing/2014/main" id="{43B4053B-891B-2F2F-6B60-5413512898B0}"/>
              </a:ext>
            </a:extLst>
          </p:cNvPr>
          <p:cNvSpPr/>
          <p:nvPr/>
        </p:nvSpPr>
        <p:spPr>
          <a:xfrm rot="10800000">
            <a:off x="9980449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6" name="不完整圆 1215">
            <a:extLst>
              <a:ext uri="{FF2B5EF4-FFF2-40B4-BE49-F238E27FC236}">
                <a16:creationId xmlns:a16="http://schemas.microsoft.com/office/drawing/2014/main" id="{8DC6948F-60BD-0321-2CD6-256F5403B069}"/>
              </a:ext>
            </a:extLst>
          </p:cNvPr>
          <p:cNvSpPr/>
          <p:nvPr/>
        </p:nvSpPr>
        <p:spPr>
          <a:xfrm rot="10800000">
            <a:off x="10340127" y="2956351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7" name="不完整圆 1216">
            <a:extLst>
              <a:ext uri="{FF2B5EF4-FFF2-40B4-BE49-F238E27FC236}">
                <a16:creationId xmlns:a16="http://schemas.microsoft.com/office/drawing/2014/main" id="{F1AC84E2-AE40-98A5-0976-AE30ED6FC6DB}"/>
              </a:ext>
            </a:extLst>
          </p:cNvPr>
          <p:cNvSpPr/>
          <p:nvPr/>
        </p:nvSpPr>
        <p:spPr>
          <a:xfrm rot="10800000">
            <a:off x="2776559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8" name="不完整圆 1217">
            <a:extLst>
              <a:ext uri="{FF2B5EF4-FFF2-40B4-BE49-F238E27FC236}">
                <a16:creationId xmlns:a16="http://schemas.microsoft.com/office/drawing/2014/main" id="{AB66AF32-1D5D-7F02-0974-22CEBA2A0BC6}"/>
              </a:ext>
            </a:extLst>
          </p:cNvPr>
          <p:cNvSpPr/>
          <p:nvPr/>
        </p:nvSpPr>
        <p:spPr>
          <a:xfrm rot="10800000">
            <a:off x="3055781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19" name="不完整圆 1218">
            <a:extLst>
              <a:ext uri="{FF2B5EF4-FFF2-40B4-BE49-F238E27FC236}">
                <a16:creationId xmlns:a16="http://schemas.microsoft.com/office/drawing/2014/main" id="{B8510AAF-997D-AD19-DDC3-D7AD90B1FB59}"/>
              </a:ext>
            </a:extLst>
          </p:cNvPr>
          <p:cNvSpPr/>
          <p:nvPr/>
        </p:nvSpPr>
        <p:spPr>
          <a:xfrm rot="10800000">
            <a:off x="3376859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0" name="不完整圆 1219">
            <a:extLst>
              <a:ext uri="{FF2B5EF4-FFF2-40B4-BE49-F238E27FC236}">
                <a16:creationId xmlns:a16="http://schemas.microsoft.com/office/drawing/2014/main" id="{8A13E4EE-6DBB-4DDA-8B16-239BF33904E1}"/>
              </a:ext>
            </a:extLst>
          </p:cNvPr>
          <p:cNvSpPr/>
          <p:nvPr/>
        </p:nvSpPr>
        <p:spPr>
          <a:xfrm rot="10800000">
            <a:off x="3736537" y="2956351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1" name="不完整圆 1220">
            <a:extLst>
              <a:ext uri="{FF2B5EF4-FFF2-40B4-BE49-F238E27FC236}">
                <a16:creationId xmlns:a16="http://schemas.microsoft.com/office/drawing/2014/main" id="{5D889E92-1167-00CB-3941-B69FD51958B3}"/>
              </a:ext>
            </a:extLst>
          </p:cNvPr>
          <p:cNvSpPr/>
          <p:nvPr/>
        </p:nvSpPr>
        <p:spPr>
          <a:xfrm rot="10800000">
            <a:off x="8120500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2" name="不完整圆 1221">
            <a:extLst>
              <a:ext uri="{FF2B5EF4-FFF2-40B4-BE49-F238E27FC236}">
                <a16:creationId xmlns:a16="http://schemas.microsoft.com/office/drawing/2014/main" id="{36EE249C-AFFB-0E05-A155-2E8C435CF870}"/>
              </a:ext>
            </a:extLst>
          </p:cNvPr>
          <p:cNvSpPr/>
          <p:nvPr/>
        </p:nvSpPr>
        <p:spPr>
          <a:xfrm rot="10800000">
            <a:off x="8399722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3" name="不完整圆 1222">
            <a:extLst>
              <a:ext uri="{FF2B5EF4-FFF2-40B4-BE49-F238E27FC236}">
                <a16:creationId xmlns:a16="http://schemas.microsoft.com/office/drawing/2014/main" id="{E27130E5-16ED-F247-E2D4-A60BD607B831}"/>
              </a:ext>
            </a:extLst>
          </p:cNvPr>
          <p:cNvSpPr/>
          <p:nvPr/>
        </p:nvSpPr>
        <p:spPr>
          <a:xfrm rot="10800000">
            <a:off x="8720800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4" name="不完整圆 1223">
            <a:extLst>
              <a:ext uri="{FF2B5EF4-FFF2-40B4-BE49-F238E27FC236}">
                <a16:creationId xmlns:a16="http://schemas.microsoft.com/office/drawing/2014/main" id="{02BEA7EA-FF78-2E08-66BD-DC2E90FE9D4F}"/>
              </a:ext>
            </a:extLst>
          </p:cNvPr>
          <p:cNvSpPr/>
          <p:nvPr/>
        </p:nvSpPr>
        <p:spPr>
          <a:xfrm rot="10800000">
            <a:off x="9080478" y="2956351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5" name="不完整圆 1224">
            <a:extLst>
              <a:ext uri="{FF2B5EF4-FFF2-40B4-BE49-F238E27FC236}">
                <a16:creationId xmlns:a16="http://schemas.microsoft.com/office/drawing/2014/main" id="{B303A7CD-6071-C713-953E-AB436E48905E}"/>
              </a:ext>
            </a:extLst>
          </p:cNvPr>
          <p:cNvSpPr/>
          <p:nvPr/>
        </p:nvSpPr>
        <p:spPr>
          <a:xfrm rot="10800000">
            <a:off x="4036107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6" name="不完整圆 1225">
            <a:extLst>
              <a:ext uri="{FF2B5EF4-FFF2-40B4-BE49-F238E27FC236}">
                <a16:creationId xmlns:a16="http://schemas.microsoft.com/office/drawing/2014/main" id="{7A303CDF-1726-7335-17A2-40A2B5F20CC5}"/>
              </a:ext>
            </a:extLst>
          </p:cNvPr>
          <p:cNvSpPr/>
          <p:nvPr/>
        </p:nvSpPr>
        <p:spPr>
          <a:xfrm rot="10800000">
            <a:off x="4315329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7" name="不完整圆 1226">
            <a:extLst>
              <a:ext uri="{FF2B5EF4-FFF2-40B4-BE49-F238E27FC236}">
                <a16:creationId xmlns:a16="http://schemas.microsoft.com/office/drawing/2014/main" id="{AA4846F9-42D9-D7B2-355E-41319A1AF727}"/>
              </a:ext>
            </a:extLst>
          </p:cNvPr>
          <p:cNvSpPr/>
          <p:nvPr/>
        </p:nvSpPr>
        <p:spPr>
          <a:xfrm rot="10800000">
            <a:off x="4636407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8" name="不完整圆 1227">
            <a:extLst>
              <a:ext uri="{FF2B5EF4-FFF2-40B4-BE49-F238E27FC236}">
                <a16:creationId xmlns:a16="http://schemas.microsoft.com/office/drawing/2014/main" id="{D6A85FE1-9D2B-8BD9-ECF9-F1AB3B68769A}"/>
              </a:ext>
            </a:extLst>
          </p:cNvPr>
          <p:cNvSpPr/>
          <p:nvPr/>
        </p:nvSpPr>
        <p:spPr>
          <a:xfrm rot="10800000">
            <a:off x="4996085" y="2956351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29" name="不完整圆 1228">
            <a:extLst>
              <a:ext uri="{FF2B5EF4-FFF2-40B4-BE49-F238E27FC236}">
                <a16:creationId xmlns:a16="http://schemas.microsoft.com/office/drawing/2014/main" id="{2ACF7711-1BF8-1521-9E02-142DB595D00E}"/>
              </a:ext>
            </a:extLst>
          </p:cNvPr>
          <p:cNvSpPr/>
          <p:nvPr/>
        </p:nvSpPr>
        <p:spPr>
          <a:xfrm rot="10800000">
            <a:off x="6847555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0" name="不完整圆 1229">
            <a:extLst>
              <a:ext uri="{FF2B5EF4-FFF2-40B4-BE49-F238E27FC236}">
                <a16:creationId xmlns:a16="http://schemas.microsoft.com/office/drawing/2014/main" id="{4DCFF656-9F43-A545-369E-D0AA55E3B7EC}"/>
              </a:ext>
            </a:extLst>
          </p:cNvPr>
          <p:cNvSpPr/>
          <p:nvPr/>
        </p:nvSpPr>
        <p:spPr>
          <a:xfrm rot="10800000">
            <a:off x="7126777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1" name="不完整圆 1230">
            <a:extLst>
              <a:ext uri="{FF2B5EF4-FFF2-40B4-BE49-F238E27FC236}">
                <a16:creationId xmlns:a16="http://schemas.microsoft.com/office/drawing/2014/main" id="{80CB0FCA-678C-864A-24ED-6C64DCDA6B7E}"/>
              </a:ext>
            </a:extLst>
          </p:cNvPr>
          <p:cNvSpPr/>
          <p:nvPr/>
        </p:nvSpPr>
        <p:spPr>
          <a:xfrm rot="10800000">
            <a:off x="7447855" y="2956352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2" name="不完整圆 1231">
            <a:extLst>
              <a:ext uri="{FF2B5EF4-FFF2-40B4-BE49-F238E27FC236}">
                <a16:creationId xmlns:a16="http://schemas.microsoft.com/office/drawing/2014/main" id="{E08A385F-717F-7AB3-13F8-A7D954FB60F7}"/>
              </a:ext>
            </a:extLst>
          </p:cNvPr>
          <p:cNvSpPr/>
          <p:nvPr/>
        </p:nvSpPr>
        <p:spPr>
          <a:xfrm rot="10800000">
            <a:off x="7807533" y="2956351"/>
            <a:ext cx="145305" cy="3617377"/>
          </a:xfrm>
          <a:prstGeom prst="pie">
            <a:avLst>
              <a:gd name="adj1" fmla="val 0"/>
              <a:gd name="adj2" fmla="val 10800000"/>
            </a:avLst>
          </a:prstGeom>
          <a:solidFill>
            <a:schemeClr val="accent1">
              <a:alpha val="73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233" name="图形 1232">
            <a:extLst>
              <a:ext uri="{FF2B5EF4-FFF2-40B4-BE49-F238E27FC236}">
                <a16:creationId xmlns:a16="http://schemas.microsoft.com/office/drawing/2014/main" id="{F7638C69-401E-FC05-36C9-CFA2427F4D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-1" r="81745"/>
          <a:stretch/>
        </p:blipFill>
        <p:spPr>
          <a:xfrm>
            <a:off x="6199861" y="2222268"/>
            <a:ext cx="398822" cy="497490"/>
          </a:xfrm>
          <a:prstGeom prst="rect">
            <a:avLst/>
          </a:prstGeom>
        </p:spPr>
      </p:pic>
      <p:pic>
        <p:nvPicPr>
          <p:cNvPr id="1234" name="图片 1233">
            <a:extLst>
              <a:ext uri="{FF2B5EF4-FFF2-40B4-BE49-F238E27FC236}">
                <a16:creationId xmlns:a16="http://schemas.microsoft.com/office/drawing/2014/main" id="{EAF5F8BD-F306-5988-EB2A-66620CF114E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27"/>
          <a:stretch/>
        </p:blipFill>
        <p:spPr>
          <a:xfrm>
            <a:off x="6854697" y="2250899"/>
            <a:ext cx="487336" cy="468859"/>
          </a:xfrm>
          <a:prstGeom prst="rect">
            <a:avLst/>
          </a:prstGeom>
        </p:spPr>
      </p:pic>
      <p:sp>
        <p:nvSpPr>
          <p:cNvPr id="1235" name="不完整圆 1234">
            <a:extLst>
              <a:ext uri="{FF2B5EF4-FFF2-40B4-BE49-F238E27FC236}">
                <a16:creationId xmlns:a16="http://schemas.microsoft.com/office/drawing/2014/main" id="{D7F39B65-6718-E50A-09AB-D59415DAE96D}"/>
              </a:ext>
            </a:extLst>
          </p:cNvPr>
          <p:cNvSpPr/>
          <p:nvPr/>
        </p:nvSpPr>
        <p:spPr>
          <a:xfrm rot="10800000">
            <a:off x="1827269" y="2104714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6" name="不完整圆 1235">
            <a:extLst>
              <a:ext uri="{FF2B5EF4-FFF2-40B4-BE49-F238E27FC236}">
                <a16:creationId xmlns:a16="http://schemas.microsoft.com/office/drawing/2014/main" id="{906E1F37-FD65-86AE-B2F3-E433E3BA9261}"/>
              </a:ext>
            </a:extLst>
          </p:cNvPr>
          <p:cNvSpPr/>
          <p:nvPr/>
        </p:nvSpPr>
        <p:spPr>
          <a:xfrm rot="10800000">
            <a:off x="2673783" y="2104714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7" name="不完整圆 1236">
            <a:extLst>
              <a:ext uri="{FF2B5EF4-FFF2-40B4-BE49-F238E27FC236}">
                <a16:creationId xmlns:a16="http://schemas.microsoft.com/office/drawing/2014/main" id="{9582AB6D-62FB-B5D1-4B3B-37B91536839A}"/>
              </a:ext>
            </a:extLst>
          </p:cNvPr>
          <p:cNvSpPr/>
          <p:nvPr/>
        </p:nvSpPr>
        <p:spPr>
          <a:xfrm rot="10800000">
            <a:off x="3448644" y="2104714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8" name="不完整圆 1237">
            <a:extLst>
              <a:ext uri="{FF2B5EF4-FFF2-40B4-BE49-F238E27FC236}">
                <a16:creationId xmlns:a16="http://schemas.microsoft.com/office/drawing/2014/main" id="{290D4EB6-FFFC-7D82-446D-8CE2DFE7ACF1}"/>
              </a:ext>
            </a:extLst>
          </p:cNvPr>
          <p:cNvSpPr/>
          <p:nvPr/>
        </p:nvSpPr>
        <p:spPr>
          <a:xfrm rot="10800000">
            <a:off x="4215398" y="2104714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39" name="不完整圆 1238">
            <a:extLst>
              <a:ext uri="{FF2B5EF4-FFF2-40B4-BE49-F238E27FC236}">
                <a16:creationId xmlns:a16="http://schemas.microsoft.com/office/drawing/2014/main" id="{8318788C-8375-9DAA-DE80-D13C2B23EA3E}"/>
              </a:ext>
            </a:extLst>
          </p:cNvPr>
          <p:cNvSpPr/>
          <p:nvPr/>
        </p:nvSpPr>
        <p:spPr>
          <a:xfrm rot="10800000">
            <a:off x="7835790" y="2104718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40" name="不完整圆 1239">
            <a:extLst>
              <a:ext uri="{FF2B5EF4-FFF2-40B4-BE49-F238E27FC236}">
                <a16:creationId xmlns:a16="http://schemas.microsoft.com/office/drawing/2014/main" id="{5C4DCFDF-7AE1-F215-FC4A-E44D7946B85C}"/>
              </a:ext>
            </a:extLst>
          </p:cNvPr>
          <p:cNvSpPr/>
          <p:nvPr/>
        </p:nvSpPr>
        <p:spPr>
          <a:xfrm rot="10800000">
            <a:off x="8602274" y="2104714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41" name="不完整圆 1240">
            <a:extLst>
              <a:ext uri="{FF2B5EF4-FFF2-40B4-BE49-F238E27FC236}">
                <a16:creationId xmlns:a16="http://schemas.microsoft.com/office/drawing/2014/main" id="{4F584504-FC9D-B895-502E-46CD0FE030BB}"/>
              </a:ext>
            </a:extLst>
          </p:cNvPr>
          <p:cNvSpPr/>
          <p:nvPr/>
        </p:nvSpPr>
        <p:spPr>
          <a:xfrm rot="10800000">
            <a:off x="9422394" y="2104713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42" name="不完整圆 1241">
            <a:extLst>
              <a:ext uri="{FF2B5EF4-FFF2-40B4-BE49-F238E27FC236}">
                <a16:creationId xmlns:a16="http://schemas.microsoft.com/office/drawing/2014/main" id="{9CDA84C8-F27B-BD68-718D-1D2BFAA54CEF}"/>
              </a:ext>
            </a:extLst>
          </p:cNvPr>
          <p:cNvSpPr/>
          <p:nvPr/>
        </p:nvSpPr>
        <p:spPr>
          <a:xfrm rot="10800000">
            <a:off x="10223919" y="2104718"/>
            <a:ext cx="377722" cy="5320643"/>
          </a:xfrm>
          <a:prstGeom prst="pie">
            <a:avLst>
              <a:gd name="adj1" fmla="val 0"/>
              <a:gd name="adj2" fmla="val 10800000"/>
            </a:avLst>
          </a:prstGeom>
          <a:solidFill>
            <a:srgbClr val="FF0000">
              <a:alpha val="73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43" name="矩形 1242">
            <a:extLst>
              <a:ext uri="{FF2B5EF4-FFF2-40B4-BE49-F238E27FC236}">
                <a16:creationId xmlns:a16="http://schemas.microsoft.com/office/drawing/2014/main" id="{57E7F0AE-0EBD-F990-647C-519F5433A5FE}"/>
              </a:ext>
            </a:extLst>
          </p:cNvPr>
          <p:cNvSpPr/>
          <p:nvPr/>
        </p:nvSpPr>
        <p:spPr>
          <a:xfrm>
            <a:off x="1185" y="3243037"/>
            <a:ext cx="12192000" cy="1097784"/>
          </a:xfrm>
          <a:prstGeom prst="rect">
            <a:avLst/>
          </a:prstGeom>
          <a:solidFill>
            <a:srgbClr val="004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2: High spectrum efficiency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灯片编号占位符 61">
            <a:extLst>
              <a:ext uri="{FF2B5EF4-FFF2-40B4-BE49-F238E27FC236}">
                <a16:creationId xmlns:a16="http://schemas.microsoft.com/office/drawing/2014/main" id="{EFCACAED-25CF-146A-7CFE-545AEAEA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3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42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0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1" grpId="0" animBg="1"/>
      <p:bldP spid="40" grpId="0" animBg="1"/>
      <p:bldP spid="59" grpId="0" animBg="1"/>
      <p:bldP spid="41" grpId="0" animBg="1"/>
      <p:bldP spid="2" grpId="0" animBg="1"/>
      <p:bldP spid="1198" grpId="0" animBg="1"/>
      <p:bldP spid="1200" grpId="0" animBg="1"/>
      <p:bldP spid="1200" grpId="1" animBg="1"/>
      <p:bldP spid="1201" grpId="0" animBg="1"/>
      <p:bldP spid="1201" grpId="1" animBg="1"/>
      <p:bldP spid="1202" grpId="0" animBg="1"/>
      <p:bldP spid="1202" grpId="1" animBg="1"/>
      <p:bldP spid="1203" grpId="0" animBg="1"/>
      <p:bldP spid="1203" grpId="1" animBg="1"/>
      <p:bldP spid="1204" grpId="0" animBg="1"/>
      <p:bldP spid="1204" grpId="1" animBg="1"/>
      <p:bldP spid="1205" grpId="0" animBg="1"/>
      <p:bldP spid="1205" grpId="1" animBg="1"/>
      <p:bldP spid="1206" grpId="0"/>
      <p:bldP spid="1206" grpId="1"/>
      <p:bldP spid="1207" grpId="0"/>
      <p:bldP spid="1209" grpId="0" animBg="1"/>
      <p:bldP spid="1209" grpId="1" animBg="1"/>
      <p:bldP spid="1210" grpId="0" animBg="1"/>
      <p:bldP spid="1210" grpId="1" animBg="1"/>
      <p:bldP spid="1211" grpId="0" animBg="1"/>
      <p:bldP spid="1211" grpId="1" animBg="1"/>
      <p:bldP spid="1212" grpId="0" animBg="1"/>
      <p:bldP spid="1212" grpId="1" animBg="1"/>
      <p:bldP spid="1213" grpId="0" animBg="1"/>
      <p:bldP spid="1213" grpId="1" animBg="1"/>
      <p:bldP spid="1214" grpId="0" animBg="1"/>
      <p:bldP spid="1214" grpId="1" animBg="1"/>
      <p:bldP spid="1215" grpId="0" animBg="1"/>
      <p:bldP spid="1215" grpId="1" animBg="1"/>
      <p:bldP spid="1216" grpId="0" animBg="1"/>
      <p:bldP spid="1216" grpId="1" animBg="1"/>
      <p:bldP spid="1217" grpId="0" animBg="1"/>
      <p:bldP spid="1217" grpId="1" animBg="1"/>
      <p:bldP spid="1218" grpId="0" animBg="1"/>
      <p:bldP spid="1218" grpId="1" animBg="1"/>
      <p:bldP spid="1219" grpId="0" animBg="1"/>
      <p:bldP spid="1219" grpId="1" animBg="1"/>
      <p:bldP spid="1220" grpId="0" animBg="1"/>
      <p:bldP spid="1220" grpId="1" animBg="1"/>
      <p:bldP spid="1221" grpId="0" animBg="1"/>
      <p:bldP spid="1221" grpId="1" animBg="1"/>
      <p:bldP spid="1222" grpId="0" animBg="1"/>
      <p:bldP spid="1222" grpId="1" animBg="1"/>
      <p:bldP spid="1223" grpId="0" animBg="1"/>
      <p:bldP spid="1223" grpId="1" animBg="1"/>
      <p:bldP spid="1224" grpId="0" animBg="1"/>
      <p:bldP spid="1224" grpId="1" animBg="1"/>
      <p:bldP spid="1225" grpId="0" animBg="1"/>
      <p:bldP spid="1225" grpId="1" animBg="1"/>
      <p:bldP spid="1226" grpId="0" animBg="1"/>
      <p:bldP spid="1226" grpId="1" animBg="1"/>
      <p:bldP spid="1227" grpId="0" animBg="1"/>
      <p:bldP spid="1227" grpId="1" animBg="1"/>
      <p:bldP spid="1228" grpId="0" animBg="1"/>
      <p:bldP spid="1228" grpId="1" animBg="1"/>
      <p:bldP spid="1229" grpId="0" animBg="1"/>
      <p:bldP spid="1229" grpId="1" animBg="1"/>
      <p:bldP spid="1230" grpId="0" animBg="1"/>
      <p:bldP spid="1230" grpId="1" animBg="1"/>
      <p:bldP spid="1231" grpId="0" animBg="1"/>
      <p:bldP spid="1231" grpId="1" animBg="1"/>
      <p:bldP spid="1232" grpId="0" animBg="1"/>
      <p:bldP spid="1232" grpId="1" animBg="1"/>
      <p:bldP spid="1235" grpId="0" animBg="1"/>
      <p:bldP spid="1235" grpId="1" animBg="1"/>
      <p:bldP spid="1236" grpId="0" animBg="1"/>
      <p:bldP spid="1236" grpId="1" animBg="1"/>
      <p:bldP spid="1237" grpId="0" animBg="1"/>
      <p:bldP spid="1237" grpId="1" animBg="1"/>
      <p:bldP spid="1238" grpId="0" animBg="1"/>
      <p:bldP spid="1238" grpId="1" animBg="1"/>
      <p:bldP spid="1239" grpId="0" animBg="1"/>
      <p:bldP spid="1239" grpId="1" animBg="1"/>
      <p:bldP spid="1240" grpId="0" animBg="1"/>
      <p:bldP spid="1240" grpId="1" animBg="1"/>
      <p:bldP spid="1241" grpId="0" animBg="1"/>
      <p:bldP spid="1241" grpId="1" animBg="1"/>
      <p:bldP spid="1242" grpId="0" animBg="1"/>
      <p:bldP spid="1242" grpId="1" animBg="1"/>
      <p:bldP spid="12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 Primer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D8939DC-B23A-C88B-6E80-20AC67CE3A22}"/>
              </a:ext>
            </a:extLst>
          </p:cNvPr>
          <p:cNvSpPr txBox="1"/>
          <p:nvPr/>
        </p:nvSpPr>
        <p:spPr>
          <a:xfrm>
            <a:off x="1410778" y="3245574"/>
            <a:ext cx="2346483" cy="36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Transmitter</a:t>
            </a:r>
            <a:endParaRPr lang="zh-CN" altLang="en-US" sz="32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1269184-475E-3D43-5EE8-26D3145B210D}"/>
              </a:ext>
            </a:extLst>
          </p:cNvPr>
          <p:cNvSpPr txBox="1"/>
          <p:nvPr/>
        </p:nvSpPr>
        <p:spPr>
          <a:xfrm>
            <a:off x="8506697" y="3243328"/>
            <a:ext cx="2049669" cy="36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E5E20FD-6659-7332-DA1C-5697B2188F94}"/>
              </a:ext>
            </a:extLst>
          </p:cNvPr>
          <p:cNvSpPr txBox="1"/>
          <p:nvPr/>
        </p:nvSpPr>
        <p:spPr>
          <a:xfrm>
            <a:off x="5005636" y="3243328"/>
            <a:ext cx="2049669" cy="36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29F54547-EAAD-EC5D-5D3C-DA36D0D2A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81745"/>
          <a:stretch/>
        </p:blipFill>
        <p:spPr>
          <a:xfrm>
            <a:off x="1141170" y="1514922"/>
            <a:ext cx="398822" cy="497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CBDE278-935C-98B8-D916-B87C80F4DA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27"/>
          <a:stretch/>
        </p:blipFill>
        <p:spPr>
          <a:xfrm>
            <a:off x="1704050" y="1539225"/>
            <a:ext cx="487336" cy="468859"/>
          </a:xfrm>
          <a:prstGeom prst="rect">
            <a:avLst/>
          </a:prstGeom>
        </p:spPr>
      </p:pic>
      <p:pic>
        <p:nvPicPr>
          <p:cNvPr id="18" name="Picture 2" descr="“WiFi logo”的图片搜索结果">
            <a:extLst>
              <a:ext uri="{FF2B5EF4-FFF2-40B4-BE49-F238E27FC236}">
                <a16:creationId xmlns:a16="http://schemas.microsoft.com/office/drawing/2014/main" id="{617ADA54-8B5D-AE6C-2315-875DEA19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13" y="1514922"/>
            <a:ext cx="860581" cy="4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oRa logo. Source: Semtech 2017.">
            <a:extLst>
              <a:ext uri="{FF2B5EF4-FFF2-40B4-BE49-F238E27FC236}">
                <a16:creationId xmlns:a16="http://schemas.microsoft.com/office/drawing/2014/main" id="{52FBD166-9D34-691B-B412-32B25C920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091" y="1469490"/>
            <a:ext cx="1016432" cy="5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0C8F462-27F4-E954-4574-F33BECA98BB4}"/>
              </a:ext>
            </a:extLst>
          </p:cNvPr>
          <p:cNvSpPr/>
          <p:nvPr/>
        </p:nvSpPr>
        <p:spPr>
          <a:xfrm>
            <a:off x="3344971" y="2081401"/>
            <a:ext cx="1128853" cy="316395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CCA1F15-61B7-1544-D71C-EB6946161F7F}"/>
              </a:ext>
            </a:extLst>
          </p:cNvPr>
          <p:cNvSpPr txBox="1"/>
          <p:nvPr/>
        </p:nvSpPr>
        <p:spPr>
          <a:xfrm>
            <a:off x="3194455" y="2448798"/>
            <a:ext cx="1953228" cy="35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 signal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DBDD5A9-518F-ED91-3B04-E702B131E691}"/>
              </a:ext>
            </a:extLst>
          </p:cNvPr>
          <p:cNvSpPr txBox="1"/>
          <p:nvPr/>
        </p:nvSpPr>
        <p:spPr>
          <a:xfrm>
            <a:off x="6816600" y="2479325"/>
            <a:ext cx="2043197" cy="35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 signal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形 29">
            <a:extLst>
              <a:ext uri="{FF2B5EF4-FFF2-40B4-BE49-F238E27FC236}">
                <a16:creationId xmlns:a16="http://schemas.microsoft.com/office/drawing/2014/main" id="{D85F209A-6ED0-F737-803F-6CEA0AC2A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81745"/>
          <a:stretch/>
        </p:blipFill>
        <p:spPr>
          <a:xfrm>
            <a:off x="7943817" y="1466734"/>
            <a:ext cx="398822" cy="497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AA5A50C-27E1-5097-8DFA-24BA7E83F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27"/>
          <a:stretch/>
        </p:blipFill>
        <p:spPr>
          <a:xfrm>
            <a:off x="8506697" y="1491038"/>
            <a:ext cx="487336" cy="468859"/>
          </a:xfrm>
          <a:prstGeom prst="rect">
            <a:avLst/>
          </a:prstGeom>
        </p:spPr>
      </p:pic>
      <p:pic>
        <p:nvPicPr>
          <p:cNvPr id="32" name="Picture 2" descr="“WiFi logo”的图片搜索结果">
            <a:extLst>
              <a:ext uri="{FF2B5EF4-FFF2-40B4-BE49-F238E27FC236}">
                <a16:creationId xmlns:a16="http://schemas.microsoft.com/office/drawing/2014/main" id="{59E936F3-A50B-B5F1-3BCC-F718DCAA2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60" y="1466734"/>
            <a:ext cx="860581" cy="4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LoRa logo. Source: Semtech 2017.">
            <a:extLst>
              <a:ext uri="{FF2B5EF4-FFF2-40B4-BE49-F238E27FC236}">
                <a16:creationId xmlns:a16="http://schemas.microsoft.com/office/drawing/2014/main" id="{C359636D-4BDB-D92E-ADEA-32E497DB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738" y="1421303"/>
            <a:ext cx="1016432" cy="5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组合 55">
            <a:extLst>
              <a:ext uri="{FF2B5EF4-FFF2-40B4-BE49-F238E27FC236}">
                <a16:creationId xmlns:a16="http://schemas.microsoft.com/office/drawing/2014/main" id="{4A6D78D7-353D-F863-65B6-BEACDFAEBC25}"/>
              </a:ext>
            </a:extLst>
          </p:cNvPr>
          <p:cNvGrpSpPr>
            <a:grpSpLocks noChangeAspect="1"/>
          </p:cNvGrpSpPr>
          <p:nvPr/>
        </p:nvGrpSpPr>
        <p:grpSpPr>
          <a:xfrm>
            <a:off x="1869711" y="2223362"/>
            <a:ext cx="1328684" cy="833290"/>
            <a:chOff x="583480" y="2709415"/>
            <a:chExt cx="1853923" cy="1265451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3404A1D-C0A6-5EC0-4A74-DEDE4D608BBD}"/>
                </a:ext>
              </a:extLst>
            </p:cNvPr>
            <p:cNvSpPr>
              <a:spLocks noChangeAspect="1"/>
            </p:cNvSpPr>
            <p:nvPr/>
          </p:nvSpPr>
          <p:spPr>
            <a:xfrm rot="2613278">
              <a:off x="1717403" y="2738938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08C00DD-D03D-9D99-7040-5219E8318B9B}"/>
                </a:ext>
              </a:extLst>
            </p:cNvPr>
            <p:cNvSpPr/>
            <p:nvPr/>
          </p:nvSpPr>
          <p:spPr>
            <a:xfrm>
              <a:off x="1461827" y="3069415"/>
              <a:ext cx="90696" cy="922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C94C94FE-6FE1-80DC-1578-25F061F5E9D4}"/>
                </a:ext>
              </a:extLst>
            </p:cNvPr>
            <p:cNvSpPr/>
            <p:nvPr/>
          </p:nvSpPr>
          <p:spPr>
            <a:xfrm>
              <a:off x="1204715" y="3148497"/>
              <a:ext cx="604327" cy="826369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47BCBE94-1BE6-139A-4DE2-AA196A986EF4}"/>
                </a:ext>
              </a:extLst>
            </p:cNvPr>
            <p:cNvSpPr/>
            <p:nvPr/>
          </p:nvSpPr>
          <p:spPr>
            <a:xfrm rot="13894712">
              <a:off x="583480" y="2709415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</p:grp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FCE3461B-E09C-E21F-AC49-99223D580D77}"/>
              </a:ext>
            </a:extLst>
          </p:cNvPr>
          <p:cNvSpPr/>
          <p:nvPr/>
        </p:nvSpPr>
        <p:spPr>
          <a:xfrm rot="10800000">
            <a:off x="4740593" y="1814546"/>
            <a:ext cx="549993" cy="380605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E655CA2-EE7D-612D-DD5E-7B615F252050}"/>
                  </a:ext>
                </a:extLst>
              </p:cNvPr>
              <p:cNvSpPr/>
              <p:nvPr/>
            </p:nvSpPr>
            <p:spPr>
              <a:xfrm>
                <a:off x="5747990" y="2197197"/>
                <a:ext cx="559967" cy="25361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E655CA2-EE7D-612D-DD5E-7B615F252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990" y="2197197"/>
                <a:ext cx="559967" cy="253619"/>
              </a:xfrm>
              <a:prstGeom prst="rect">
                <a:avLst/>
              </a:prstGeom>
              <a:blipFill>
                <a:blip r:embed="rId8"/>
                <a:stretch>
                  <a:fillRect b="-1489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126F7AF-ECFB-7516-7324-FB4CF9E51EE4}"/>
                  </a:ext>
                </a:extLst>
              </p:cNvPr>
              <p:cNvSpPr/>
              <p:nvPr/>
            </p:nvSpPr>
            <p:spPr>
              <a:xfrm>
                <a:off x="5739335" y="2838075"/>
                <a:ext cx="559967" cy="25361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126F7AF-ECFB-7516-7324-FB4CF9E51E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335" y="2838075"/>
                <a:ext cx="559967" cy="253619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BB3B8BAA-5F5F-F96E-59D9-050C5F4B62D4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5274062" y="2324007"/>
            <a:ext cx="473927" cy="2991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连接符: 肘形 45">
            <a:extLst>
              <a:ext uri="{FF2B5EF4-FFF2-40B4-BE49-F238E27FC236}">
                <a16:creationId xmlns:a16="http://schemas.microsoft.com/office/drawing/2014/main" id="{D1CCAE30-90E7-91EE-3370-913FB0F915B1}"/>
              </a:ext>
            </a:extLst>
          </p:cNvPr>
          <p:cNvCxnSpPr>
            <a:cxnSpLocks/>
            <a:stCxn id="42" idx="0"/>
          </p:cNvCxnSpPr>
          <p:nvPr/>
        </p:nvCxnSpPr>
        <p:spPr>
          <a:xfrm rot="16200000" flipH="1">
            <a:off x="4926344" y="2284394"/>
            <a:ext cx="428025" cy="249539"/>
          </a:xfrm>
          <a:prstGeom prst="bentConnector3">
            <a:avLst>
              <a:gd name="adj1" fmla="val 9818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A70BBF0-23DF-A8AF-1BD5-FE5E3D41D008}"/>
              </a:ext>
            </a:extLst>
          </p:cNvPr>
          <p:cNvGrpSpPr/>
          <p:nvPr/>
        </p:nvGrpSpPr>
        <p:grpSpPr>
          <a:xfrm>
            <a:off x="6531942" y="3169093"/>
            <a:ext cx="442379" cy="164589"/>
            <a:chOff x="6800850" y="3703320"/>
            <a:chExt cx="762000" cy="29972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3717969A-12D2-3589-E631-2FE67220A40B}"/>
                </a:ext>
              </a:extLst>
            </p:cNvPr>
            <p:cNvCxnSpPr/>
            <p:nvPr/>
          </p:nvCxnSpPr>
          <p:spPr>
            <a:xfrm>
              <a:off x="6800850" y="3703320"/>
              <a:ext cx="76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5D74619-7DC3-2ED9-4C18-C2D5A9422869}"/>
                </a:ext>
              </a:extLst>
            </p:cNvPr>
            <p:cNvCxnSpPr>
              <a:cxnSpLocks/>
            </p:cNvCxnSpPr>
            <p:nvPr/>
          </p:nvCxnSpPr>
          <p:spPr>
            <a:xfrm>
              <a:off x="6953250" y="3855720"/>
              <a:ext cx="4432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0BF9CB4A-AE59-ADB9-A4CE-A9328DF65D74}"/>
                </a:ext>
              </a:extLst>
            </p:cNvPr>
            <p:cNvCxnSpPr>
              <a:cxnSpLocks/>
            </p:cNvCxnSpPr>
            <p:nvPr/>
          </p:nvCxnSpPr>
          <p:spPr>
            <a:xfrm>
              <a:off x="7098030" y="4003040"/>
              <a:ext cx="1536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连接符: 肘形 50">
            <a:extLst>
              <a:ext uri="{FF2B5EF4-FFF2-40B4-BE49-F238E27FC236}">
                <a16:creationId xmlns:a16="http://schemas.microsoft.com/office/drawing/2014/main" id="{6C7389E3-CD90-E719-EFA5-6386F78A0FD8}"/>
              </a:ext>
            </a:extLst>
          </p:cNvPr>
          <p:cNvCxnSpPr>
            <a:cxnSpLocks/>
            <a:endCxn id="43" idx="3"/>
          </p:cNvCxnSpPr>
          <p:nvPr/>
        </p:nvCxnSpPr>
        <p:spPr>
          <a:xfrm rot="16200000" flipV="1">
            <a:off x="6116711" y="2515253"/>
            <a:ext cx="838422" cy="455929"/>
          </a:xfrm>
          <a:prstGeom prst="bent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D6AA55A-BB2B-5E0A-82E7-22A48F5FE72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6299302" y="2964884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弧形 52">
            <a:extLst>
              <a:ext uri="{FF2B5EF4-FFF2-40B4-BE49-F238E27FC236}">
                <a16:creationId xmlns:a16="http://schemas.microsoft.com/office/drawing/2014/main" id="{EE285DE4-60FA-1109-9944-1E6299560694}"/>
              </a:ext>
            </a:extLst>
          </p:cNvPr>
          <p:cNvSpPr/>
          <p:nvPr/>
        </p:nvSpPr>
        <p:spPr>
          <a:xfrm rot="14622699">
            <a:off x="5470998" y="2183953"/>
            <a:ext cx="742451" cy="808066"/>
          </a:xfrm>
          <a:prstGeom prst="arc">
            <a:avLst>
              <a:gd name="adj1" fmla="val 14573777"/>
              <a:gd name="adj2" fmla="val 0"/>
            </a:avLst>
          </a:prstGeom>
          <a:ln w="285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336C416-519F-F1C9-49BC-4D50FC233028}"/>
                  </a:ext>
                </a:extLst>
              </p:cNvPr>
              <p:cNvSpPr txBox="1"/>
              <p:nvPr/>
            </p:nvSpPr>
            <p:spPr>
              <a:xfrm>
                <a:off x="4906917" y="2198401"/>
                <a:ext cx="5868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336C416-519F-F1C9-49BC-4D50FC233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917" y="2198401"/>
                <a:ext cx="58684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组合 56">
            <a:extLst>
              <a:ext uri="{FF2B5EF4-FFF2-40B4-BE49-F238E27FC236}">
                <a16:creationId xmlns:a16="http://schemas.microsoft.com/office/drawing/2014/main" id="{8CCE7544-A830-90EF-481F-676E389637B0}"/>
              </a:ext>
            </a:extLst>
          </p:cNvPr>
          <p:cNvGrpSpPr>
            <a:grpSpLocks noChangeAspect="1"/>
          </p:cNvGrpSpPr>
          <p:nvPr/>
        </p:nvGrpSpPr>
        <p:grpSpPr>
          <a:xfrm>
            <a:off x="8746027" y="2214182"/>
            <a:ext cx="1328684" cy="833290"/>
            <a:chOff x="583480" y="2709415"/>
            <a:chExt cx="1853923" cy="1265451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75C20441-ADFC-EB09-AEDE-D61DDB31A0E7}"/>
                </a:ext>
              </a:extLst>
            </p:cNvPr>
            <p:cNvSpPr>
              <a:spLocks noChangeAspect="1"/>
            </p:cNvSpPr>
            <p:nvPr/>
          </p:nvSpPr>
          <p:spPr>
            <a:xfrm rot="2613278">
              <a:off x="1717403" y="2738938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A34F1E7-9276-B618-BFFE-7E59D675ED51}"/>
                </a:ext>
              </a:extLst>
            </p:cNvPr>
            <p:cNvSpPr/>
            <p:nvPr/>
          </p:nvSpPr>
          <p:spPr>
            <a:xfrm>
              <a:off x="1461827" y="3069415"/>
              <a:ext cx="90696" cy="922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id="{A83099EC-F722-32BE-5CDB-3B7F7C8B1752}"/>
                </a:ext>
              </a:extLst>
            </p:cNvPr>
            <p:cNvSpPr/>
            <p:nvPr/>
          </p:nvSpPr>
          <p:spPr>
            <a:xfrm>
              <a:off x="1204715" y="3148497"/>
              <a:ext cx="604327" cy="826369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26BE2AED-5479-D171-9BA8-C002CF2FA805}"/>
                </a:ext>
              </a:extLst>
            </p:cNvPr>
            <p:cNvSpPr/>
            <p:nvPr/>
          </p:nvSpPr>
          <p:spPr>
            <a:xfrm rot="13894712">
              <a:off x="583480" y="2709415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</p:grp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64C7F661-83BA-0940-3CC3-B741A8C3E723}"/>
              </a:ext>
            </a:extLst>
          </p:cNvPr>
          <p:cNvSpPr/>
          <p:nvPr/>
        </p:nvSpPr>
        <p:spPr>
          <a:xfrm>
            <a:off x="7250456" y="2118388"/>
            <a:ext cx="1128853" cy="316395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B7220B7-13DE-CDD1-B59D-245517A7BD7F}"/>
              </a:ext>
            </a:extLst>
          </p:cNvPr>
          <p:cNvSpPr txBox="1"/>
          <p:nvPr/>
        </p:nvSpPr>
        <p:spPr>
          <a:xfrm>
            <a:off x="5686545" y="1813009"/>
            <a:ext cx="101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Absorb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8BE8F16-897C-4685-2176-471B8FB7B488}"/>
              </a:ext>
            </a:extLst>
          </p:cNvPr>
          <p:cNvSpPr txBox="1"/>
          <p:nvPr/>
        </p:nvSpPr>
        <p:spPr>
          <a:xfrm>
            <a:off x="5673824" y="2472885"/>
            <a:ext cx="101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Reflect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3D02843-32EF-90F3-ACAC-CCA95C24CFC3}"/>
              </a:ext>
            </a:extLst>
          </p:cNvPr>
          <p:cNvCxnSpPr>
            <a:cxnSpLocks/>
          </p:cNvCxnSpPr>
          <p:nvPr/>
        </p:nvCxnSpPr>
        <p:spPr>
          <a:xfrm>
            <a:off x="4723144" y="4598425"/>
            <a:ext cx="3277856" cy="20488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588F750-37DD-E5D9-0E84-A649850ABB2D}"/>
              </a:ext>
            </a:extLst>
          </p:cNvPr>
          <p:cNvCxnSpPr>
            <a:cxnSpLocks/>
          </p:cNvCxnSpPr>
          <p:nvPr/>
        </p:nvCxnSpPr>
        <p:spPr>
          <a:xfrm>
            <a:off x="4723144" y="5507889"/>
            <a:ext cx="3277856" cy="0"/>
          </a:xfrm>
          <a:prstGeom prst="line">
            <a:avLst/>
          </a:prstGeom>
          <a:ln w="254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BDADBE8B-931A-4114-9ACD-35D26E9CA6D5}"/>
              </a:ext>
            </a:extLst>
          </p:cNvPr>
          <p:cNvSpPr/>
          <p:nvPr/>
        </p:nvSpPr>
        <p:spPr>
          <a:xfrm>
            <a:off x="1539993" y="4843063"/>
            <a:ext cx="1700406" cy="41456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48B1F70-63C4-F236-4CED-051923516930}"/>
              </a:ext>
            </a:extLst>
          </p:cNvPr>
          <p:cNvSpPr>
            <a:spLocks noChangeAspect="1"/>
          </p:cNvSpPr>
          <p:nvPr/>
        </p:nvSpPr>
        <p:spPr>
          <a:xfrm>
            <a:off x="3523261" y="4843062"/>
            <a:ext cx="468000" cy="468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75BD6B55-9AC9-AA85-C852-1EEC7497984A}"/>
              </a:ext>
            </a:extLst>
          </p:cNvPr>
          <p:cNvCxnSpPr>
            <a:cxnSpLocks/>
            <a:stCxn id="25" idx="1"/>
            <a:endCxn id="25" idx="5"/>
          </p:cNvCxnSpPr>
          <p:nvPr/>
        </p:nvCxnSpPr>
        <p:spPr>
          <a:xfrm>
            <a:off x="3591798" y="4911599"/>
            <a:ext cx="330926" cy="3309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2C9B54F-461A-25BF-2361-B2C7FAD3DEE1}"/>
              </a:ext>
            </a:extLst>
          </p:cNvPr>
          <p:cNvCxnSpPr>
            <a:cxnSpLocks/>
            <a:stCxn id="25" idx="3"/>
            <a:endCxn id="25" idx="7"/>
          </p:cNvCxnSpPr>
          <p:nvPr/>
        </p:nvCxnSpPr>
        <p:spPr>
          <a:xfrm flipV="1">
            <a:off x="3591798" y="4911599"/>
            <a:ext cx="330926" cy="3309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943BC25-ADCD-C1BA-3F71-C0C29F2772B1}"/>
              </a:ext>
            </a:extLst>
          </p:cNvPr>
          <p:cNvCxnSpPr>
            <a:cxnSpLocks/>
          </p:cNvCxnSpPr>
          <p:nvPr/>
        </p:nvCxnSpPr>
        <p:spPr>
          <a:xfrm>
            <a:off x="4845411" y="4610277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48A2FAB-F5F6-23AD-1C74-9F85B2DF878C}"/>
              </a:ext>
            </a:extLst>
          </p:cNvPr>
          <p:cNvCxnSpPr>
            <a:cxnSpLocks/>
          </p:cNvCxnSpPr>
          <p:nvPr/>
        </p:nvCxnSpPr>
        <p:spPr>
          <a:xfrm flipV="1">
            <a:off x="5290586" y="4595008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7022754A-0FD4-84E4-0433-FC12EF50759A}"/>
              </a:ext>
            </a:extLst>
          </p:cNvPr>
          <p:cNvCxnSpPr>
            <a:cxnSpLocks/>
          </p:cNvCxnSpPr>
          <p:nvPr/>
        </p:nvCxnSpPr>
        <p:spPr>
          <a:xfrm>
            <a:off x="5271178" y="5497029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23A49578-9D9E-631F-BFAF-FA6B8DAD55A0}"/>
              </a:ext>
            </a:extLst>
          </p:cNvPr>
          <p:cNvCxnSpPr>
            <a:cxnSpLocks/>
          </p:cNvCxnSpPr>
          <p:nvPr/>
        </p:nvCxnSpPr>
        <p:spPr>
          <a:xfrm flipV="1">
            <a:off x="5716353" y="4595008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2AB66C5B-8D79-AD87-5DF8-B0A8DF1B3E4E}"/>
              </a:ext>
            </a:extLst>
          </p:cNvPr>
          <p:cNvCxnSpPr>
            <a:cxnSpLocks/>
          </p:cNvCxnSpPr>
          <p:nvPr/>
        </p:nvCxnSpPr>
        <p:spPr>
          <a:xfrm>
            <a:off x="5716353" y="4610277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ADDAE56D-EF8D-FE33-EDA7-4D9211DCEF29}"/>
              </a:ext>
            </a:extLst>
          </p:cNvPr>
          <p:cNvCxnSpPr>
            <a:cxnSpLocks/>
          </p:cNvCxnSpPr>
          <p:nvPr/>
        </p:nvCxnSpPr>
        <p:spPr>
          <a:xfrm flipV="1">
            <a:off x="6153866" y="4610277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CBFE04D0-B276-0FA3-4894-31F562C925B7}"/>
              </a:ext>
            </a:extLst>
          </p:cNvPr>
          <p:cNvCxnSpPr>
            <a:cxnSpLocks/>
          </p:cNvCxnSpPr>
          <p:nvPr/>
        </p:nvCxnSpPr>
        <p:spPr>
          <a:xfrm>
            <a:off x="6172617" y="5509082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3163D192-5C8F-1D5F-9BEA-C939992E7433}"/>
              </a:ext>
            </a:extLst>
          </p:cNvPr>
          <p:cNvCxnSpPr>
            <a:cxnSpLocks/>
          </p:cNvCxnSpPr>
          <p:nvPr/>
        </p:nvCxnSpPr>
        <p:spPr>
          <a:xfrm flipV="1">
            <a:off x="6617792" y="4607061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AA7918D2-230A-AFC9-DEBE-628673FB6471}"/>
              </a:ext>
            </a:extLst>
          </p:cNvPr>
          <p:cNvCxnSpPr>
            <a:cxnSpLocks/>
          </p:cNvCxnSpPr>
          <p:nvPr/>
        </p:nvCxnSpPr>
        <p:spPr>
          <a:xfrm>
            <a:off x="6617792" y="4622330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8038C508-9B16-9F2F-BB51-459212AC7726}"/>
              </a:ext>
            </a:extLst>
          </p:cNvPr>
          <p:cNvCxnSpPr>
            <a:cxnSpLocks/>
          </p:cNvCxnSpPr>
          <p:nvPr/>
        </p:nvCxnSpPr>
        <p:spPr>
          <a:xfrm flipV="1">
            <a:off x="7055305" y="4622330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9B3A2B75-9E84-E903-E1EA-AF2D93E90825}"/>
              </a:ext>
            </a:extLst>
          </p:cNvPr>
          <p:cNvCxnSpPr>
            <a:cxnSpLocks/>
          </p:cNvCxnSpPr>
          <p:nvPr/>
        </p:nvCxnSpPr>
        <p:spPr>
          <a:xfrm flipV="1">
            <a:off x="4845411" y="4587565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C210B7D8-369E-1D30-1CF6-31EB80D3BC87}"/>
              </a:ext>
            </a:extLst>
          </p:cNvPr>
          <p:cNvCxnSpPr>
            <a:cxnSpLocks/>
          </p:cNvCxnSpPr>
          <p:nvPr/>
        </p:nvCxnSpPr>
        <p:spPr>
          <a:xfrm>
            <a:off x="7061129" y="5509082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896B218C-4665-C5C2-7169-90C768163BFD}"/>
              </a:ext>
            </a:extLst>
          </p:cNvPr>
          <p:cNvCxnSpPr>
            <a:cxnSpLocks/>
          </p:cNvCxnSpPr>
          <p:nvPr/>
        </p:nvCxnSpPr>
        <p:spPr>
          <a:xfrm flipV="1">
            <a:off x="7506304" y="4607061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941AE32D-8664-8EE5-C5B3-D6EB03E5E934}"/>
              </a:ext>
            </a:extLst>
          </p:cNvPr>
          <p:cNvCxnSpPr>
            <a:cxnSpLocks/>
          </p:cNvCxnSpPr>
          <p:nvPr/>
        </p:nvCxnSpPr>
        <p:spPr>
          <a:xfrm>
            <a:off x="7506304" y="4622330"/>
            <a:ext cx="44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A6089B70-C4CE-6B4A-106E-DF369F6FFF6A}"/>
              </a:ext>
            </a:extLst>
          </p:cNvPr>
          <p:cNvCxnSpPr>
            <a:cxnSpLocks/>
          </p:cNvCxnSpPr>
          <p:nvPr/>
        </p:nvCxnSpPr>
        <p:spPr>
          <a:xfrm flipV="1">
            <a:off x="7943817" y="4622330"/>
            <a:ext cx="0" cy="909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41F06CFE-4384-E260-BE54-A98DEA73BF78}"/>
              </a:ext>
            </a:extLst>
          </p:cNvPr>
          <p:cNvSpPr/>
          <p:nvPr/>
        </p:nvSpPr>
        <p:spPr>
          <a:xfrm>
            <a:off x="4691624" y="4606958"/>
            <a:ext cx="3419896" cy="912784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1"/>
              <a:gd name="connsiteY0" fmla="*/ 751851 h 772173"/>
              <a:gd name="connsiteX1" fmla="*/ 731520 w 8605521"/>
              <a:gd name="connsiteY1" fmla="*/ 20331 h 772173"/>
              <a:gd name="connsiteX2" fmla="*/ 1432560 w 8605521"/>
              <a:gd name="connsiteY2" fmla="*/ 772171 h 772173"/>
              <a:gd name="connsiteX3" fmla="*/ 2153920 w 8605521"/>
              <a:gd name="connsiteY3" fmla="*/ 30491 h 772173"/>
              <a:gd name="connsiteX4" fmla="*/ 2885440 w 8605521"/>
              <a:gd name="connsiteY4" fmla="*/ 751851 h 772173"/>
              <a:gd name="connsiteX5" fmla="*/ 3596640 w 8605521"/>
              <a:gd name="connsiteY5" fmla="*/ 30491 h 772173"/>
              <a:gd name="connsiteX6" fmla="*/ 4318000 w 8605521"/>
              <a:gd name="connsiteY6" fmla="*/ 762011 h 772173"/>
              <a:gd name="connsiteX7" fmla="*/ 5008880 w 8605521"/>
              <a:gd name="connsiteY7" fmla="*/ 11 h 772173"/>
              <a:gd name="connsiteX8" fmla="*/ 5750560 w 8605521"/>
              <a:gd name="connsiteY8" fmla="*/ 741691 h 772173"/>
              <a:gd name="connsiteX9" fmla="*/ 6471920 w 8605521"/>
              <a:gd name="connsiteY9" fmla="*/ 10171 h 772173"/>
              <a:gd name="connsiteX10" fmla="*/ 7183120 w 8605521"/>
              <a:gd name="connsiteY10" fmla="*/ 751851 h 772173"/>
              <a:gd name="connsiteX11" fmla="*/ 7904480 w 8605521"/>
              <a:gd name="connsiteY11" fmla="*/ 10171 h 772173"/>
              <a:gd name="connsiteX12" fmla="*/ 8605520 w 8605521"/>
              <a:gd name="connsiteY12" fmla="*/ 751851 h 772173"/>
              <a:gd name="connsiteX0" fmla="*/ 0 w 7904480"/>
              <a:gd name="connsiteY0" fmla="*/ 751851 h 772173"/>
              <a:gd name="connsiteX1" fmla="*/ 731520 w 7904480"/>
              <a:gd name="connsiteY1" fmla="*/ 20331 h 772173"/>
              <a:gd name="connsiteX2" fmla="*/ 1432560 w 7904480"/>
              <a:gd name="connsiteY2" fmla="*/ 772171 h 772173"/>
              <a:gd name="connsiteX3" fmla="*/ 2153920 w 7904480"/>
              <a:gd name="connsiteY3" fmla="*/ 30491 h 772173"/>
              <a:gd name="connsiteX4" fmla="*/ 2885440 w 7904480"/>
              <a:gd name="connsiteY4" fmla="*/ 751851 h 772173"/>
              <a:gd name="connsiteX5" fmla="*/ 3596640 w 7904480"/>
              <a:gd name="connsiteY5" fmla="*/ 30491 h 772173"/>
              <a:gd name="connsiteX6" fmla="*/ 4318000 w 7904480"/>
              <a:gd name="connsiteY6" fmla="*/ 762011 h 772173"/>
              <a:gd name="connsiteX7" fmla="*/ 5008880 w 7904480"/>
              <a:gd name="connsiteY7" fmla="*/ 11 h 772173"/>
              <a:gd name="connsiteX8" fmla="*/ 5750560 w 7904480"/>
              <a:gd name="connsiteY8" fmla="*/ 741691 h 772173"/>
              <a:gd name="connsiteX9" fmla="*/ 6471920 w 7904480"/>
              <a:gd name="connsiteY9" fmla="*/ 10171 h 772173"/>
              <a:gd name="connsiteX10" fmla="*/ 7183120 w 7904480"/>
              <a:gd name="connsiteY10" fmla="*/ 751851 h 772173"/>
              <a:gd name="connsiteX11" fmla="*/ 7904480 w 7904480"/>
              <a:gd name="connsiteY11" fmla="*/ 10171 h 772173"/>
              <a:gd name="connsiteX0" fmla="*/ 0 w 7183119"/>
              <a:gd name="connsiteY0" fmla="*/ 751851 h 772173"/>
              <a:gd name="connsiteX1" fmla="*/ 731520 w 7183119"/>
              <a:gd name="connsiteY1" fmla="*/ 20331 h 772173"/>
              <a:gd name="connsiteX2" fmla="*/ 1432560 w 7183119"/>
              <a:gd name="connsiteY2" fmla="*/ 772171 h 772173"/>
              <a:gd name="connsiteX3" fmla="*/ 2153920 w 7183119"/>
              <a:gd name="connsiteY3" fmla="*/ 30491 h 772173"/>
              <a:gd name="connsiteX4" fmla="*/ 2885440 w 7183119"/>
              <a:gd name="connsiteY4" fmla="*/ 751851 h 772173"/>
              <a:gd name="connsiteX5" fmla="*/ 3596640 w 7183119"/>
              <a:gd name="connsiteY5" fmla="*/ 30491 h 772173"/>
              <a:gd name="connsiteX6" fmla="*/ 4318000 w 7183119"/>
              <a:gd name="connsiteY6" fmla="*/ 762011 h 772173"/>
              <a:gd name="connsiteX7" fmla="*/ 5008880 w 7183119"/>
              <a:gd name="connsiteY7" fmla="*/ 11 h 772173"/>
              <a:gd name="connsiteX8" fmla="*/ 5750560 w 7183119"/>
              <a:gd name="connsiteY8" fmla="*/ 741691 h 772173"/>
              <a:gd name="connsiteX9" fmla="*/ 6471920 w 7183119"/>
              <a:gd name="connsiteY9" fmla="*/ 10171 h 772173"/>
              <a:gd name="connsiteX10" fmla="*/ 7183120 w 7183119"/>
              <a:gd name="connsiteY10" fmla="*/ 751851 h 772173"/>
              <a:gd name="connsiteX0" fmla="*/ 0 w 6471920"/>
              <a:gd name="connsiteY0" fmla="*/ 751851 h 772173"/>
              <a:gd name="connsiteX1" fmla="*/ 731520 w 6471920"/>
              <a:gd name="connsiteY1" fmla="*/ 20331 h 772173"/>
              <a:gd name="connsiteX2" fmla="*/ 1432560 w 6471920"/>
              <a:gd name="connsiteY2" fmla="*/ 772171 h 772173"/>
              <a:gd name="connsiteX3" fmla="*/ 2153920 w 6471920"/>
              <a:gd name="connsiteY3" fmla="*/ 30491 h 772173"/>
              <a:gd name="connsiteX4" fmla="*/ 2885440 w 6471920"/>
              <a:gd name="connsiteY4" fmla="*/ 751851 h 772173"/>
              <a:gd name="connsiteX5" fmla="*/ 3596640 w 6471920"/>
              <a:gd name="connsiteY5" fmla="*/ 30491 h 772173"/>
              <a:gd name="connsiteX6" fmla="*/ 4318000 w 6471920"/>
              <a:gd name="connsiteY6" fmla="*/ 762011 h 772173"/>
              <a:gd name="connsiteX7" fmla="*/ 5008880 w 6471920"/>
              <a:gd name="connsiteY7" fmla="*/ 11 h 772173"/>
              <a:gd name="connsiteX8" fmla="*/ 5750560 w 6471920"/>
              <a:gd name="connsiteY8" fmla="*/ 741691 h 772173"/>
              <a:gd name="connsiteX9" fmla="*/ 6471920 w 6471920"/>
              <a:gd name="connsiteY9" fmla="*/ 10171 h 772173"/>
              <a:gd name="connsiteX0" fmla="*/ 0 w 6471920"/>
              <a:gd name="connsiteY0" fmla="*/ 741683 h 762005"/>
              <a:gd name="connsiteX1" fmla="*/ 731520 w 6471920"/>
              <a:gd name="connsiteY1" fmla="*/ 10163 h 762005"/>
              <a:gd name="connsiteX2" fmla="*/ 1432560 w 6471920"/>
              <a:gd name="connsiteY2" fmla="*/ 762003 h 762005"/>
              <a:gd name="connsiteX3" fmla="*/ 2153920 w 6471920"/>
              <a:gd name="connsiteY3" fmla="*/ 20323 h 762005"/>
              <a:gd name="connsiteX4" fmla="*/ 2885440 w 6471920"/>
              <a:gd name="connsiteY4" fmla="*/ 741683 h 762005"/>
              <a:gd name="connsiteX5" fmla="*/ 3596640 w 6471920"/>
              <a:gd name="connsiteY5" fmla="*/ 20323 h 762005"/>
              <a:gd name="connsiteX6" fmla="*/ 4318000 w 6471920"/>
              <a:gd name="connsiteY6" fmla="*/ 751843 h 762005"/>
              <a:gd name="connsiteX7" fmla="*/ 5008879 w 6471920"/>
              <a:gd name="connsiteY7" fmla="*/ 40056 h 762005"/>
              <a:gd name="connsiteX8" fmla="*/ 5750560 w 6471920"/>
              <a:gd name="connsiteY8" fmla="*/ 731523 h 762005"/>
              <a:gd name="connsiteX9" fmla="*/ 6471920 w 6471920"/>
              <a:gd name="connsiteY9" fmla="*/ 3 h 762005"/>
              <a:gd name="connsiteX0" fmla="*/ 0 w 5750559"/>
              <a:gd name="connsiteY0" fmla="*/ 731544 h 751866"/>
              <a:gd name="connsiteX1" fmla="*/ 731520 w 5750559"/>
              <a:gd name="connsiteY1" fmla="*/ 24 h 751866"/>
              <a:gd name="connsiteX2" fmla="*/ 1432560 w 5750559"/>
              <a:gd name="connsiteY2" fmla="*/ 751864 h 751866"/>
              <a:gd name="connsiteX3" fmla="*/ 2153920 w 5750559"/>
              <a:gd name="connsiteY3" fmla="*/ 10184 h 751866"/>
              <a:gd name="connsiteX4" fmla="*/ 2885440 w 5750559"/>
              <a:gd name="connsiteY4" fmla="*/ 731544 h 751866"/>
              <a:gd name="connsiteX5" fmla="*/ 3596640 w 5750559"/>
              <a:gd name="connsiteY5" fmla="*/ 10184 h 751866"/>
              <a:gd name="connsiteX6" fmla="*/ 4318000 w 5750559"/>
              <a:gd name="connsiteY6" fmla="*/ 741704 h 751866"/>
              <a:gd name="connsiteX7" fmla="*/ 5008879 w 5750559"/>
              <a:gd name="connsiteY7" fmla="*/ 29917 h 751866"/>
              <a:gd name="connsiteX8" fmla="*/ 5750560 w 5750559"/>
              <a:gd name="connsiteY8" fmla="*/ 721384 h 7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0559" h="751866">
                <a:moveTo>
                  <a:pt x="0" y="731544"/>
                </a:moveTo>
                <a:cubicBezTo>
                  <a:pt x="246380" y="364090"/>
                  <a:pt x="492760" y="-3363"/>
                  <a:pt x="731520" y="24"/>
                </a:cubicBezTo>
                <a:cubicBezTo>
                  <a:pt x="970280" y="3411"/>
                  <a:pt x="1195493" y="750171"/>
                  <a:pt x="1432560" y="751864"/>
                </a:cubicBezTo>
                <a:cubicBezTo>
                  <a:pt x="1669627" y="753557"/>
                  <a:pt x="1911773" y="13571"/>
                  <a:pt x="2153920" y="10184"/>
                </a:cubicBezTo>
                <a:cubicBezTo>
                  <a:pt x="2396067" y="6797"/>
                  <a:pt x="2644987" y="731544"/>
                  <a:pt x="2885440" y="731544"/>
                </a:cubicBezTo>
                <a:cubicBezTo>
                  <a:pt x="3125893" y="731544"/>
                  <a:pt x="3357880" y="8491"/>
                  <a:pt x="3596640" y="10184"/>
                </a:cubicBezTo>
                <a:cubicBezTo>
                  <a:pt x="3835400" y="11877"/>
                  <a:pt x="4082627" y="738415"/>
                  <a:pt x="4318000" y="741704"/>
                </a:cubicBezTo>
                <a:cubicBezTo>
                  <a:pt x="4553373" y="744993"/>
                  <a:pt x="4770119" y="33304"/>
                  <a:pt x="5008879" y="29917"/>
                </a:cubicBezTo>
                <a:cubicBezTo>
                  <a:pt x="5247639" y="26530"/>
                  <a:pt x="5506720" y="728059"/>
                  <a:pt x="5750560" y="721384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577049AC-9CCF-469A-EDB4-029E784D78A3}"/>
              </a:ext>
            </a:extLst>
          </p:cNvPr>
          <p:cNvSpPr txBox="1"/>
          <p:nvPr/>
        </p:nvSpPr>
        <p:spPr>
          <a:xfrm>
            <a:off x="4013286" y="4313825"/>
            <a:ext cx="101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Reflect</a:t>
            </a:r>
            <a:endParaRPr lang="zh-CN" altLang="en-US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012C9D5-D7A7-3835-8176-AF9D52D9B87B}"/>
              </a:ext>
            </a:extLst>
          </p:cNvPr>
          <p:cNvSpPr txBox="1"/>
          <p:nvPr/>
        </p:nvSpPr>
        <p:spPr>
          <a:xfrm>
            <a:off x="3939309" y="5310604"/>
            <a:ext cx="101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Absorb</a:t>
            </a:r>
            <a:endParaRPr lang="zh-CN" altLang="en-US" dirty="0"/>
          </a:p>
        </p:txBody>
      </p:sp>
      <p:sp>
        <p:nvSpPr>
          <p:cNvPr id="97" name="箭头: 右 96">
            <a:extLst>
              <a:ext uri="{FF2B5EF4-FFF2-40B4-BE49-F238E27FC236}">
                <a16:creationId xmlns:a16="http://schemas.microsoft.com/office/drawing/2014/main" id="{C9909F80-883A-26F3-D0BA-3E84E6A8A8CD}"/>
              </a:ext>
            </a:extLst>
          </p:cNvPr>
          <p:cNvSpPr/>
          <p:nvPr/>
        </p:nvSpPr>
        <p:spPr>
          <a:xfrm>
            <a:off x="8182556" y="4847913"/>
            <a:ext cx="880527" cy="401664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32AAA854-E492-A871-12CA-008F3934CA9B}"/>
                  </a:ext>
                </a:extLst>
              </p:cNvPr>
              <p:cNvSpPr txBox="1"/>
              <p:nvPr/>
            </p:nvSpPr>
            <p:spPr>
              <a:xfrm>
                <a:off x="1568417" y="5611300"/>
                <a:ext cx="19915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32AAA854-E492-A871-12CA-008F3934C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417" y="5611300"/>
                <a:ext cx="1991591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C6DC2017-2417-1242-E7A1-4C1ED8340A1C}"/>
                  </a:ext>
                </a:extLst>
              </p:cNvPr>
              <p:cNvSpPr txBox="1"/>
              <p:nvPr/>
            </p:nvSpPr>
            <p:spPr>
              <a:xfrm>
                <a:off x="5127062" y="5611300"/>
                <a:ext cx="2215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C6DC2017-2417-1242-E7A1-4C1ED8340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062" y="5611300"/>
                <a:ext cx="2215771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9B9B13AB-23BF-FE39-E0AC-5E726F5C7E91}"/>
                  </a:ext>
                </a:extLst>
              </p:cNvPr>
              <p:cNvSpPr txBox="1"/>
              <p:nvPr/>
            </p:nvSpPr>
            <p:spPr>
              <a:xfrm>
                <a:off x="9004034" y="5611300"/>
                <a:ext cx="2107398" cy="63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9B9B13AB-23BF-FE39-E0AC-5E726F5C7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034" y="5611300"/>
                <a:ext cx="2107398" cy="639983"/>
              </a:xfrm>
              <a:prstGeom prst="rect">
                <a:avLst/>
              </a:prstGeom>
              <a:blipFill>
                <a:blip r:embed="rId13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F27D468E-779F-7346-83FE-5ADF7287746E}"/>
              </a:ext>
            </a:extLst>
          </p:cNvPr>
          <p:cNvGrpSpPr/>
          <p:nvPr/>
        </p:nvGrpSpPr>
        <p:grpSpPr>
          <a:xfrm>
            <a:off x="9277793" y="4795218"/>
            <a:ext cx="1778473" cy="414560"/>
            <a:chOff x="1550426" y="4206912"/>
            <a:chExt cx="1778473" cy="414560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9DAAD0F3-9BC4-9589-F8A4-C1769528F766}"/>
                </a:ext>
              </a:extLst>
            </p:cNvPr>
            <p:cNvSpPr/>
            <p:nvPr/>
          </p:nvSpPr>
          <p:spPr>
            <a:xfrm>
              <a:off x="1550426" y="4206912"/>
              <a:ext cx="1212094" cy="414560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9446018"/>
                <a:gd name="connsiteY0" fmla="*/ 751851 h 772173"/>
                <a:gd name="connsiteX1" fmla="*/ 731520 w 9446018"/>
                <a:gd name="connsiteY1" fmla="*/ 20331 h 772173"/>
                <a:gd name="connsiteX2" fmla="*/ 1432560 w 9446018"/>
                <a:gd name="connsiteY2" fmla="*/ 772171 h 772173"/>
                <a:gd name="connsiteX3" fmla="*/ 2153920 w 9446018"/>
                <a:gd name="connsiteY3" fmla="*/ 30491 h 772173"/>
                <a:gd name="connsiteX4" fmla="*/ 2885440 w 9446018"/>
                <a:gd name="connsiteY4" fmla="*/ 751851 h 772173"/>
                <a:gd name="connsiteX5" fmla="*/ 3596640 w 9446018"/>
                <a:gd name="connsiteY5" fmla="*/ 30491 h 772173"/>
                <a:gd name="connsiteX6" fmla="*/ 4318000 w 9446018"/>
                <a:gd name="connsiteY6" fmla="*/ 762011 h 772173"/>
                <a:gd name="connsiteX7" fmla="*/ 5008880 w 9446018"/>
                <a:gd name="connsiteY7" fmla="*/ 11 h 772173"/>
                <a:gd name="connsiteX8" fmla="*/ 5750560 w 9446018"/>
                <a:gd name="connsiteY8" fmla="*/ 741691 h 772173"/>
                <a:gd name="connsiteX9" fmla="*/ 6471920 w 9446018"/>
                <a:gd name="connsiteY9" fmla="*/ 10171 h 772173"/>
                <a:gd name="connsiteX10" fmla="*/ 7183120 w 9446018"/>
                <a:gd name="connsiteY10" fmla="*/ 751851 h 772173"/>
                <a:gd name="connsiteX11" fmla="*/ 7904480 w 9446018"/>
                <a:gd name="connsiteY11" fmla="*/ 10171 h 772173"/>
                <a:gd name="connsiteX12" fmla="*/ 8605520 w 9446018"/>
                <a:gd name="connsiteY12" fmla="*/ 751851 h 772173"/>
                <a:gd name="connsiteX13" fmla="*/ 9446018 w 9446018"/>
                <a:gd name="connsiteY13" fmla="*/ 30976 h 772173"/>
                <a:gd name="connsiteX0" fmla="*/ 0 w 9446018"/>
                <a:gd name="connsiteY0" fmla="*/ 751851 h 772173"/>
                <a:gd name="connsiteX1" fmla="*/ 731520 w 9446018"/>
                <a:gd name="connsiteY1" fmla="*/ 20331 h 772173"/>
                <a:gd name="connsiteX2" fmla="*/ 1432560 w 9446018"/>
                <a:gd name="connsiteY2" fmla="*/ 772171 h 772173"/>
                <a:gd name="connsiteX3" fmla="*/ 2153920 w 9446018"/>
                <a:gd name="connsiteY3" fmla="*/ 30491 h 772173"/>
                <a:gd name="connsiteX4" fmla="*/ 2885440 w 9446018"/>
                <a:gd name="connsiteY4" fmla="*/ 751851 h 772173"/>
                <a:gd name="connsiteX5" fmla="*/ 3596640 w 9446018"/>
                <a:gd name="connsiteY5" fmla="*/ 30491 h 772173"/>
                <a:gd name="connsiteX6" fmla="*/ 4318000 w 9446018"/>
                <a:gd name="connsiteY6" fmla="*/ 762011 h 772173"/>
                <a:gd name="connsiteX7" fmla="*/ 5008880 w 9446018"/>
                <a:gd name="connsiteY7" fmla="*/ 11 h 772173"/>
                <a:gd name="connsiteX8" fmla="*/ 5750560 w 9446018"/>
                <a:gd name="connsiteY8" fmla="*/ 741691 h 772173"/>
                <a:gd name="connsiteX9" fmla="*/ 6471920 w 9446018"/>
                <a:gd name="connsiteY9" fmla="*/ 10171 h 772173"/>
                <a:gd name="connsiteX10" fmla="*/ 7183120 w 9446018"/>
                <a:gd name="connsiteY10" fmla="*/ 751851 h 772173"/>
                <a:gd name="connsiteX11" fmla="*/ 7904480 w 9446018"/>
                <a:gd name="connsiteY11" fmla="*/ 10171 h 772173"/>
                <a:gd name="connsiteX12" fmla="*/ 8605520 w 9446018"/>
                <a:gd name="connsiteY12" fmla="*/ 751851 h 772173"/>
                <a:gd name="connsiteX13" fmla="*/ 9446018 w 9446018"/>
                <a:gd name="connsiteY13" fmla="*/ 30976 h 772173"/>
                <a:gd name="connsiteX0" fmla="*/ 0 w 9446018"/>
                <a:gd name="connsiteY0" fmla="*/ 751851 h 772173"/>
                <a:gd name="connsiteX1" fmla="*/ 731520 w 9446018"/>
                <a:gd name="connsiteY1" fmla="*/ 20331 h 772173"/>
                <a:gd name="connsiteX2" fmla="*/ 1432560 w 9446018"/>
                <a:gd name="connsiteY2" fmla="*/ 772171 h 772173"/>
                <a:gd name="connsiteX3" fmla="*/ 2153920 w 9446018"/>
                <a:gd name="connsiteY3" fmla="*/ 30491 h 772173"/>
                <a:gd name="connsiteX4" fmla="*/ 2885440 w 9446018"/>
                <a:gd name="connsiteY4" fmla="*/ 751851 h 772173"/>
                <a:gd name="connsiteX5" fmla="*/ 3596640 w 9446018"/>
                <a:gd name="connsiteY5" fmla="*/ 30491 h 772173"/>
                <a:gd name="connsiteX6" fmla="*/ 4318000 w 9446018"/>
                <a:gd name="connsiteY6" fmla="*/ 762011 h 772173"/>
                <a:gd name="connsiteX7" fmla="*/ 5008880 w 9446018"/>
                <a:gd name="connsiteY7" fmla="*/ 11 h 772173"/>
                <a:gd name="connsiteX8" fmla="*/ 5750560 w 9446018"/>
                <a:gd name="connsiteY8" fmla="*/ 741691 h 772173"/>
                <a:gd name="connsiteX9" fmla="*/ 6471920 w 9446018"/>
                <a:gd name="connsiteY9" fmla="*/ 10171 h 772173"/>
                <a:gd name="connsiteX10" fmla="*/ 7183120 w 9446018"/>
                <a:gd name="connsiteY10" fmla="*/ 751851 h 772173"/>
                <a:gd name="connsiteX11" fmla="*/ 7904480 w 9446018"/>
                <a:gd name="connsiteY11" fmla="*/ 10171 h 772173"/>
                <a:gd name="connsiteX12" fmla="*/ 8605520 w 9446018"/>
                <a:gd name="connsiteY12" fmla="*/ 751851 h 772173"/>
                <a:gd name="connsiteX13" fmla="*/ 9446018 w 9446018"/>
                <a:gd name="connsiteY13" fmla="*/ 30976 h 772173"/>
                <a:gd name="connsiteX0" fmla="*/ 0 w 9313032"/>
                <a:gd name="connsiteY0" fmla="*/ 751851 h 772173"/>
                <a:gd name="connsiteX1" fmla="*/ 731520 w 9313032"/>
                <a:gd name="connsiteY1" fmla="*/ 20331 h 772173"/>
                <a:gd name="connsiteX2" fmla="*/ 1432560 w 9313032"/>
                <a:gd name="connsiteY2" fmla="*/ 772171 h 772173"/>
                <a:gd name="connsiteX3" fmla="*/ 2153920 w 9313032"/>
                <a:gd name="connsiteY3" fmla="*/ 30491 h 772173"/>
                <a:gd name="connsiteX4" fmla="*/ 2885440 w 9313032"/>
                <a:gd name="connsiteY4" fmla="*/ 751851 h 772173"/>
                <a:gd name="connsiteX5" fmla="*/ 3596640 w 9313032"/>
                <a:gd name="connsiteY5" fmla="*/ 30491 h 772173"/>
                <a:gd name="connsiteX6" fmla="*/ 4318000 w 9313032"/>
                <a:gd name="connsiteY6" fmla="*/ 762011 h 772173"/>
                <a:gd name="connsiteX7" fmla="*/ 5008880 w 9313032"/>
                <a:gd name="connsiteY7" fmla="*/ 11 h 772173"/>
                <a:gd name="connsiteX8" fmla="*/ 5750560 w 9313032"/>
                <a:gd name="connsiteY8" fmla="*/ 741691 h 772173"/>
                <a:gd name="connsiteX9" fmla="*/ 6471920 w 9313032"/>
                <a:gd name="connsiteY9" fmla="*/ 10171 h 772173"/>
                <a:gd name="connsiteX10" fmla="*/ 7183120 w 9313032"/>
                <a:gd name="connsiteY10" fmla="*/ 751851 h 772173"/>
                <a:gd name="connsiteX11" fmla="*/ 7904480 w 9313032"/>
                <a:gd name="connsiteY11" fmla="*/ 10171 h 772173"/>
                <a:gd name="connsiteX12" fmla="*/ 8605520 w 9313032"/>
                <a:gd name="connsiteY12" fmla="*/ 751851 h 772173"/>
                <a:gd name="connsiteX13" fmla="*/ 9313032 w 9313032"/>
                <a:gd name="connsiteY13" fmla="*/ 34524 h 772173"/>
                <a:gd name="connsiteX0" fmla="*/ 0 w 9313032"/>
                <a:gd name="connsiteY0" fmla="*/ 751851 h 772173"/>
                <a:gd name="connsiteX1" fmla="*/ 731520 w 9313032"/>
                <a:gd name="connsiteY1" fmla="*/ 20331 h 772173"/>
                <a:gd name="connsiteX2" fmla="*/ 1432560 w 9313032"/>
                <a:gd name="connsiteY2" fmla="*/ 772171 h 772173"/>
                <a:gd name="connsiteX3" fmla="*/ 2153920 w 9313032"/>
                <a:gd name="connsiteY3" fmla="*/ 30491 h 772173"/>
                <a:gd name="connsiteX4" fmla="*/ 2885440 w 9313032"/>
                <a:gd name="connsiteY4" fmla="*/ 751851 h 772173"/>
                <a:gd name="connsiteX5" fmla="*/ 3596640 w 9313032"/>
                <a:gd name="connsiteY5" fmla="*/ 30491 h 772173"/>
                <a:gd name="connsiteX6" fmla="*/ 4318000 w 9313032"/>
                <a:gd name="connsiteY6" fmla="*/ 762011 h 772173"/>
                <a:gd name="connsiteX7" fmla="*/ 5008880 w 9313032"/>
                <a:gd name="connsiteY7" fmla="*/ 11 h 772173"/>
                <a:gd name="connsiteX8" fmla="*/ 5750560 w 9313032"/>
                <a:gd name="connsiteY8" fmla="*/ 741691 h 772173"/>
                <a:gd name="connsiteX9" fmla="*/ 6471920 w 9313032"/>
                <a:gd name="connsiteY9" fmla="*/ 10171 h 772173"/>
                <a:gd name="connsiteX10" fmla="*/ 7183120 w 9313032"/>
                <a:gd name="connsiteY10" fmla="*/ 751851 h 772173"/>
                <a:gd name="connsiteX11" fmla="*/ 7904480 w 9313032"/>
                <a:gd name="connsiteY11" fmla="*/ 10171 h 772173"/>
                <a:gd name="connsiteX12" fmla="*/ 8605520 w 9313032"/>
                <a:gd name="connsiteY12" fmla="*/ 751851 h 772173"/>
                <a:gd name="connsiteX13" fmla="*/ 9313032 w 9313032"/>
                <a:gd name="connsiteY13" fmla="*/ 34524 h 772173"/>
                <a:gd name="connsiteX0" fmla="*/ 0 w 9401690"/>
                <a:gd name="connsiteY0" fmla="*/ 751851 h 772173"/>
                <a:gd name="connsiteX1" fmla="*/ 731520 w 9401690"/>
                <a:gd name="connsiteY1" fmla="*/ 20331 h 772173"/>
                <a:gd name="connsiteX2" fmla="*/ 1432560 w 9401690"/>
                <a:gd name="connsiteY2" fmla="*/ 772171 h 772173"/>
                <a:gd name="connsiteX3" fmla="*/ 2153920 w 9401690"/>
                <a:gd name="connsiteY3" fmla="*/ 30491 h 772173"/>
                <a:gd name="connsiteX4" fmla="*/ 2885440 w 9401690"/>
                <a:gd name="connsiteY4" fmla="*/ 751851 h 772173"/>
                <a:gd name="connsiteX5" fmla="*/ 3596640 w 9401690"/>
                <a:gd name="connsiteY5" fmla="*/ 30491 h 772173"/>
                <a:gd name="connsiteX6" fmla="*/ 4318000 w 9401690"/>
                <a:gd name="connsiteY6" fmla="*/ 762011 h 772173"/>
                <a:gd name="connsiteX7" fmla="*/ 5008880 w 9401690"/>
                <a:gd name="connsiteY7" fmla="*/ 11 h 772173"/>
                <a:gd name="connsiteX8" fmla="*/ 5750560 w 9401690"/>
                <a:gd name="connsiteY8" fmla="*/ 741691 h 772173"/>
                <a:gd name="connsiteX9" fmla="*/ 6471920 w 9401690"/>
                <a:gd name="connsiteY9" fmla="*/ 10171 h 772173"/>
                <a:gd name="connsiteX10" fmla="*/ 7183120 w 9401690"/>
                <a:gd name="connsiteY10" fmla="*/ 751851 h 772173"/>
                <a:gd name="connsiteX11" fmla="*/ 7904480 w 9401690"/>
                <a:gd name="connsiteY11" fmla="*/ 10171 h 772173"/>
                <a:gd name="connsiteX12" fmla="*/ 8605520 w 9401690"/>
                <a:gd name="connsiteY12" fmla="*/ 751851 h 772173"/>
                <a:gd name="connsiteX13" fmla="*/ 9401690 w 9401690"/>
                <a:gd name="connsiteY13" fmla="*/ 30976 h 772173"/>
                <a:gd name="connsiteX0" fmla="*/ 0 w 9401690"/>
                <a:gd name="connsiteY0" fmla="*/ 751851 h 772173"/>
                <a:gd name="connsiteX1" fmla="*/ 731520 w 9401690"/>
                <a:gd name="connsiteY1" fmla="*/ 20331 h 772173"/>
                <a:gd name="connsiteX2" fmla="*/ 1432560 w 9401690"/>
                <a:gd name="connsiteY2" fmla="*/ 772171 h 772173"/>
                <a:gd name="connsiteX3" fmla="*/ 2153920 w 9401690"/>
                <a:gd name="connsiteY3" fmla="*/ 30491 h 772173"/>
                <a:gd name="connsiteX4" fmla="*/ 2885440 w 9401690"/>
                <a:gd name="connsiteY4" fmla="*/ 751851 h 772173"/>
                <a:gd name="connsiteX5" fmla="*/ 3596640 w 9401690"/>
                <a:gd name="connsiteY5" fmla="*/ 30491 h 772173"/>
                <a:gd name="connsiteX6" fmla="*/ 4318000 w 9401690"/>
                <a:gd name="connsiteY6" fmla="*/ 762011 h 772173"/>
                <a:gd name="connsiteX7" fmla="*/ 5008880 w 9401690"/>
                <a:gd name="connsiteY7" fmla="*/ 11 h 772173"/>
                <a:gd name="connsiteX8" fmla="*/ 5750560 w 9401690"/>
                <a:gd name="connsiteY8" fmla="*/ 741691 h 772173"/>
                <a:gd name="connsiteX9" fmla="*/ 6471920 w 9401690"/>
                <a:gd name="connsiteY9" fmla="*/ 10171 h 772173"/>
                <a:gd name="connsiteX10" fmla="*/ 7183120 w 9401690"/>
                <a:gd name="connsiteY10" fmla="*/ 751851 h 772173"/>
                <a:gd name="connsiteX11" fmla="*/ 7904480 w 9401690"/>
                <a:gd name="connsiteY11" fmla="*/ 10171 h 772173"/>
                <a:gd name="connsiteX12" fmla="*/ 8605520 w 9401690"/>
                <a:gd name="connsiteY12" fmla="*/ 751851 h 772173"/>
                <a:gd name="connsiteX13" fmla="*/ 9401690 w 9401690"/>
                <a:gd name="connsiteY13" fmla="*/ 30976 h 77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01690" h="772173">
                  <a:moveTo>
                    <a:pt x="0" y="751851"/>
                  </a:moveTo>
                  <a:cubicBezTo>
                    <a:pt x="246380" y="384397"/>
                    <a:pt x="492760" y="16944"/>
                    <a:pt x="731520" y="20331"/>
                  </a:cubicBezTo>
                  <a:cubicBezTo>
                    <a:pt x="970280" y="23718"/>
                    <a:pt x="1195493" y="770478"/>
                    <a:pt x="1432560" y="772171"/>
                  </a:cubicBezTo>
                  <a:cubicBezTo>
                    <a:pt x="1669627" y="773864"/>
                    <a:pt x="1911773" y="33878"/>
                    <a:pt x="2153920" y="30491"/>
                  </a:cubicBezTo>
                  <a:cubicBezTo>
                    <a:pt x="2396067" y="27104"/>
                    <a:pt x="2644987" y="751851"/>
                    <a:pt x="2885440" y="751851"/>
                  </a:cubicBezTo>
                  <a:cubicBezTo>
                    <a:pt x="3125893" y="751851"/>
                    <a:pt x="3357880" y="28798"/>
                    <a:pt x="3596640" y="30491"/>
                  </a:cubicBezTo>
                  <a:cubicBezTo>
                    <a:pt x="3835400" y="32184"/>
                    <a:pt x="4082627" y="767091"/>
                    <a:pt x="4318000" y="762011"/>
                  </a:cubicBezTo>
                  <a:cubicBezTo>
                    <a:pt x="4553373" y="756931"/>
                    <a:pt x="4770120" y="3398"/>
                    <a:pt x="5008880" y="11"/>
                  </a:cubicBezTo>
                  <a:cubicBezTo>
                    <a:pt x="5247640" y="-3376"/>
                    <a:pt x="5506720" y="739998"/>
                    <a:pt x="5750560" y="741691"/>
                  </a:cubicBezTo>
                  <a:cubicBezTo>
                    <a:pt x="5994400" y="743384"/>
                    <a:pt x="6233160" y="8478"/>
                    <a:pt x="6471920" y="10171"/>
                  </a:cubicBezTo>
                  <a:cubicBezTo>
                    <a:pt x="6710680" y="11864"/>
                    <a:pt x="6944360" y="751851"/>
                    <a:pt x="7183120" y="751851"/>
                  </a:cubicBezTo>
                  <a:cubicBezTo>
                    <a:pt x="7421880" y="751851"/>
                    <a:pt x="7667413" y="10171"/>
                    <a:pt x="7904480" y="10171"/>
                  </a:cubicBezTo>
                  <a:cubicBezTo>
                    <a:pt x="8141547" y="10171"/>
                    <a:pt x="8363373" y="750158"/>
                    <a:pt x="8605520" y="751851"/>
                  </a:cubicBezTo>
                  <a:cubicBezTo>
                    <a:pt x="8847667" y="753544"/>
                    <a:pt x="8969525" y="411776"/>
                    <a:pt x="9401690" y="3097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EA37C330-B5C2-5FF4-AAED-8940AB7E7818}"/>
                </a:ext>
              </a:extLst>
            </p:cNvPr>
            <p:cNvSpPr/>
            <p:nvPr/>
          </p:nvSpPr>
          <p:spPr>
            <a:xfrm>
              <a:off x="2671709" y="4206918"/>
              <a:ext cx="657190" cy="414554"/>
            </a:xfrm>
            <a:custGeom>
              <a:avLst/>
              <a:gdLst>
                <a:gd name="connsiteX0" fmla="*/ 0 w 9357360"/>
                <a:gd name="connsiteY0" fmla="*/ 751851 h 772173"/>
                <a:gd name="connsiteX1" fmla="*/ 731520 w 9357360"/>
                <a:gd name="connsiteY1" fmla="*/ 20331 h 772173"/>
                <a:gd name="connsiteX2" fmla="*/ 1432560 w 9357360"/>
                <a:gd name="connsiteY2" fmla="*/ 772171 h 772173"/>
                <a:gd name="connsiteX3" fmla="*/ 2153920 w 9357360"/>
                <a:gd name="connsiteY3" fmla="*/ 30491 h 772173"/>
                <a:gd name="connsiteX4" fmla="*/ 2885440 w 9357360"/>
                <a:gd name="connsiteY4" fmla="*/ 751851 h 772173"/>
                <a:gd name="connsiteX5" fmla="*/ 3596640 w 9357360"/>
                <a:gd name="connsiteY5" fmla="*/ 30491 h 772173"/>
                <a:gd name="connsiteX6" fmla="*/ 4318000 w 9357360"/>
                <a:gd name="connsiteY6" fmla="*/ 762011 h 772173"/>
                <a:gd name="connsiteX7" fmla="*/ 5008880 w 9357360"/>
                <a:gd name="connsiteY7" fmla="*/ 11 h 772173"/>
                <a:gd name="connsiteX8" fmla="*/ 5750560 w 9357360"/>
                <a:gd name="connsiteY8" fmla="*/ 741691 h 772173"/>
                <a:gd name="connsiteX9" fmla="*/ 6471920 w 9357360"/>
                <a:gd name="connsiteY9" fmla="*/ 10171 h 772173"/>
                <a:gd name="connsiteX10" fmla="*/ 7183120 w 9357360"/>
                <a:gd name="connsiteY10" fmla="*/ 751851 h 772173"/>
                <a:gd name="connsiteX11" fmla="*/ 7904480 w 9357360"/>
                <a:gd name="connsiteY11" fmla="*/ 10171 h 772173"/>
                <a:gd name="connsiteX12" fmla="*/ 8605520 w 9357360"/>
                <a:gd name="connsiteY12" fmla="*/ 751851 h 772173"/>
                <a:gd name="connsiteX13" fmla="*/ 9357360 w 9357360"/>
                <a:gd name="connsiteY13" fmla="*/ 20331 h 772173"/>
                <a:gd name="connsiteX0" fmla="*/ 0 w 9446018"/>
                <a:gd name="connsiteY0" fmla="*/ 751852 h 772173"/>
                <a:gd name="connsiteX1" fmla="*/ 820178 w 9446018"/>
                <a:gd name="connsiteY1" fmla="*/ 20331 h 772173"/>
                <a:gd name="connsiteX2" fmla="*/ 1521218 w 9446018"/>
                <a:gd name="connsiteY2" fmla="*/ 772171 h 772173"/>
                <a:gd name="connsiteX3" fmla="*/ 2242578 w 9446018"/>
                <a:gd name="connsiteY3" fmla="*/ 30491 h 772173"/>
                <a:gd name="connsiteX4" fmla="*/ 2974098 w 9446018"/>
                <a:gd name="connsiteY4" fmla="*/ 751851 h 772173"/>
                <a:gd name="connsiteX5" fmla="*/ 3685298 w 9446018"/>
                <a:gd name="connsiteY5" fmla="*/ 30491 h 772173"/>
                <a:gd name="connsiteX6" fmla="*/ 4406658 w 9446018"/>
                <a:gd name="connsiteY6" fmla="*/ 762011 h 772173"/>
                <a:gd name="connsiteX7" fmla="*/ 5097538 w 9446018"/>
                <a:gd name="connsiteY7" fmla="*/ 11 h 772173"/>
                <a:gd name="connsiteX8" fmla="*/ 5839218 w 9446018"/>
                <a:gd name="connsiteY8" fmla="*/ 741691 h 772173"/>
                <a:gd name="connsiteX9" fmla="*/ 6560578 w 9446018"/>
                <a:gd name="connsiteY9" fmla="*/ 10171 h 772173"/>
                <a:gd name="connsiteX10" fmla="*/ 7271778 w 9446018"/>
                <a:gd name="connsiteY10" fmla="*/ 751851 h 772173"/>
                <a:gd name="connsiteX11" fmla="*/ 7993138 w 9446018"/>
                <a:gd name="connsiteY11" fmla="*/ 10171 h 772173"/>
                <a:gd name="connsiteX12" fmla="*/ 8694178 w 9446018"/>
                <a:gd name="connsiteY12" fmla="*/ 751851 h 772173"/>
                <a:gd name="connsiteX13" fmla="*/ 9446018 w 9446018"/>
                <a:gd name="connsiteY13" fmla="*/ 20331 h 772173"/>
                <a:gd name="connsiteX0" fmla="*/ 0 w 9446018"/>
                <a:gd name="connsiteY0" fmla="*/ 751852 h 772173"/>
                <a:gd name="connsiteX1" fmla="*/ 820178 w 9446018"/>
                <a:gd name="connsiteY1" fmla="*/ 20331 h 772173"/>
                <a:gd name="connsiteX2" fmla="*/ 1521218 w 9446018"/>
                <a:gd name="connsiteY2" fmla="*/ 772171 h 772173"/>
                <a:gd name="connsiteX3" fmla="*/ 2242578 w 9446018"/>
                <a:gd name="connsiteY3" fmla="*/ 30491 h 772173"/>
                <a:gd name="connsiteX4" fmla="*/ 2974098 w 9446018"/>
                <a:gd name="connsiteY4" fmla="*/ 751851 h 772173"/>
                <a:gd name="connsiteX5" fmla="*/ 3685298 w 9446018"/>
                <a:gd name="connsiteY5" fmla="*/ 30491 h 772173"/>
                <a:gd name="connsiteX6" fmla="*/ 4406658 w 9446018"/>
                <a:gd name="connsiteY6" fmla="*/ 762011 h 772173"/>
                <a:gd name="connsiteX7" fmla="*/ 5097538 w 9446018"/>
                <a:gd name="connsiteY7" fmla="*/ 11 h 772173"/>
                <a:gd name="connsiteX8" fmla="*/ 5839218 w 9446018"/>
                <a:gd name="connsiteY8" fmla="*/ 741691 h 772173"/>
                <a:gd name="connsiteX9" fmla="*/ 6560578 w 9446018"/>
                <a:gd name="connsiteY9" fmla="*/ 10171 h 772173"/>
                <a:gd name="connsiteX10" fmla="*/ 7271778 w 9446018"/>
                <a:gd name="connsiteY10" fmla="*/ 751851 h 772173"/>
                <a:gd name="connsiteX11" fmla="*/ 7993138 w 9446018"/>
                <a:gd name="connsiteY11" fmla="*/ 10171 h 772173"/>
                <a:gd name="connsiteX12" fmla="*/ 8694178 w 9446018"/>
                <a:gd name="connsiteY12" fmla="*/ 751851 h 772173"/>
                <a:gd name="connsiteX13" fmla="*/ 9446018 w 9446018"/>
                <a:gd name="connsiteY13" fmla="*/ 20331 h 772173"/>
                <a:gd name="connsiteX0" fmla="*/ 0 w 9446018"/>
                <a:gd name="connsiteY0" fmla="*/ 751852 h 772173"/>
                <a:gd name="connsiteX1" fmla="*/ 687193 w 9446018"/>
                <a:gd name="connsiteY1" fmla="*/ 20331 h 772173"/>
                <a:gd name="connsiteX2" fmla="*/ 1521218 w 9446018"/>
                <a:gd name="connsiteY2" fmla="*/ 772171 h 772173"/>
                <a:gd name="connsiteX3" fmla="*/ 2242578 w 9446018"/>
                <a:gd name="connsiteY3" fmla="*/ 30491 h 772173"/>
                <a:gd name="connsiteX4" fmla="*/ 2974098 w 9446018"/>
                <a:gd name="connsiteY4" fmla="*/ 751851 h 772173"/>
                <a:gd name="connsiteX5" fmla="*/ 3685298 w 9446018"/>
                <a:gd name="connsiteY5" fmla="*/ 30491 h 772173"/>
                <a:gd name="connsiteX6" fmla="*/ 4406658 w 9446018"/>
                <a:gd name="connsiteY6" fmla="*/ 762011 h 772173"/>
                <a:gd name="connsiteX7" fmla="*/ 5097538 w 9446018"/>
                <a:gd name="connsiteY7" fmla="*/ 11 h 772173"/>
                <a:gd name="connsiteX8" fmla="*/ 5839218 w 9446018"/>
                <a:gd name="connsiteY8" fmla="*/ 741691 h 772173"/>
                <a:gd name="connsiteX9" fmla="*/ 6560578 w 9446018"/>
                <a:gd name="connsiteY9" fmla="*/ 10171 h 772173"/>
                <a:gd name="connsiteX10" fmla="*/ 7271778 w 9446018"/>
                <a:gd name="connsiteY10" fmla="*/ 751851 h 772173"/>
                <a:gd name="connsiteX11" fmla="*/ 7993138 w 9446018"/>
                <a:gd name="connsiteY11" fmla="*/ 10171 h 772173"/>
                <a:gd name="connsiteX12" fmla="*/ 8694178 w 9446018"/>
                <a:gd name="connsiteY12" fmla="*/ 751851 h 772173"/>
                <a:gd name="connsiteX13" fmla="*/ 9446018 w 9446018"/>
                <a:gd name="connsiteY13" fmla="*/ 20331 h 772173"/>
                <a:gd name="connsiteX0" fmla="*/ 0 w 9446018"/>
                <a:gd name="connsiteY0" fmla="*/ 751852 h 772173"/>
                <a:gd name="connsiteX1" fmla="*/ 775851 w 9446018"/>
                <a:gd name="connsiteY1" fmla="*/ 20331 h 772173"/>
                <a:gd name="connsiteX2" fmla="*/ 1521218 w 9446018"/>
                <a:gd name="connsiteY2" fmla="*/ 772171 h 772173"/>
                <a:gd name="connsiteX3" fmla="*/ 2242578 w 9446018"/>
                <a:gd name="connsiteY3" fmla="*/ 30491 h 772173"/>
                <a:gd name="connsiteX4" fmla="*/ 2974098 w 9446018"/>
                <a:gd name="connsiteY4" fmla="*/ 751851 h 772173"/>
                <a:gd name="connsiteX5" fmla="*/ 3685298 w 9446018"/>
                <a:gd name="connsiteY5" fmla="*/ 30491 h 772173"/>
                <a:gd name="connsiteX6" fmla="*/ 4406658 w 9446018"/>
                <a:gd name="connsiteY6" fmla="*/ 762011 h 772173"/>
                <a:gd name="connsiteX7" fmla="*/ 5097538 w 9446018"/>
                <a:gd name="connsiteY7" fmla="*/ 11 h 772173"/>
                <a:gd name="connsiteX8" fmla="*/ 5839218 w 9446018"/>
                <a:gd name="connsiteY8" fmla="*/ 741691 h 772173"/>
                <a:gd name="connsiteX9" fmla="*/ 6560578 w 9446018"/>
                <a:gd name="connsiteY9" fmla="*/ 10171 h 772173"/>
                <a:gd name="connsiteX10" fmla="*/ 7271778 w 9446018"/>
                <a:gd name="connsiteY10" fmla="*/ 751851 h 772173"/>
                <a:gd name="connsiteX11" fmla="*/ 7993138 w 9446018"/>
                <a:gd name="connsiteY11" fmla="*/ 10171 h 772173"/>
                <a:gd name="connsiteX12" fmla="*/ 8694178 w 9446018"/>
                <a:gd name="connsiteY12" fmla="*/ 751851 h 772173"/>
                <a:gd name="connsiteX13" fmla="*/ 9446018 w 9446018"/>
                <a:gd name="connsiteY13" fmla="*/ 20331 h 772173"/>
                <a:gd name="connsiteX0" fmla="*/ 0 w 8694182"/>
                <a:gd name="connsiteY0" fmla="*/ 751852 h 772173"/>
                <a:gd name="connsiteX1" fmla="*/ 775851 w 8694182"/>
                <a:gd name="connsiteY1" fmla="*/ 20331 h 772173"/>
                <a:gd name="connsiteX2" fmla="*/ 1521218 w 8694182"/>
                <a:gd name="connsiteY2" fmla="*/ 772171 h 772173"/>
                <a:gd name="connsiteX3" fmla="*/ 2242578 w 8694182"/>
                <a:gd name="connsiteY3" fmla="*/ 30491 h 772173"/>
                <a:gd name="connsiteX4" fmla="*/ 2974098 w 8694182"/>
                <a:gd name="connsiteY4" fmla="*/ 751851 h 772173"/>
                <a:gd name="connsiteX5" fmla="*/ 3685298 w 8694182"/>
                <a:gd name="connsiteY5" fmla="*/ 30491 h 772173"/>
                <a:gd name="connsiteX6" fmla="*/ 4406658 w 8694182"/>
                <a:gd name="connsiteY6" fmla="*/ 762011 h 772173"/>
                <a:gd name="connsiteX7" fmla="*/ 5097538 w 8694182"/>
                <a:gd name="connsiteY7" fmla="*/ 11 h 772173"/>
                <a:gd name="connsiteX8" fmla="*/ 5839218 w 8694182"/>
                <a:gd name="connsiteY8" fmla="*/ 741691 h 772173"/>
                <a:gd name="connsiteX9" fmla="*/ 6560578 w 8694182"/>
                <a:gd name="connsiteY9" fmla="*/ 10171 h 772173"/>
                <a:gd name="connsiteX10" fmla="*/ 7271778 w 8694182"/>
                <a:gd name="connsiteY10" fmla="*/ 751851 h 772173"/>
                <a:gd name="connsiteX11" fmla="*/ 7993138 w 8694182"/>
                <a:gd name="connsiteY11" fmla="*/ 10171 h 772173"/>
                <a:gd name="connsiteX12" fmla="*/ 8694178 w 8694182"/>
                <a:gd name="connsiteY12" fmla="*/ 751851 h 772173"/>
                <a:gd name="connsiteX0" fmla="*/ 0 w 7993136"/>
                <a:gd name="connsiteY0" fmla="*/ 751852 h 772173"/>
                <a:gd name="connsiteX1" fmla="*/ 775851 w 7993136"/>
                <a:gd name="connsiteY1" fmla="*/ 20331 h 772173"/>
                <a:gd name="connsiteX2" fmla="*/ 1521218 w 7993136"/>
                <a:gd name="connsiteY2" fmla="*/ 772171 h 772173"/>
                <a:gd name="connsiteX3" fmla="*/ 2242578 w 7993136"/>
                <a:gd name="connsiteY3" fmla="*/ 30491 h 772173"/>
                <a:gd name="connsiteX4" fmla="*/ 2974098 w 7993136"/>
                <a:gd name="connsiteY4" fmla="*/ 751851 h 772173"/>
                <a:gd name="connsiteX5" fmla="*/ 3685298 w 7993136"/>
                <a:gd name="connsiteY5" fmla="*/ 30491 h 772173"/>
                <a:gd name="connsiteX6" fmla="*/ 4406658 w 7993136"/>
                <a:gd name="connsiteY6" fmla="*/ 762011 h 772173"/>
                <a:gd name="connsiteX7" fmla="*/ 5097538 w 7993136"/>
                <a:gd name="connsiteY7" fmla="*/ 11 h 772173"/>
                <a:gd name="connsiteX8" fmla="*/ 5839218 w 7993136"/>
                <a:gd name="connsiteY8" fmla="*/ 741691 h 772173"/>
                <a:gd name="connsiteX9" fmla="*/ 6560578 w 7993136"/>
                <a:gd name="connsiteY9" fmla="*/ 10171 h 772173"/>
                <a:gd name="connsiteX10" fmla="*/ 7271778 w 7993136"/>
                <a:gd name="connsiteY10" fmla="*/ 751851 h 772173"/>
                <a:gd name="connsiteX11" fmla="*/ 7993138 w 7993136"/>
                <a:gd name="connsiteY11" fmla="*/ 10171 h 772173"/>
                <a:gd name="connsiteX0" fmla="*/ 0 w 7271775"/>
                <a:gd name="connsiteY0" fmla="*/ 751852 h 772173"/>
                <a:gd name="connsiteX1" fmla="*/ 775851 w 7271775"/>
                <a:gd name="connsiteY1" fmla="*/ 20331 h 772173"/>
                <a:gd name="connsiteX2" fmla="*/ 1521218 w 7271775"/>
                <a:gd name="connsiteY2" fmla="*/ 772171 h 772173"/>
                <a:gd name="connsiteX3" fmla="*/ 2242578 w 7271775"/>
                <a:gd name="connsiteY3" fmla="*/ 30491 h 772173"/>
                <a:gd name="connsiteX4" fmla="*/ 2974098 w 7271775"/>
                <a:gd name="connsiteY4" fmla="*/ 751851 h 772173"/>
                <a:gd name="connsiteX5" fmla="*/ 3685298 w 7271775"/>
                <a:gd name="connsiteY5" fmla="*/ 30491 h 772173"/>
                <a:gd name="connsiteX6" fmla="*/ 4406658 w 7271775"/>
                <a:gd name="connsiteY6" fmla="*/ 762011 h 772173"/>
                <a:gd name="connsiteX7" fmla="*/ 5097538 w 7271775"/>
                <a:gd name="connsiteY7" fmla="*/ 11 h 772173"/>
                <a:gd name="connsiteX8" fmla="*/ 5839218 w 7271775"/>
                <a:gd name="connsiteY8" fmla="*/ 741691 h 772173"/>
                <a:gd name="connsiteX9" fmla="*/ 6560578 w 7271775"/>
                <a:gd name="connsiteY9" fmla="*/ 10171 h 772173"/>
                <a:gd name="connsiteX10" fmla="*/ 7271778 w 7271775"/>
                <a:gd name="connsiteY10" fmla="*/ 751851 h 772173"/>
                <a:gd name="connsiteX0" fmla="*/ 0 w 6560575"/>
                <a:gd name="connsiteY0" fmla="*/ 751852 h 772173"/>
                <a:gd name="connsiteX1" fmla="*/ 775851 w 6560575"/>
                <a:gd name="connsiteY1" fmla="*/ 20331 h 772173"/>
                <a:gd name="connsiteX2" fmla="*/ 1521218 w 6560575"/>
                <a:gd name="connsiteY2" fmla="*/ 772171 h 772173"/>
                <a:gd name="connsiteX3" fmla="*/ 2242578 w 6560575"/>
                <a:gd name="connsiteY3" fmla="*/ 30491 h 772173"/>
                <a:gd name="connsiteX4" fmla="*/ 2974098 w 6560575"/>
                <a:gd name="connsiteY4" fmla="*/ 751851 h 772173"/>
                <a:gd name="connsiteX5" fmla="*/ 3685298 w 6560575"/>
                <a:gd name="connsiteY5" fmla="*/ 30491 h 772173"/>
                <a:gd name="connsiteX6" fmla="*/ 4406658 w 6560575"/>
                <a:gd name="connsiteY6" fmla="*/ 762011 h 772173"/>
                <a:gd name="connsiteX7" fmla="*/ 5097538 w 6560575"/>
                <a:gd name="connsiteY7" fmla="*/ 11 h 772173"/>
                <a:gd name="connsiteX8" fmla="*/ 5839218 w 6560575"/>
                <a:gd name="connsiteY8" fmla="*/ 741691 h 772173"/>
                <a:gd name="connsiteX9" fmla="*/ 6560578 w 6560575"/>
                <a:gd name="connsiteY9" fmla="*/ 10171 h 772173"/>
                <a:gd name="connsiteX0" fmla="*/ 0 w 5839214"/>
                <a:gd name="connsiteY0" fmla="*/ 751852 h 772173"/>
                <a:gd name="connsiteX1" fmla="*/ 775851 w 5839214"/>
                <a:gd name="connsiteY1" fmla="*/ 20331 h 772173"/>
                <a:gd name="connsiteX2" fmla="*/ 1521218 w 5839214"/>
                <a:gd name="connsiteY2" fmla="*/ 772171 h 772173"/>
                <a:gd name="connsiteX3" fmla="*/ 2242578 w 5839214"/>
                <a:gd name="connsiteY3" fmla="*/ 30491 h 772173"/>
                <a:gd name="connsiteX4" fmla="*/ 2974098 w 5839214"/>
                <a:gd name="connsiteY4" fmla="*/ 751851 h 772173"/>
                <a:gd name="connsiteX5" fmla="*/ 3685298 w 5839214"/>
                <a:gd name="connsiteY5" fmla="*/ 30491 h 772173"/>
                <a:gd name="connsiteX6" fmla="*/ 4406658 w 5839214"/>
                <a:gd name="connsiteY6" fmla="*/ 762011 h 772173"/>
                <a:gd name="connsiteX7" fmla="*/ 5097538 w 5839214"/>
                <a:gd name="connsiteY7" fmla="*/ 11 h 772173"/>
                <a:gd name="connsiteX8" fmla="*/ 5839218 w 5839214"/>
                <a:gd name="connsiteY8" fmla="*/ 741691 h 772173"/>
                <a:gd name="connsiteX0" fmla="*/ 0 w 5097539"/>
                <a:gd name="connsiteY0" fmla="*/ 751841 h 772162"/>
                <a:gd name="connsiteX1" fmla="*/ 775851 w 5097539"/>
                <a:gd name="connsiteY1" fmla="*/ 20320 h 772162"/>
                <a:gd name="connsiteX2" fmla="*/ 1521218 w 5097539"/>
                <a:gd name="connsiteY2" fmla="*/ 772160 h 772162"/>
                <a:gd name="connsiteX3" fmla="*/ 2242578 w 5097539"/>
                <a:gd name="connsiteY3" fmla="*/ 30480 h 772162"/>
                <a:gd name="connsiteX4" fmla="*/ 2974098 w 5097539"/>
                <a:gd name="connsiteY4" fmla="*/ 751840 h 772162"/>
                <a:gd name="connsiteX5" fmla="*/ 3685298 w 5097539"/>
                <a:gd name="connsiteY5" fmla="*/ 30480 h 772162"/>
                <a:gd name="connsiteX6" fmla="*/ 4406658 w 5097539"/>
                <a:gd name="connsiteY6" fmla="*/ 762000 h 772162"/>
                <a:gd name="connsiteX7" fmla="*/ 5097538 w 5097539"/>
                <a:gd name="connsiteY7" fmla="*/ 0 h 77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97539" h="772162">
                  <a:moveTo>
                    <a:pt x="0" y="751841"/>
                  </a:moveTo>
                  <a:cubicBezTo>
                    <a:pt x="423695" y="426966"/>
                    <a:pt x="522315" y="16934"/>
                    <a:pt x="775851" y="20320"/>
                  </a:cubicBezTo>
                  <a:cubicBezTo>
                    <a:pt x="1029387" y="23706"/>
                    <a:pt x="1276764" y="770467"/>
                    <a:pt x="1521218" y="772160"/>
                  </a:cubicBezTo>
                  <a:cubicBezTo>
                    <a:pt x="1765672" y="773853"/>
                    <a:pt x="2000431" y="33867"/>
                    <a:pt x="2242578" y="30480"/>
                  </a:cubicBezTo>
                  <a:cubicBezTo>
                    <a:pt x="2484725" y="27093"/>
                    <a:pt x="2733645" y="751840"/>
                    <a:pt x="2974098" y="751840"/>
                  </a:cubicBezTo>
                  <a:cubicBezTo>
                    <a:pt x="3214551" y="751840"/>
                    <a:pt x="3446538" y="28787"/>
                    <a:pt x="3685298" y="30480"/>
                  </a:cubicBezTo>
                  <a:cubicBezTo>
                    <a:pt x="3924058" y="32173"/>
                    <a:pt x="4171285" y="767080"/>
                    <a:pt x="4406658" y="762000"/>
                  </a:cubicBezTo>
                  <a:cubicBezTo>
                    <a:pt x="4642031" y="756920"/>
                    <a:pt x="4858778" y="3387"/>
                    <a:pt x="5097538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86709E14-D062-850B-259C-DF7E2F9194D5}"/>
              </a:ext>
            </a:extLst>
          </p:cNvPr>
          <p:cNvSpPr/>
          <p:nvPr/>
        </p:nvSpPr>
        <p:spPr>
          <a:xfrm>
            <a:off x="9072560" y="4523200"/>
            <a:ext cx="2225805" cy="1833150"/>
          </a:xfrm>
          <a:prstGeom prst="rect">
            <a:avLst/>
          </a:prstGeom>
          <a:solidFill>
            <a:srgbClr val="024C9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B29CB2CD-0FC2-86CC-5DCD-FEA24F8EBC33}"/>
              </a:ext>
            </a:extLst>
          </p:cNvPr>
          <p:cNvSpPr txBox="1"/>
          <p:nvPr/>
        </p:nvSpPr>
        <p:spPr>
          <a:xfrm>
            <a:off x="8706464" y="4018051"/>
            <a:ext cx="314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24C93"/>
                </a:solidFill>
              </a:rPr>
              <a:t>Backscatter signal is created!</a:t>
            </a:r>
            <a:endParaRPr lang="zh-CN" altLang="en-US" dirty="0">
              <a:solidFill>
                <a:srgbClr val="024C93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81700-D3F6-8E99-CF2C-5E0DAC3D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4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31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54" grpId="0"/>
      <p:bldP spid="24" grpId="0" animBg="1"/>
      <p:bldP spid="27" grpId="0"/>
      <p:bldP spid="28" grpId="0"/>
      <p:bldP spid="42" grpId="0" animBg="1"/>
      <p:bldP spid="43" grpId="0" animBg="1"/>
      <p:bldP spid="44" grpId="0" animBg="1"/>
      <p:bldP spid="53" grpId="0" animBg="1"/>
      <p:bldP spid="55" grpId="0"/>
      <p:bldP spid="62" grpId="0" animBg="1"/>
      <p:bldP spid="2" grpId="0"/>
      <p:bldP spid="4" grpId="0"/>
      <p:bldP spid="12" grpId="0" animBg="1"/>
      <p:bldP spid="25" grpId="0" animBg="1"/>
      <p:bldP spid="93" grpId="0" animBg="1"/>
      <p:bldP spid="94" grpId="0"/>
      <p:bldP spid="95" grpId="0"/>
      <p:bldP spid="97" grpId="0" animBg="1"/>
      <p:bldP spid="98" grpId="0"/>
      <p:bldP spid="99" grpId="0"/>
      <p:bldP spid="100" grpId="0"/>
      <p:bldP spid="105" grpId="0" animBg="1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 Primer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22F0578B-5D85-70D6-C868-5A1379678577}"/>
              </a:ext>
            </a:extLst>
          </p:cNvPr>
          <p:cNvSpPr txBox="1"/>
          <p:nvPr/>
        </p:nvSpPr>
        <p:spPr>
          <a:xfrm>
            <a:off x="2315897" y="5720139"/>
            <a:ext cx="7372929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Discontinuous phase shift produces much frequency harmonics!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任意多边形: 形状 163">
            <a:extLst>
              <a:ext uri="{FF2B5EF4-FFF2-40B4-BE49-F238E27FC236}">
                <a16:creationId xmlns:a16="http://schemas.microsoft.com/office/drawing/2014/main" id="{20B61615-587B-B4D5-9DD9-E8DBDB965D16}"/>
              </a:ext>
            </a:extLst>
          </p:cNvPr>
          <p:cNvSpPr/>
          <p:nvPr/>
        </p:nvSpPr>
        <p:spPr>
          <a:xfrm>
            <a:off x="932214" y="3709115"/>
            <a:ext cx="1740392" cy="528648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166" name="任意多边形: 形状 165">
            <a:extLst>
              <a:ext uri="{FF2B5EF4-FFF2-40B4-BE49-F238E27FC236}">
                <a16:creationId xmlns:a16="http://schemas.microsoft.com/office/drawing/2014/main" id="{366C59F6-C1DA-74DD-0E56-F9E4B30D92C3}"/>
              </a:ext>
            </a:extLst>
          </p:cNvPr>
          <p:cNvSpPr/>
          <p:nvPr/>
        </p:nvSpPr>
        <p:spPr>
          <a:xfrm rot="26634">
            <a:off x="8431095" y="3691811"/>
            <a:ext cx="893593" cy="52174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41683 h 833564"/>
              <a:gd name="connsiteX1" fmla="*/ 731520 w 9357360"/>
              <a:gd name="connsiteY1" fmla="*/ 10163 h 833564"/>
              <a:gd name="connsiteX2" fmla="*/ 1432560 w 9357360"/>
              <a:gd name="connsiteY2" fmla="*/ 762003 h 833564"/>
              <a:gd name="connsiteX3" fmla="*/ 2153920 w 9357360"/>
              <a:gd name="connsiteY3" fmla="*/ 20323 h 833564"/>
              <a:gd name="connsiteX4" fmla="*/ 2885440 w 9357360"/>
              <a:gd name="connsiteY4" fmla="*/ 741683 h 833564"/>
              <a:gd name="connsiteX5" fmla="*/ 3596640 w 9357360"/>
              <a:gd name="connsiteY5" fmla="*/ 20323 h 833564"/>
              <a:gd name="connsiteX6" fmla="*/ 4318000 w 9357360"/>
              <a:gd name="connsiteY6" fmla="*/ 751843 h 833564"/>
              <a:gd name="connsiteX7" fmla="*/ 5750560 w 9357360"/>
              <a:gd name="connsiteY7" fmla="*/ 731523 h 833564"/>
              <a:gd name="connsiteX8" fmla="*/ 6471920 w 9357360"/>
              <a:gd name="connsiteY8" fmla="*/ 3 h 833564"/>
              <a:gd name="connsiteX9" fmla="*/ 7183120 w 9357360"/>
              <a:gd name="connsiteY9" fmla="*/ 741683 h 833564"/>
              <a:gd name="connsiteX10" fmla="*/ 7904480 w 9357360"/>
              <a:gd name="connsiteY10" fmla="*/ 3 h 833564"/>
              <a:gd name="connsiteX11" fmla="*/ 8605520 w 9357360"/>
              <a:gd name="connsiteY11" fmla="*/ 741683 h 833564"/>
              <a:gd name="connsiteX12" fmla="*/ 9357360 w 9357360"/>
              <a:gd name="connsiteY12" fmla="*/ 10163 h 833564"/>
              <a:gd name="connsiteX0" fmla="*/ 0 w 8605520"/>
              <a:gd name="connsiteY0" fmla="*/ 741683 h 833564"/>
              <a:gd name="connsiteX1" fmla="*/ 731520 w 8605520"/>
              <a:gd name="connsiteY1" fmla="*/ 10163 h 833564"/>
              <a:gd name="connsiteX2" fmla="*/ 1432560 w 8605520"/>
              <a:gd name="connsiteY2" fmla="*/ 762003 h 833564"/>
              <a:gd name="connsiteX3" fmla="*/ 2153920 w 8605520"/>
              <a:gd name="connsiteY3" fmla="*/ 20323 h 833564"/>
              <a:gd name="connsiteX4" fmla="*/ 2885440 w 8605520"/>
              <a:gd name="connsiteY4" fmla="*/ 741683 h 833564"/>
              <a:gd name="connsiteX5" fmla="*/ 3596640 w 8605520"/>
              <a:gd name="connsiteY5" fmla="*/ 20323 h 833564"/>
              <a:gd name="connsiteX6" fmla="*/ 4318000 w 8605520"/>
              <a:gd name="connsiteY6" fmla="*/ 751843 h 833564"/>
              <a:gd name="connsiteX7" fmla="*/ 5750560 w 8605520"/>
              <a:gd name="connsiteY7" fmla="*/ 731523 h 833564"/>
              <a:gd name="connsiteX8" fmla="*/ 6471920 w 8605520"/>
              <a:gd name="connsiteY8" fmla="*/ 3 h 833564"/>
              <a:gd name="connsiteX9" fmla="*/ 7183120 w 8605520"/>
              <a:gd name="connsiteY9" fmla="*/ 741683 h 833564"/>
              <a:gd name="connsiteX10" fmla="*/ 7904480 w 8605520"/>
              <a:gd name="connsiteY10" fmla="*/ 3 h 833564"/>
              <a:gd name="connsiteX11" fmla="*/ 8605520 w 8605520"/>
              <a:gd name="connsiteY11" fmla="*/ 741683 h 833564"/>
              <a:gd name="connsiteX0" fmla="*/ 0 w 7904480"/>
              <a:gd name="connsiteY0" fmla="*/ 741683 h 833564"/>
              <a:gd name="connsiteX1" fmla="*/ 731520 w 7904480"/>
              <a:gd name="connsiteY1" fmla="*/ 10163 h 833564"/>
              <a:gd name="connsiteX2" fmla="*/ 1432560 w 7904480"/>
              <a:gd name="connsiteY2" fmla="*/ 762003 h 833564"/>
              <a:gd name="connsiteX3" fmla="*/ 2153920 w 7904480"/>
              <a:gd name="connsiteY3" fmla="*/ 20323 h 833564"/>
              <a:gd name="connsiteX4" fmla="*/ 2885440 w 7904480"/>
              <a:gd name="connsiteY4" fmla="*/ 741683 h 833564"/>
              <a:gd name="connsiteX5" fmla="*/ 3596640 w 7904480"/>
              <a:gd name="connsiteY5" fmla="*/ 20323 h 833564"/>
              <a:gd name="connsiteX6" fmla="*/ 4318000 w 7904480"/>
              <a:gd name="connsiteY6" fmla="*/ 751843 h 833564"/>
              <a:gd name="connsiteX7" fmla="*/ 5750560 w 7904480"/>
              <a:gd name="connsiteY7" fmla="*/ 731523 h 833564"/>
              <a:gd name="connsiteX8" fmla="*/ 6471920 w 7904480"/>
              <a:gd name="connsiteY8" fmla="*/ 3 h 833564"/>
              <a:gd name="connsiteX9" fmla="*/ 7183120 w 7904480"/>
              <a:gd name="connsiteY9" fmla="*/ 741683 h 833564"/>
              <a:gd name="connsiteX10" fmla="*/ 7904480 w 7904480"/>
              <a:gd name="connsiteY10" fmla="*/ 3 h 833564"/>
              <a:gd name="connsiteX0" fmla="*/ 0 w 7183118"/>
              <a:gd name="connsiteY0" fmla="*/ 741683 h 833564"/>
              <a:gd name="connsiteX1" fmla="*/ 731520 w 7183118"/>
              <a:gd name="connsiteY1" fmla="*/ 10163 h 833564"/>
              <a:gd name="connsiteX2" fmla="*/ 1432560 w 7183118"/>
              <a:gd name="connsiteY2" fmla="*/ 762003 h 833564"/>
              <a:gd name="connsiteX3" fmla="*/ 2153920 w 7183118"/>
              <a:gd name="connsiteY3" fmla="*/ 20323 h 833564"/>
              <a:gd name="connsiteX4" fmla="*/ 2885440 w 7183118"/>
              <a:gd name="connsiteY4" fmla="*/ 741683 h 833564"/>
              <a:gd name="connsiteX5" fmla="*/ 3596640 w 7183118"/>
              <a:gd name="connsiteY5" fmla="*/ 20323 h 833564"/>
              <a:gd name="connsiteX6" fmla="*/ 4318000 w 7183118"/>
              <a:gd name="connsiteY6" fmla="*/ 751843 h 833564"/>
              <a:gd name="connsiteX7" fmla="*/ 5750560 w 7183118"/>
              <a:gd name="connsiteY7" fmla="*/ 731523 h 833564"/>
              <a:gd name="connsiteX8" fmla="*/ 6471920 w 7183118"/>
              <a:gd name="connsiteY8" fmla="*/ 3 h 833564"/>
              <a:gd name="connsiteX9" fmla="*/ 7183120 w 7183118"/>
              <a:gd name="connsiteY9" fmla="*/ 741683 h 833564"/>
              <a:gd name="connsiteX0" fmla="*/ 0 w 6471922"/>
              <a:gd name="connsiteY0" fmla="*/ 741683 h 833564"/>
              <a:gd name="connsiteX1" fmla="*/ 731520 w 6471922"/>
              <a:gd name="connsiteY1" fmla="*/ 10163 h 833564"/>
              <a:gd name="connsiteX2" fmla="*/ 1432560 w 6471922"/>
              <a:gd name="connsiteY2" fmla="*/ 762003 h 833564"/>
              <a:gd name="connsiteX3" fmla="*/ 2153920 w 6471922"/>
              <a:gd name="connsiteY3" fmla="*/ 20323 h 833564"/>
              <a:gd name="connsiteX4" fmla="*/ 2885440 w 6471922"/>
              <a:gd name="connsiteY4" fmla="*/ 741683 h 833564"/>
              <a:gd name="connsiteX5" fmla="*/ 3596640 w 6471922"/>
              <a:gd name="connsiteY5" fmla="*/ 20323 h 833564"/>
              <a:gd name="connsiteX6" fmla="*/ 4318000 w 6471922"/>
              <a:gd name="connsiteY6" fmla="*/ 751843 h 833564"/>
              <a:gd name="connsiteX7" fmla="*/ 5750560 w 6471922"/>
              <a:gd name="connsiteY7" fmla="*/ 731523 h 833564"/>
              <a:gd name="connsiteX8" fmla="*/ 6471920 w 6471922"/>
              <a:gd name="connsiteY8" fmla="*/ 3 h 833564"/>
              <a:gd name="connsiteX0" fmla="*/ 0 w 5750560"/>
              <a:gd name="connsiteY0" fmla="*/ 731545 h 823426"/>
              <a:gd name="connsiteX1" fmla="*/ 731520 w 5750560"/>
              <a:gd name="connsiteY1" fmla="*/ 25 h 823426"/>
              <a:gd name="connsiteX2" fmla="*/ 1432560 w 5750560"/>
              <a:gd name="connsiteY2" fmla="*/ 751865 h 823426"/>
              <a:gd name="connsiteX3" fmla="*/ 2153920 w 5750560"/>
              <a:gd name="connsiteY3" fmla="*/ 10185 h 823426"/>
              <a:gd name="connsiteX4" fmla="*/ 2885440 w 5750560"/>
              <a:gd name="connsiteY4" fmla="*/ 731545 h 823426"/>
              <a:gd name="connsiteX5" fmla="*/ 3596640 w 5750560"/>
              <a:gd name="connsiteY5" fmla="*/ 10185 h 823426"/>
              <a:gd name="connsiteX6" fmla="*/ 4318000 w 5750560"/>
              <a:gd name="connsiteY6" fmla="*/ 741705 h 823426"/>
              <a:gd name="connsiteX7" fmla="*/ 5750560 w 5750560"/>
              <a:gd name="connsiteY7" fmla="*/ 721385 h 823426"/>
              <a:gd name="connsiteX0" fmla="*/ 0 w 4318002"/>
              <a:gd name="connsiteY0" fmla="*/ 731545 h 751867"/>
              <a:gd name="connsiteX1" fmla="*/ 731520 w 4318002"/>
              <a:gd name="connsiteY1" fmla="*/ 25 h 751867"/>
              <a:gd name="connsiteX2" fmla="*/ 1432560 w 4318002"/>
              <a:gd name="connsiteY2" fmla="*/ 751865 h 751867"/>
              <a:gd name="connsiteX3" fmla="*/ 2153920 w 4318002"/>
              <a:gd name="connsiteY3" fmla="*/ 10185 h 751867"/>
              <a:gd name="connsiteX4" fmla="*/ 2885440 w 4318002"/>
              <a:gd name="connsiteY4" fmla="*/ 731545 h 751867"/>
              <a:gd name="connsiteX5" fmla="*/ 3596640 w 4318002"/>
              <a:gd name="connsiteY5" fmla="*/ 10185 h 751867"/>
              <a:gd name="connsiteX6" fmla="*/ 4318000 w 4318002"/>
              <a:gd name="connsiteY6" fmla="*/ 741705 h 75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8002" h="751867">
                <a:moveTo>
                  <a:pt x="0" y="731545"/>
                </a:moveTo>
                <a:cubicBezTo>
                  <a:pt x="246380" y="364091"/>
                  <a:pt x="492760" y="-3362"/>
                  <a:pt x="731520" y="25"/>
                </a:cubicBezTo>
                <a:cubicBezTo>
                  <a:pt x="970280" y="3412"/>
                  <a:pt x="1195493" y="750172"/>
                  <a:pt x="1432560" y="751865"/>
                </a:cubicBezTo>
                <a:cubicBezTo>
                  <a:pt x="1669627" y="753558"/>
                  <a:pt x="1911773" y="13572"/>
                  <a:pt x="2153920" y="10185"/>
                </a:cubicBezTo>
                <a:cubicBezTo>
                  <a:pt x="2396067" y="6798"/>
                  <a:pt x="2644987" y="731545"/>
                  <a:pt x="2885440" y="731545"/>
                </a:cubicBezTo>
                <a:cubicBezTo>
                  <a:pt x="3125893" y="731545"/>
                  <a:pt x="3357880" y="8492"/>
                  <a:pt x="3596640" y="10185"/>
                </a:cubicBezTo>
                <a:cubicBezTo>
                  <a:pt x="3835400" y="11878"/>
                  <a:pt x="3959013" y="623172"/>
                  <a:pt x="4318000" y="74170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168" name="任意多边形: 形状 167">
            <a:extLst>
              <a:ext uri="{FF2B5EF4-FFF2-40B4-BE49-F238E27FC236}">
                <a16:creationId xmlns:a16="http://schemas.microsoft.com/office/drawing/2014/main" id="{A50138E6-32CF-578F-B140-DE38574A87A7}"/>
              </a:ext>
            </a:extLst>
          </p:cNvPr>
          <p:cNvSpPr/>
          <p:nvPr/>
        </p:nvSpPr>
        <p:spPr>
          <a:xfrm rot="10800000">
            <a:off x="10342631" y="3690555"/>
            <a:ext cx="1036567" cy="528797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0"/>
              <a:gd name="connsiteY0" fmla="*/ 751851 h 772173"/>
              <a:gd name="connsiteX1" fmla="*/ 731520 w 8605520"/>
              <a:gd name="connsiteY1" fmla="*/ 20331 h 772173"/>
              <a:gd name="connsiteX2" fmla="*/ 1432560 w 8605520"/>
              <a:gd name="connsiteY2" fmla="*/ 772171 h 772173"/>
              <a:gd name="connsiteX3" fmla="*/ 2153920 w 8605520"/>
              <a:gd name="connsiteY3" fmla="*/ 30491 h 772173"/>
              <a:gd name="connsiteX4" fmla="*/ 2885440 w 8605520"/>
              <a:gd name="connsiteY4" fmla="*/ 751851 h 772173"/>
              <a:gd name="connsiteX5" fmla="*/ 3596640 w 8605520"/>
              <a:gd name="connsiteY5" fmla="*/ 30491 h 772173"/>
              <a:gd name="connsiteX6" fmla="*/ 4318000 w 8605520"/>
              <a:gd name="connsiteY6" fmla="*/ 762011 h 772173"/>
              <a:gd name="connsiteX7" fmla="*/ 5008880 w 8605520"/>
              <a:gd name="connsiteY7" fmla="*/ 11 h 772173"/>
              <a:gd name="connsiteX8" fmla="*/ 5750560 w 8605520"/>
              <a:gd name="connsiteY8" fmla="*/ 741691 h 772173"/>
              <a:gd name="connsiteX9" fmla="*/ 6471920 w 8605520"/>
              <a:gd name="connsiteY9" fmla="*/ 10171 h 772173"/>
              <a:gd name="connsiteX10" fmla="*/ 7183120 w 8605520"/>
              <a:gd name="connsiteY10" fmla="*/ 751851 h 772173"/>
              <a:gd name="connsiteX11" fmla="*/ 7904480 w 8605520"/>
              <a:gd name="connsiteY11" fmla="*/ 10171 h 772173"/>
              <a:gd name="connsiteX12" fmla="*/ 8605520 w 8605520"/>
              <a:gd name="connsiteY12" fmla="*/ 751851 h 772173"/>
              <a:gd name="connsiteX0" fmla="*/ 2 w 7874002"/>
              <a:gd name="connsiteY0" fmla="*/ 20331 h 772173"/>
              <a:gd name="connsiteX1" fmla="*/ 701042 w 7874002"/>
              <a:gd name="connsiteY1" fmla="*/ 772171 h 772173"/>
              <a:gd name="connsiteX2" fmla="*/ 1422402 w 7874002"/>
              <a:gd name="connsiteY2" fmla="*/ 30491 h 772173"/>
              <a:gd name="connsiteX3" fmla="*/ 2153922 w 7874002"/>
              <a:gd name="connsiteY3" fmla="*/ 751851 h 772173"/>
              <a:gd name="connsiteX4" fmla="*/ 2865122 w 7874002"/>
              <a:gd name="connsiteY4" fmla="*/ 30491 h 772173"/>
              <a:gd name="connsiteX5" fmla="*/ 3586482 w 7874002"/>
              <a:gd name="connsiteY5" fmla="*/ 762011 h 772173"/>
              <a:gd name="connsiteX6" fmla="*/ 4277362 w 7874002"/>
              <a:gd name="connsiteY6" fmla="*/ 11 h 772173"/>
              <a:gd name="connsiteX7" fmla="*/ 5019042 w 7874002"/>
              <a:gd name="connsiteY7" fmla="*/ 741691 h 772173"/>
              <a:gd name="connsiteX8" fmla="*/ 5740402 w 7874002"/>
              <a:gd name="connsiteY8" fmla="*/ 10171 h 772173"/>
              <a:gd name="connsiteX9" fmla="*/ 6451602 w 7874002"/>
              <a:gd name="connsiteY9" fmla="*/ 751851 h 772173"/>
              <a:gd name="connsiteX10" fmla="*/ 7172962 w 7874002"/>
              <a:gd name="connsiteY10" fmla="*/ 10171 h 772173"/>
              <a:gd name="connsiteX11" fmla="*/ 7874002 w 7874002"/>
              <a:gd name="connsiteY11" fmla="*/ 751851 h 772173"/>
              <a:gd name="connsiteX0" fmla="*/ 2 w 7172962"/>
              <a:gd name="connsiteY0" fmla="*/ 772171 h 772173"/>
              <a:gd name="connsiteX1" fmla="*/ 721362 w 7172962"/>
              <a:gd name="connsiteY1" fmla="*/ 30491 h 772173"/>
              <a:gd name="connsiteX2" fmla="*/ 1452882 w 7172962"/>
              <a:gd name="connsiteY2" fmla="*/ 751851 h 772173"/>
              <a:gd name="connsiteX3" fmla="*/ 2164082 w 7172962"/>
              <a:gd name="connsiteY3" fmla="*/ 30491 h 772173"/>
              <a:gd name="connsiteX4" fmla="*/ 2885442 w 7172962"/>
              <a:gd name="connsiteY4" fmla="*/ 762011 h 772173"/>
              <a:gd name="connsiteX5" fmla="*/ 3576322 w 7172962"/>
              <a:gd name="connsiteY5" fmla="*/ 11 h 772173"/>
              <a:gd name="connsiteX6" fmla="*/ 4318002 w 7172962"/>
              <a:gd name="connsiteY6" fmla="*/ 741691 h 772173"/>
              <a:gd name="connsiteX7" fmla="*/ 5039362 w 7172962"/>
              <a:gd name="connsiteY7" fmla="*/ 10171 h 772173"/>
              <a:gd name="connsiteX8" fmla="*/ 5750562 w 7172962"/>
              <a:gd name="connsiteY8" fmla="*/ 751851 h 772173"/>
              <a:gd name="connsiteX9" fmla="*/ 6471922 w 7172962"/>
              <a:gd name="connsiteY9" fmla="*/ 10171 h 772173"/>
              <a:gd name="connsiteX10" fmla="*/ 7172962 w 7172962"/>
              <a:gd name="connsiteY10" fmla="*/ 751851 h 772173"/>
              <a:gd name="connsiteX0" fmla="*/ 0 w 6451600"/>
              <a:gd name="connsiteY0" fmla="*/ 30491 h 762037"/>
              <a:gd name="connsiteX1" fmla="*/ 731520 w 6451600"/>
              <a:gd name="connsiteY1" fmla="*/ 751851 h 762037"/>
              <a:gd name="connsiteX2" fmla="*/ 1442720 w 6451600"/>
              <a:gd name="connsiteY2" fmla="*/ 30491 h 762037"/>
              <a:gd name="connsiteX3" fmla="*/ 2164080 w 6451600"/>
              <a:gd name="connsiteY3" fmla="*/ 762011 h 762037"/>
              <a:gd name="connsiteX4" fmla="*/ 2854960 w 6451600"/>
              <a:gd name="connsiteY4" fmla="*/ 11 h 762037"/>
              <a:gd name="connsiteX5" fmla="*/ 3596640 w 6451600"/>
              <a:gd name="connsiteY5" fmla="*/ 741691 h 762037"/>
              <a:gd name="connsiteX6" fmla="*/ 4318000 w 6451600"/>
              <a:gd name="connsiteY6" fmla="*/ 10171 h 762037"/>
              <a:gd name="connsiteX7" fmla="*/ 5029200 w 6451600"/>
              <a:gd name="connsiteY7" fmla="*/ 751851 h 762037"/>
              <a:gd name="connsiteX8" fmla="*/ 5750560 w 6451600"/>
              <a:gd name="connsiteY8" fmla="*/ 10171 h 762037"/>
              <a:gd name="connsiteX9" fmla="*/ 6451600 w 6451600"/>
              <a:gd name="connsiteY9" fmla="*/ 751851 h 762037"/>
              <a:gd name="connsiteX0" fmla="*/ 2 w 5720082"/>
              <a:gd name="connsiteY0" fmla="*/ 751851 h 762037"/>
              <a:gd name="connsiteX1" fmla="*/ 711202 w 5720082"/>
              <a:gd name="connsiteY1" fmla="*/ 30491 h 762037"/>
              <a:gd name="connsiteX2" fmla="*/ 1432562 w 5720082"/>
              <a:gd name="connsiteY2" fmla="*/ 762011 h 762037"/>
              <a:gd name="connsiteX3" fmla="*/ 2123442 w 5720082"/>
              <a:gd name="connsiteY3" fmla="*/ 11 h 762037"/>
              <a:gd name="connsiteX4" fmla="*/ 2865122 w 5720082"/>
              <a:gd name="connsiteY4" fmla="*/ 741691 h 762037"/>
              <a:gd name="connsiteX5" fmla="*/ 3586482 w 5720082"/>
              <a:gd name="connsiteY5" fmla="*/ 10171 h 762037"/>
              <a:gd name="connsiteX6" fmla="*/ 4297682 w 5720082"/>
              <a:gd name="connsiteY6" fmla="*/ 751851 h 762037"/>
              <a:gd name="connsiteX7" fmla="*/ 5019042 w 5720082"/>
              <a:gd name="connsiteY7" fmla="*/ 10171 h 762037"/>
              <a:gd name="connsiteX8" fmla="*/ 5720082 w 5720082"/>
              <a:gd name="connsiteY8" fmla="*/ 751851 h 762037"/>
              <a:gd name="connsiteX0" fmla="*/ 1 w 5008881"/>
              <a:gd name="connsiteY0" fmla="*/ 30491 h 762037"/>
              <a:gd name="connsiteX1" fmla="*/ 721361 w 5008881"/>
              <a:gd name="connsiteY1" fmla="*/ 762011 h 762037"/>
              <a:gd name="connsiteX2" fmla="*/ 1412241 w 5008881"/>
              <a:gd name="connsiteY2" fmla="*/ 11 h 762037"/>
              <a:gd name="connsiteX3" fmla="*/ 2153921 w 5008881"/>
              <a:gd name="connsiteY3" fmla="*/ 741691 h 762037"/>
              <a:gd name="connsiteX4" fmla="*/ 2875281 w 5008881"/>
              <a:gd name="connsiteY4" fmla="*/ 10171 h 762037"/>
              <a:gd name="connsiteX5" fmla="*/ 3586481 w 5008881"/>
              <a:gd name="connsiteY5" fmla="*/ 751851 h 762037"/>
              <a:gd name="connsiteX6" fmla="*/ 4307841 w 5008881"/>
              <a:gd name="connsiteY6" fmla="*/ 10171 h 762037"/>
              <a:gd name="connsiteX7" fmla="*/ 5008881 w 5008881"/>
              <a:gd name="connsiteY7" fmla="*/ 751851 h 7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8881" h="762037">
                <a:moveTo>
                  <a:pt x="1" y="30491"/>
                </a:moveTo>
                <a:cubicBezTo>
                  <a:pt x="238761" y="32184"/>
                  <a:pt x="485988" y="767091"/>
                  <a:pt x="721361" y="762011"/>
                </a:cubicBezTo>
                <a:cubicBezTo>
                  <a:pt x="956734" y="756931"/>
                  <a:pt x="1173481" y="3398"/>
                  <a:pt x="1412241" y="11"/>
                </a:cubicBezTo>
                <a:cubicBezTo>
                  <a:pt x="1651001" y="-3376"/>
                  <a:pt x="1910081" y="739998"/>
                  <a:pt x="2153921" y="741691"/>
                </a:cubicBezTo>
                <a:cubicBezTo>
                  <a:pt x="2397761" y="743384"/>
                  <a:pt x="2636521" y="8478"/>
                  <a:pt x="2875281" y="10171"/>
                </a:cubicBezTo>
                <a:cubicBezTo>
                  <a:pt x="3114041" y="11864"/>
                  <a:pt x="3347721" y="751851"/>
                  <a:pt x="3586481" y="751851"/>
                </a:cubicBezTo>
                <a:cubicBezTo>
                  <a:pt x="3825241" y="751851"/>
                  <a:pt x="4070774" y="10171"/>
                  <a:pt x="4307841" y="10171"/>
                </a:cubicBezTo>
                <a:cubicBezTo>
                  <a:pt x="4544908" y="10171"/>
                  <a:pt x="4766734" y="750158"/>
                  <a:pt x="5008881" y="75185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04B15421-0C40-0833-FF99-799144B28D1A}"/>
              </a:ext>
            </a:extLst>
          </p:cNvPr>
          <p:cNvSpPr/>
          <p:nvPr/>
        </p:nvSpPr>
        <p:spPr>
          <a:xfrm>
            <a:off x="8326367" y="3623111"/>
            <a:ext cx="969207" cy="662471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61627210-9B52-C7C3-A131-2792466391FC}"/>
              </a:ext>
            </a:extLst>
          </p:cNvPr>
          <p:cNvSpPr/>
          <p:nvPr/>
        </p:nvSpPr>
        <p:spPr>
          <a:xfrm>
            <a:off x="9299682" y="3629002"/>
            <a:ext cx="1038841" cy="650690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6E05ED5A-37DC-19A2-9665-5CBC0B95464D}"/>
              </a:ext>
            </a:extLst>
          </p:cNvPr>
          <p:cNvSpPr/>
          <p:nvPr/>
        </p:nvSpPr>
        <p:spPr>
          <a:xfrm>
            <a:off x="10333430" y="3630839"/>
            <a:ext cx="1139994" cy="653713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任意多边形: 形状 180">
            <a:extLst>
              <a:ext uri="{FF2B5EF4-FFF2-40B4-BE49-F238E27FC236}">
                <a16:creationId xmlns:a16="http://schemas.microsoft.com/office/drawing/2014/main" id="{D8ABA48C-FEFF-CF4E-602B-4BE6B69E6D10}"/>
              </a:ext>
            </a:extLst>
          </p:cNvPr>
          <p:cNvSpPr/>
          <p:nvPr/>
        </p:nvSpPr>
        <p:spPr>
          <a:xfrm rot="10826634">
            <a:off x="9294830" y="3693271"/>
            <a:ext cx="1036567" cy="528797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0"/>
              <a:gd name="connsiteY0" fmla="*/ 751851 h 772173"/>
              <a:gd name="connsiteX1" fmla="*/ 731520 w 8605520"/>
              <a:gd name="connsiteY1" fmla="*/ 20331 h 772173"/>
              <a:gd name="connsiteX2" fmla="*/ 1432560 w 8605520"/>
              <a:gd name="connsiteY2" fmla="*/ 772171 h 772173"/>
              <a:gd name="connsiteX3" fmla="*/ 2153920 w 8605520"/>
              <a:gd name="connsiteY3" fmla="*/ 30491 h 772173"/>
              <a:gd name="connsiteX4" fmla="*/ 2885440 w 8605520"/>
              <a:gd name="connsiteY4" fmla="*/ 751851 h 772173"/>
              <a:gd name="connsiteX5" fmla="*/ 3596640 w 8605520"/>
              <a:gd name="connsiteY5" fmla="*/ 30491 h 772173"/>
              <a:gd name="connsiteX6" fmla="*/ 4318000 w 8605520"/>
              <a:gd name="connsiteY6" fmla="*/ 762011 h 772173"/>
              <a:gd name="connsiteX7" fmla="*/ 5008880 w 8605520"/>
              <a:gd name="connsiteY7" fmla="*/ 11 h 772173"/>
              <a:gd name="connsiteX8" fmla="*/ 5750560 w 8605520"/>
              <a:gd name="connsiteY8" fmla="*/ 741691 h 772173"/>
              <a:gd name="connsiteX9" fmla="*/ 6471920 w 8605520"/>
              <a:gd name="connsiteY9" fmla="*/ 10171 h 772173"/>
              <a:gd name="connsiteX10" fmla="*/ 7183120 w 8605520"/>
              <a:gd name="connsiteY10" fmla="*/ 751851 h 772173"/>
              <a:gd name="connsiteX11" fmla="*/ 7904480 w 8605520"/>
              <a:gd name="connsiteY11" fmla="*/ 10171 h 772173"/>
              <a:gd name="connsiteX12" fmla="*/ 8605520 w 8605520"/>
              <a:gd name="connsiteY12" fmla="*/ 751851 h 772173"/>
              <a:gd name="connsiteX0" fmla="*/ 2 w 7874002"/>
              <a:gd name="connsiteY0" fmla="*/ 20331 h 772173"/>
              <a:gd name="connsiteX1" fmla="*/ 701042 w 7874002"/>
              <a:gd name="connsiteY1" fmla="*/ 772171 h 772173"/>
              <a:gd name="connsiteX2" fmla="*/ 1422402 w 7874002"/>
              <a:gd name="connsiteY2" fmla="*/ 30491 h 772173"/>
              <a:gd name="connsiteX3" fmla="*/ 2153922 w 7874002"/>
              <a:gd name="connsiteY3" fmla="*/ 751851 h 772173"/>
              <a:gd name="connsiteX4" fmla="*/ 2865122 w 7874002"/>
              <a:gd name="connsiteY4" fmla="*/ 30491 h 772173"/>
              <a:gd name="connsiteX5" fmla="*/ 3586482 w 7874002"/>
              <a:gd name="connsiteY5" fmla="*/ 762011 h 772173"/>
              <a:gd name="connsiteX6" fmla="*/ 4277362 w 7874002"/>
              <a:gd name="connsiteY6" fmla="*/ 11 h 772173"/>
              <a:gd name="connsiteX7" fmla="*/ 5019042 w 7874002"/>
              <a:gd name="connsiteY7" fmla="*/ 741691 h 772173"/>
              <a:gd name="connsiteX8" fmla="*/ 5740402 w 7874002"/>
              <a:gd name="connsiteY8" fmla="*/ 10171 h 772173"/>
              <a:gd name="connsiteX9" fmla="*/ 6451602 w 7874002"/>
              <a:gd name="connsiteY9" fmla="*/ 751851 h 772173"/>
              <a:gd name="connsiteX10" fmla="*/ 7172962 w 7874002"/>
              <a:gd name="connsiteY10" fmla="*/ 10171 h 772173"/>
              <a:gd name="connsiteX11" fmla="*/ 7874002 w 7874002"/>
              <a:gd name="connsiteY11" fmla="*/ 751851 h 772173"/>
              <a:gd name="connsiteX0" fmla="*/ 2 w 7172962"/>
              <a:gd name="connsiteY0" fmla="*/ 772171 h 772173"/>
              <a:gd name="connsiteX1" fmla="*/ 721362 w 7172962"/>
              <a:gd name="connsiteY1" fmla="*/ 30491 h 772173"/>
              <a:gd name="connsiteX2" fmla="*/ 1452882 w 7172962"/>
              <a:gd name="connsiteY2" fmla="*/ 751851 h 772173"/>
              <a:gd name="connsiteX3" fmla="*/ 2164082 w 7172962"/>
              <a:gd name="connsiteY3" fmla="*/ 30491 h 772173"/>
              <a:gd name="connsiteX4" fmla="*/ 2885442 w 7172962"/>
              <a:gd name="connsiteY4" fmla="*/ 762011 h 772173"/>
              <a:gd name="connsiteX5" fmla="*/ 3576322 w 7172962"/>
              <a:gd name="connsiteY5" fmla="*/ 11 h 772173"/>
              <a:gd name="connsiteX6" fmla="*/ 4318002 w 7172962"/>
              <a:gd name="connsiteY6" fmla="*/ 741691 h 772173"/>
              <a:gd name="connsiteX7" fmla="*/ 5039362 w 7172962"/>
              <a:gd name="connsiteY7" fmla="*/ 10171 h 772173"/>
              <a:gd name="connsiteX8" fmla="*/ 5750562 w 7172962"/>
              <a:gd name="connsiteY8" fmla="*/ 751851 h 772173"/>
              <a:gd name="connsiteX9" fmla="*/ 6471922 w 7172962"/>
              <a:gd name="connsiteY9" fmla="*/ 10171 h 772173"/>
              <a:gd name="connsiteX10" fmla="*/ 7172962 w 7172962"/>
              <a:gd name="connsiteY10" fmla="*/ 751851 h 772173"/>
              <a:gd name="connsiteX0" fmla="*/ 0 w 6451600"/>
              <a:gd name="connsiteY0" fmla="*/ 30491 h 762037"/>
              <a:gd name="connsiteX1" fmla="*/ 731520 w 6451600"/>
              <a:gd name="connsiteY1" fmla="*/ 751851 h 762037"/>
              <a:gd name="connsiteX2" fmla="*/ 1442720 w 6451600"/>
              <a:gd name="connsiteY2" fmla="*/ 30491 h 762037"/>
              <a:gd name="connsiteX3" fmla="*/ 2164080 w 6451600"/>
              <a:gd name="connsiteY3" fmla="*/ 762011 h 762037"/>
              <a:gd name="connsiteX4" fmla="*/ 2854960 w 6451600"/>
              <a:gd name="connsiteY4" fmla="*/ 11 h 762037"/>
              <a:gd name="connsiteX5" fmla="*/ 3596640 w 6451600"/>
              <a:gd name="connsiteY5" fmla="*/ 741691 h 762037"/>
              <a:gd name="connsiteX6" fmla="*/ 4318000 w 6451600"/>
              <a:gd name="connsiteY6" fmla="*/ 10171 h 762037"/>
              <a:gd name="connsiteX7" fmla="*/ 5029200 w 6451600"/>
              <a:gd name="connsiteY7" fmla="*/ 751851 h 762037"/>
              <a:gd name="connsiteX8" fmla="*/ 5750560 w 6451600"/>
              <a:gd name="connsiteY8" fmla="*/ 10171 h 762037"/>
              <a:gd name="connsiteX9" fmla="*/ 6451600 w 6451600"/>
              <a:gd name="connsiteY9" fmla="*/ 751851 h 762037"/>
              <a:gd name="connsiteX0" fmla="*/ 2 w 5720082"/>
              <a:gd name="connsiteY0" fmla="*/ 751851 h 762037"/>
              <a:gd name="connsiteX1" fmla="*/ 711202 w 5720082"/>
              <a:gd name="connsiteY1" fmla="*/ 30491 h 762037"/>
              <a:gd name="connsiteX2" fmla="*/ 1432562 w 5720082"/>
              <a:gd name="connsiteY2" fmla="*/ 762011 h 762037"/>
              <a:gd name="connsiteX3" fmla="*/ 2123442 w 5720082"/>
              <a:gd name="connsiteY3" fmla="*/ 11 h 762037"/>
              <a:gd name="connsiteX4" fmla="*/ 2865122 w 5720082"/>
              <a:gd name="connsiteY4" fmla="*/ 741691 h 762037"/>
              <a:gd name="connsiteX5" fmla="*/ 3586482 w 5720082"/>
              <a:gd name="connsiteY5" fmla="*/ 10171 h 762037"/>
              <a:gd name="connsiteX6" fmla="*/ 4297682 w 5720082"/>
              <a:gd name="connsiteY6" fmla="*/ 751851 h 762037"/>
              <a:gd name="connsiteX7" fmla="*/ 5019042 w 5720082"/>
              <a:gd name="connsiteY7" fmla="*/ 10171 h 762037"/>
              <a:gd name="connsiteX8" fmla="*/ 5720082 w 5720082"/>
              <a:gd name="connsiteY8" fmla="*/ 751851 h 762037"/>
              <a:gd name="connsiteX0" fmla="*/ 1 w 5008881"/>
              <a:gd name="connsiteY0" fmla="*/ 30491 h 762037"/>
              <a:gd name="connsiteX1" fmla="*/ 721361 w 5008881"/>
              <a:gd name="connsiteY1" fmla="*/ 762011 h 762037"/>
              <a:gd name="connsiteX2" fmla="*/ 1412241 w 5008881"/>
              <a:gd name="connsiteY2" fmla="*/ 11 h 762037"/>
              <a:gd name="connsiteX3" fmla="*/ 2153921 w 5008881"/>
              <a:gd name="connsiteY3" fmla="*/ 741691 h 762037"/>
              <a:gd name="connsiteX4" fmla="*/ 2875281 w 5008881"/>
              <a:gd name="connsiteY4" fmla="*/ 10171 h 762037"/>
              <a:gd name="connsiteX5" fmla="*/ 3586481 w 5008881"/>
              <a:gd name="connsiteY5" fmla="*/ 751851 h 762037"/>
              <a:gd name="connsiteX6" fmla="*/ 4307841 w 5008881"/>
              <a:gd name="connsiteY6" fmla="*/ 10171 h 762037"/>
              <a:gd name="connsiteX7" fmla="*/ 5008881 w 5008881"/>
              <a:gd name="connsiteY7" fmla="*/ 751851 h 7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8881" h="762037">
                <a:moveTo>
                  <a:pt x="1" y="30491"/>
                </a:moveTo>
                <a:cubicBezTo>
                  <a:pt x="238761" y="32184"/>
                  <a:pt x="485988" y="767091"/>
                  <a:pt x="721361" y="762011"/>
                </a:cubicBezTo>
                <a:cubicBezTo>
                  <a:pt x="956734" y="756931"/>
                  <a:pt x="1173481" y="3398"/>
                  <a:pt x="1412241" y="11"/>
                </a:cubicBezTo>
                <a:cubicBezTo>
                  <a:pt x="1651001" y="-3376"/>
                  <a:pt x="1910081" y="739998"/>
                  <a:pt x="2153921" y="741691"/>
                </a:cubicBezTo>
                <a:cubicBezTo>
                  <a:pt x="2397761" y="743384"/>
                  <a:pt x="2636521" y="8478"/>
                  <a:pt x="2875281" y="10171"/>
                </a:cubicBezTo>
                <a:cubicBezTo>
                  <a:pt x="3114041" y="11864"/>
                  <a:pt x="3347721" y="751851"/>
                  <a:pt x="3586481" y="751851"/>
                </a:cubicBezTo>
                <a:cubicBezTo>
                  <a:pt x="3825241" y="751851"/>
                  <a:pt x="4070774" y="10171"/>
                  <a:pt x="4307841" y="10171"/>
                </a:cubicBezTo>
                <a:cubicBezTo>
                  <a:pt x="4544908" y="10171"/>
                  <a:pt x="4766734" y="750158"/>
                  <a:pt x="5008881" y="75185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cxnSp>
        <p:nvCxnSpPr>
          <p:cNvPr id="198" name="Straight Connector 176">
            <a:extLst>
              <a:ext uri="{FF2B5EF4-FFF2-40B4-BE49-F238E27FC236}">
                <a16:creationId xmlns:a16="http://schemas.microsoft.com/office/drawing/2014/main" id="{17BB06A6-DAA8-71F6-A92C-CAFB45D45198}"/>
              </a:ext>
            </a:extLst>
          </p:cNvPr>
          <p:cNvCxnSpPr/>
          <p:nvPr/>
        </p:nvCxnSpPr>
        <p:spPr>
          <a:xfrm flipH="1" flipV="1">
            <a:off x="5315508" y="2963051"/>
            <a:ext cx="0" cy="204198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Rectangle 7">
                <a:extLst>
                  <a:ext uri="{FF2B5EF4-FFF2-40B4-BE49-F238E27FC236}">
                    <a16:creationId xmlns:a16="http://schemas.microsoft.com/office/drawing/2014/main" id="{6123F190-2060-B38A-ED83-2C9D18CCCF62}"/>
                  </a:ext>
                </a:extLst>
              </p:cNvPr>
              <p:cNvSpPr/>
              <p:nvPr/>
            </p:nvSpPr>
            <p:spPr>
              <a:xfrm flipH="1">
                <a:off x="3996826" y="2943799"/>
                <a:ext cx="656736" cy="408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9" name="Rectangle 7">
                <a:extLst>
                  <a:ext uri="{FF2B5EF4-FFF2-40B4-BE49-F238E27FC236}">
                    <a16:creationId xmlns:a16="http://schemas.microsoft.com/office/drawing/2014/main" id="{6123F190-2060-B38A-ED83-2C9D18CCC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96826" y="2943799"/>
                <a:ext cx="656736" cy="408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2" name="Straight Connector 179">
            <a:extLst>
              <a:ext uri="{FF2B5EF4-FFF2-40B4-BE49-F238E27FC236}">
                <a16:creationId xmlns:a16="http://schemas.microsoft.com/office/drawing/2014/main" id="{04566E86-11E1-833A-C74E-9BBF4DE9ABD4}"/>
              </a:ext>
            </a:extLst>
          </p:cNvPr>
          <p:cNvCxnSpPr>
            <a:cxnSpLocks/>
          </p:cNvCxnSpPr>
          <p:nvPr/>
        </p:nvCxnSpPr>
        <p:spPr>
          <a:xfrm>
            <a:off x="5311789" y="3604831"/>
            <a:ext cx="148578" cy="0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Rectangle 17">
                <a:extLst>
                  <a:ext uri="{FF2B5EF4-FFF2-40B4-BE49-F238E27FC236}">
                    <a16:creationId xmlns:a16="http://schemas.microsoft.com/office/drawing/2014/main" id="{5BD2DF11-FD98-DA62-C414-B20729A14914}"/>
                  </a:ext>
                </a:extLst>
              </p:cNvPr>
              <p:cNvSpPr/>
              <p:nvPr/>
            </p:nvSpPr>
            <p:spPr>
              <a:xfrm>
                <a:off x="5345516" y="3470410"/>
                <a:ext cx="489321" cy="609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3" name="Rectangle 17">
                <a:extLst>
                  <a:ext uri="{FF2B5EF4-FFF2-40B4-BE49-F238E27FC236}">
                    <a16:creationId xmlns:a16="http://schemas.microsoft.com/office/drawing/2014/main" id="{5BD2DF11-FD98-DA62-C414-B20729A14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516" y="3470410"/>
                <a:ext cx="489321" cy="6090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58">
                <a:extLst>
                  <a:ext uri="{FF2B5EF4-FFF2-40B4-BE49-F238E27FC236}">
                    <a16:creationId xmlns:a16="http://schemas.microsoft.com/office/drawing/2014/main" id="{64912516-6111-2BD7-D45E-2AAD3A34286E}"/>
                  </a:ext>
                </a:extLst>
              </p:cNvPr>
              <p:cNvSpPr/>
              <p:nvPr/>
            </p:nvSpPr>
            <p:spPr>
              <a:xfrm flipH="1">
                <a:off x="3908015" y="3442974"/>
                <a:ext cx="868488" cy="615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5" name="Rectangle 58">
                <a:extLst>
                  <a:ext uri="{FF2B5EF4-FFF2-40B4-BE49-F238E27FC236}">
                    <a16:creationId xmlns:a16="http://schemas.microsoft.com/office/drawing/2014/main" id="{64912516-6111-2BD7-D45E-2AAD3A3428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908015" y="3442974"/>
                <a:ext cx="868488" cy="6152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8" name="Straight Connector 180">
            <a:extLst>
              <a:ext uri="{FF2B5EF4-FFF2-40B4-BE49-F238E27FC236}">
                <a16:creationId xmlns:a16="http://schemas.microsoft.com/office/drawing/2014/main" id="{515A2E0C-D837-D134-ECD0-30C9C642059F}"/>
              </a:ext>
            </a:extLst>
          </p:cNvPr>
          <p:cNvCxnSpPr>
            <a:cxnSpLocks/>
          </p:cNvCxnSpPr>
          <p:nvPr/>
        </p:nvCxnSpPr>
        <p:spPr>
          <a:xfrm>
            <a:off x="5329104" y="4187203"/>
            <a:ext cx="226467" cy="3513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47">
            <a:extLst>
              <a:ext uri="{FF2B5EF4-FFF2-40B4-BE49-F238E27FC236}">
                <a16:creationId xmlns:a16="http://schemas.microsoft.com/office/drawing/2014/main" id="{FE73A20C-3E42-B2ED-435F-A568112DCB40}"/>
              </a:ext>
            </a:extLst>
          </p:cNvPr>
          <p:cNvCxnSpPr>
            <a:cxnSpLocks/>
          </p:cNvCxnSpPr>
          <p:nvPr/>
        </p:nvCxnSpPr>
        <p:spPr>
          <a:xfrm>
            <a:off x="5337710" y="4817055"/>
            <a:ext cx="337925" cy="0"/>
          </a:xfrm>
          <a:prstGeom prst="line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Rectangle 59">
                <a:extLst>
                  <a:ext uri="{FF2B5EF4-FFF2-40B4-BE49-F238E27FC236}">
                    <a16:creationId xmlns:a16="http://schemas.microsoft.com/office/drawing/2014/main" id="{E12A346E-C9F7-B9D4-360C-B3B4C7B27ECA}"/>
                  </a:ext>
                </a:extLst>
              </p:cNvPr>
              <p:cNvSpPr/>
              <p:nvPr/>
            </p:nvSpPr>
            <p:spPr>
              <a:xfrm flipH="1">
                <a:off x="4012307" y="4071406"/>
                <a:ext cx="610093" cy="398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4" name="Rectangle 59">
                <a:extLst>
                  <a:ext uri="{FF2B5EF4-FFF2-40B4-BE49-F238E27FC236}">
                    <a16:creationId xmlns:a16="http://schemas.microsoft.com/office/drawing/2014/main" id="{E12A346E-C9F7-B9D4-360C-B3B4C7B27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12307" y="4071406"/>
                <a:ext cx="610093" cy="3989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Rectangle 61">
                <a:extLst>
                  <a:ext uri="{FF2B5EF4-FFF2-40B4-BE49-F238E27FC236}">
                    <a16:creationId xmlns:a16="http://schemas.microsoft.com/office/drawing/2014/main" id="{D226AE9C-C989-3239-8F55-2A0F72320E3B}"/>
                  </a:ext>
                </a:extLst>
              </p:cNvPr>
              <p:cNvSpPr/>
              <p:nvPr/>
            </p:nvSpPr>
            <p:spPr>
              <a:xfrm flipH="1">
                <a:off x="4014758" y="4536932"/>
                <a:ext cx="685349" cy="667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5" name="Rectangle 61">
                <a:extLst>
                  <a:ext uri="{FF2B5EF4-FFF2-40B4-BE49-F238E27FC236}">
                    <a16:creationId xmlns:a16="http://schemas.microsoft.com/office/drawing/2014/main" id="{D226AE9C-C989-3239-8F55-2A0F72320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014758" y="4536932"/>
                <a:ext cx="685349" cy="6673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C7D67664-C9A4-7FBA-A161-DED14279E970}"/>
              </a:ext>
            </a:extLst>
          </p:cNvPr>
          <p:cNvCxnSpPr>
            <a:cxnSpLocks/>
          </p:cNvCxnSpPr>
          <p:nvPr/>
        </p:nvCxnSpPr>
        <p:spPr>
          <a:xfrm>
            <a:off x="4318245" y="182969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EA787FEE-86AF-7F71-CFB9-DDC23FA053D6}"/>
              </a:ext>
            </a:extLst>
          </p:cNvPr>
          <p:cNvCxnSpPr>
            <a:cxnSpLocks/>
          </p:cNvCxnSpPr>
          <p:nvPr/>
        </p:nvCxnSpPr>
        <p:spPr>
          <a:xfrm>
            <a:off x="4301723" y="184134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337910C7-0492-C032-5A3E-B8D2699235C2}"/>
              </a:ext>
            </a:extLst>
          </p:cNvPr>
          <p:cNvCxnSpPr>
            <a:cxnSpLocks/>
          </p:cNvCxnSpPr>
          <p:nvPr/>
        </p:nvCxnSpPr>
        <p:spPr>
          <a:xfrm>
            <a:off x="4567520" y="182093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AB26211C-8EBF-A7E1-219F-B20A5FDA07A9}"/>
              </a:ext>
            </a:extLst>
          </p:cNvPr>
          <p:cNvCxnSpPr>
            <a:cxnSpLocks/>
          </p:cNvCxnSpPr>
          <p:nvPr/>
        </p:nvCxnSpPr>
        <p:spPr>
          <a:xfrm>
            <a:off x="4557466" y="224635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D3854592-AA78-866D-9F7E-DEF54DF8D469}"/>
              </a:ext>
            </a:extLst>
          </p:cNvPr>
          <p:cNvCxnSpPr>
            <a:cxnSpLocks/>
          </p:cNvCxnSpPr>
          <p:nvPr/>
        </p:nvCxnSpPr>
        <p:spPr>
          <a:xfrm>
            <a:off x="4836205" y="182395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D60B56F0-3DB3-E1AB-82D6-5B9C361C5C21}"/>
              </a:ext>
            </a:extLst>
          </p:cNvPr>
          <p:cNvCxnSpPr>
            <a:cxnSpLocks/>
          </p:cNvCxnSpPr>
          <p:nvPr/>
        </p:nvCxnSpPr>
        <p:spPr>
          <a:xfrm>
            <a:off x="4824531" y="184134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5ACB2C35-9630-2903-BD83-D5115FA365FB}"/>
              </a:ext>
            </a:extLst>
          </p:cNvPr>
          <p:cNvCxnSpPr>
            <a:cxnSpLocks/>
          </p:cNvCxnSpPr>
          <p:nvPr/>
        </p:nvCxnSpPr>
        <p:spPr>
          <a:xfrm>
            <a:off x="5103270" y="182395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1007D7C0-2D6E-59B0-7EBB-CBC505B1860D}"/>
              </a:ext>
            </a:extLst>
          </p:cNvPr>
          <p:cNvCxnSpPr>
            <a:cxnSpLocks/>
          </p:cNvCxnSpPr>
          <p:nvPr/>
        </p:nvCxnSpPr>
        <p:spPr>
          <a:xfrm rot="10800000">
            <a:off x="7163652" y="180736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>
            <a:extLst>
              <a:ext uri="{FF2B5EF4-FFF2-40B4-BE49-F238E27FC236}">
                <a16:creationId xmlns:a16="http://schemas.microsoft.com/office/drawing/2014/main" id="{892AC6F2-AEE2-2F25-C53D-E0AEBF76D1E2}"/>
              </a:ext>
            </a:extLst>
          </p:cNvPr>
          <p:cNvCxnSpPr>
            <a:cxnSpLocks/>
          </p:cNvCxnSpPr>
          <p:nvPr/>
        </p:nvCxnSpPr>
        <p:spPr>
          <a:xfrm rot="10800000">
            <a:off x="6903764" y="1820930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80F2022E-3DB7-0BE9-FE62-E9E9BF96D7E3}"/>
              </a:ext>
            </a:extLst>
          </p:cNvPr>
          <p:cNvCxnSpPr>
            <a:cxnSpLocks/>
          </p:cNvCxnSpPr>
          <p:nvPr/>
        </p:nvCxnSpPr>
        <p:spPr>
          <a:xfrm rot="10800000">
            <a:off x="6915722" y="181007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>
            <a:extLst>
              <a:ext uri="{FF2B5EF4-FFF2-40B4-BE49-F238E27FC236}">
                <a16:creationId xmlns:a16="http://schemas.microsoft.com/office/drawing/2014/main" id="{2EAA97C8-AFF4-033E-A520-96AAE18AC9ED}"/>
              </a:ext>
            </a:extLst>
          </p:cNvPr>
          <p:cNvCxnSpPr>
            <a:cxnSpLocks/>
          </p:cNvCxnSpPr>
          <p:nvPr/>
        </p:nvCxnSpPr>
        <p:spPr>
          <a:xfrm rot="10800000">
            <a:off x="6663522" y="225067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7C3692CB-826B-FE94-7EDE-0CC41963E8ED}"/>
              </a:ext>
            </a:extLst>
          </p:cNvPr>
          <p:cNvCxnSpPr>
            <a:cxnSpLocks/>
          </p:cNvCxnSpPr>
          <p:nvPr/>
        </p:nvCxnSpPr>
        <p:spPr>
          <a:xfrm rot="10800000">
            <a:off x="6656387" y="1814937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12BCFCB2-8D20-F9DC-9A4B-F6B8C8D35AEB}"/>
              </a:ext>
            </a:extLst>
          </p:cNvPr>
          <p:cNvCxnSpPr>
            <a:cxnSpLocks/>
          </p:cNvCxnSpPr>
          <p:nvPr/>
        </p:nvCxnSpPr>
        <p:spPr>
          <a:xfrm rot="10800000">
            <a:off x="6396457" y="1818053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16094563-BB18-2F3E-C9FB-74F45CA18D50}"/>
              </a:ext>
            </a:extLst>
          </p:cNvPr>
          <p:cNvCxnSpPr>
            <a:cxnSpLocks/>
          </p:cNvCxnSpPr>
          <p:nvPr/>
        </p:nvCxnSpPr>
        <p:spPr>
          <a:xfrm rot="10800000">
            <a:off x="7154203" y="225067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>
            <a:extLst>
              <a:ext uri="{FF2B5EF4-FFF2-40B4-BE49-F238E27FC236}">
                <a16:creationId xmlns:a16="http://schemas.microsoft.com/office/drawing/2014/main" id="{E9A3074B-F0F2-9B9A-01BD-FC55AC59AD56}"/>
              </a:ext>
            </a:extLst>
          </p:cNvPr>
          <p:cNvSpPr/>
          <p:nvPr/>
        </p:nvSpPr>
        <p:spPr>
          <a:xfrm>
            <a:off x="4287235" y="1749959"/>
            <a:ext cx="1041308" cy="555135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8B105956-7771-8BAB-3411-2D8B0CB85EF7}"/>
              </a:ext>
            </a:extLst>
          </p:cNvPr>
          <p:cNvSpPr/>
          <p:nvPr/>
        </p:nvSpPr>
        <p:spPr>
          <a:xfrm>
            <a:off x="5323998" y="1748575"/>
            <a:ext cx="1078579" cy="552780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1DACD8DC-930E-054B-26B9-ECFDB46879B8}"/>
              </a:ext>
            </a:extLst>
          </p:cNvPr>
          <p:cNvSpPr txBox="1"/>
          <p:nvPr/>
        </p:nvSpPr>
        <p:spPr>
          <a:xfrm>
            <a:off x="4668963" y="1301979"/>
            <a:ext cx="43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0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id="{A79A8C9C-677A-1641-F0A8-AF641AF19B5C}"/>
                  </a:ext>
                </a:extLst>
              </p:cNvPr>
              <p:cNvSpPr txBox="1"/>
              <p:nvPr/>
            </p:nvSpPr>
            <p:spPr>
              <a:xfrm>
                <a:off x="5684435" y="1284055"/>
                <a:ext cx="403216" cy="381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2" name="文本框 161">
                <a:extLst>
                  <a:ext uri="{FF2B5EF4-FFF2-40B4-BE49-F238E27FC236}">
                    <a16:creationId xmlns:a16="http://schemas.microsoft.com/office/drawing/2014/main" id="{A79A8C9C-677A-1641-F0A8-AF641AF19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435" y="1284055"/>
                <a:ext cx="403216" cy="381845"/>
              </a:xfrm>
              <a:prstGeom prst="rect">
                <a:avLst/>
              </a:prstGeom>
              <a:blipFill>
                <a:blip r:embed="rId8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文本框 162">
            <a:extLst>
              <a:ext uri="{FF2B5EF4-FFF2-40B4-BE49-F238E27FC236}">
                <a16:creationId xmlns:a16="http://schemas.microsoft.com/office/drawing/2014/main" id="{2164F102-69D2-9D96-298F-8A361F0F78E0}"/>
              </a:ext>
            </a:extLst>
          </p:cNvPr>
          <p:cNvSpPr txBox="1"/>
          <p:nvPr/>
        </p:nvSpPr>
        <p:spPr>
          <a:xfrm>
            <a:off x="6845887" y="1295968"/>
            <a:ext cx="315488" cy="38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0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BF4B5C31-EC37-7275-7F34-4AF1B5C39011}"/>
              </a:ext>
            </a:extLst>
          </p:cNvPr>
          <p:cNvCxnSpPr>
            <a:cxnSpLocks/>
          </p:cNvCxnSpPr>
          <p:nvPr/>
        </p:nvCxnSpPr>
        <p:spPr>
          <a:xfrm>
            <a:off x="5601766" y="1814937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id="{AB3D6056-6AB1-40BB-83A7-DA79747684C6}"/>
              </a:ext>
            </a:extLst>
          </p:cNvPr>
          <p:cNvCxnSpPr>
            <a:cxnSpLocks/>
          </p:cNvCxnSpPr>
          <p:nvPr/>
        </p:nvCxnSpPr>
        <p:spPr>
          <a:xfrm>
            <a:off x="5601766" y="1817888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843D6DBF-FF63-7065-1848-0411524D1F9C}"/>
              </a:ext>
            </a:extLst>
          </p:cNvPr>
          <p:cNvCxnSpPr>
            <a:cxnSpLocks/>
          </p:cNvCxnSpPr>
          <p:nvPr/>
        </p:nvCxnSpPr>
        <p:spPr>
          <a:xfrm>
            <a:off x="5868830" y="1814937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>
            <a:extLst>
              <a:ext uri="{FF2B5EF4-FFF2-40B4-BE49-F238E27FC236}">
                <a16:creationId xmlns:a16="http://schemas.microsoft.com/office/drawing/2014/main" id="{3DD17745-A6CF-A362-2DD6-DBB0BE34ED23}"/>
              </a:ext>
            </a:extLst>
          </p:cNvPr>
          <p:cNvCxnSpPr>
            <a:cxnSpLocks/>
          </p:cNvCxnSpPr>
          <p:nvPr/>
        </p:nvCxnSpPr>
        <p:spPr>
          <a:xfrm>
            <a:off x="5868830" y="224035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F93BECCA-FEB9-C3F9-139B-AD219DA26FC6}"/>
              </a:ext>
            </a:extLst>
          </p:cNvPr>
          <p:cNvCxnSpPr>
            <a:cxnSpLocks/>
          </p:cNvCxnSpPr>
          <p:nvPr/>
        </p:nvCxnSpPr>
        <p:spPr>
          <a:xfrm>
            <a:off x="6135894" y="1814937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ADC3B406-5CB9-27A2-6269-D0FD5A11344F}"/>
              </a:ext>
            </a:extLst>
          </p:cNvPr>
          <p:cNvCxnSpPr>
            <a:cxnSpLocks/>
          </p:cNvCxnSpPr>
          <p:nvPr/>
        </p:nvCxnSpPr>
        <p:spPr>
          <a:xfrm>
            <a:off x="6129400" y="181944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7A47311C-1B3C-0B8D-CE99-35E2F3F7E4ED}"/>
              </a:ext>
            </a:extLst>
          </p:cNvPr>
          <p:cNvCxnSpPr>
            <a:cxnSpLocks/>
          </p:cNvCxnSpPr>
          <p:nvPr/>
        </p:nvCxnSpPr>
        <p:spPr>
          <a:xfrm>
            <a:off x="5334702" y="225067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A6864334-052B-1139-8F8E-26D9F69B9F73}"/>
              </a:ext>
            </a:extLst>
          </p:cNvPr>
          <p:cNvCxnSpPr>
            <a:cxnSpLocks/>
          </p:cNvCxnSpPr>
          <p:nvPr/>
        </p:nvCxnSpPr>
        <p:spPr>
          <a:xfrm>
            <a:off x="5091595" y="225067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矩形 182">
            <a:extLst>
              <a:ext uri="{FF2B5EF4-FFF2-40B4-BE49-F238E27FC236}">
                <a16:creationId xmlns:a16="http://schemas.microsoft.com/office/drawing/2014/main" id="{0D1BA0C9-E4DE-610E-5540-6BC403EA1660}"/>
              </a:ext>
            </a:extLst>
          </p:cNvPr>
          <p:cNvSpPr/>
          <p:nvPr/>
        </p:nvSpPr>
        <p:spPr>
          <a:xfrm>
            <a:off x="6401228" y="1742038"/>
            <a:ext cx="1041308" cy="555135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矩形 295">
            <a:extLst>
              <a:ext uri="{FF2B5EF4-FFF2-40B4-BE49-F238E27FC236}">
                <a16:creationId xmlns:a16="http://schemas.microsoft.com/office/drawing/2014/main" id="{07AA5F65-865D-25F5-39CE-170CBCD2F9B4}"/>
              </a:ext>
            </a:extLst>
          </p:cNvPr>
          <p:cNvSpPr/>
          <p:nvPr/>
        </p:nvSpPr>
        <p:spPr>
          <a:xfrm>
            <a:off x="5293468" y="1356255"/>
            <a:ext cx="159310" cy="1228755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矩形 297">
            <a:extLst>
              <a:ext uri="{FF2B5EF4-FFF2-40B4-BE49-F238E27FC236}">
                <a16:creationId xmlns:a16="http://schemas.microsoft.com/office/drawing/2014/main" id="{4B2A3156-A7B3-D2B6-7157-D9D87A16299E}"/>
              </a:ext>
            </a:extLst>
          </p:cNvPr>
          <p:cNvSpPr/>
          <p:nvPr/>
        </p:nvSpPr>
        <p:spPr>
          <a:xfrm>
            <a:off x="6334433" y="1363710"/>
            <a:ext cx="159310" cy="1228755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左大括号 2">
            <a:extLst>
              <a:ext uri="{FF2B5EF4-FFF2-40B4-BE49-F238E27FC236}">
                <a16:creationId xmlns:a16="http://schemas.microsoft.com/office/drawing/2014/main" id="{ADB58E07-87B2-DE93-2645-6854F589EFF2}"/>
              </a:ext>
            </a:extLst>
          </p:cNvPr>
          <p:cNvSpPr/>
          <p:nvPr/>
        </p:nvSpPr>
        <p:spPr>
          <a:xfrm rot="10800000">
            <a:off x="7807889" y="2871108"/>
            <a:ext cx="380429" cy="2195946"/>
          </a:xfrm>
          <a:prstGeom prst="leftBrace">
            <a:avLst>
              <a:gd name="adj1" fmla="val 98011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EFC91C65-68BF-B906-51AC-02D21ACE22EC}"/>
              </a:ext>
            </a:extLst>
          </p:cNvPr>
          <p:cNvSpPr/>
          <p:nvPr/>
        </p:nvSpPr>
        <p:spPr>
          <a:xfrm>
            <a:off x="3729027" y="2887708"/>
            <a:ext cx="380429" cy="2195946"/>
          </a:xfrm>
          <a:prstGeom prst="leftBrace">
            <a:avLst>
              <a:gd name="adj1" fmla="val 98011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378A419-5617-5465-14E5-B674BE82B0C6}"/>
              </a:ext>
            </a:extLst>
          </p:cNvPr>
          <p:cNvSpPr>
            <a:spLocks noChangeAspect="1"/>
          </p:cNvSpPr>
          <p:nvPr/>
        </p:nvSpPr>
        <p:spPr>
          <a:xfrm>
            <a:off x="2986847" y="3735081"/>
            <a:ext cx="468000" cy="4680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9B26D3A-C021-3F98-0F03-A2DDEB5C1DB3}"/>
              </a:ext>
            </a:extLst>
          </p:cNvPr>
          <p:cNvCxnSpPr>
            <a:cxnSpLocks/>
            <a:stCxn id="7" idx="1"/>
            <a:endCxn id="7" idx="5"/>
          </p:cNvCxnSpPr>
          <p:nvPr/>
        </p:nvCxnSpPr>
        <p:spPr>
          <a:xfrm>
            <a:off x="3055384" y="3803618"/>
            <a:ext cx="330926" cy="3309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AD294FB-E405-F97A-44E8-630E11934746}"/>
              </a:ext>
            </a:extLst>
          </p:cNvPr>
          <p:cNvCxnSpPr>
            <a:cxnSpLocks/>
            <a:stCxn id="7" idx="3"/>
            <a:endCxn id="7" idx="7"/>
          </p:cNvCxnSpPr>
          <p:nvPr/>
        </p:nvCxnSpPr>
        <p:spPr>
          <a:xfrm flipV="1">
            <a:off x="3055384" y="3803618"/>
            <a:ext cx="330926" cy="3309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FAEE82A8-CFB8-60A4-1E35-4DF9CC104349}"/>
              </a:ext>
            </a:extLst>
          </p:cNvPr>
          <p:cNvCxnSpPr>
            <a:cxnSpLocks/>
          </p:cNvCxnSpPr>
          <p:nvPr/>
        </p:nvCxnSpPr>
        <p:spPr>
          <a:xfrm>
            <a:off x="4831425" y="291210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AA34BCEC-C96C-8F4F-188C-05CB85F9E8F1}"/>
              </a:ext>
            </a:extLst>
          </p:cNvPr>
          <p:cNvCxnSpPr>
            <a:cxnSpLocks/>
          </p:cNvCxnSpPr>
          <p:nvPr/>
        </p:nvCxnSpPr>
        <p:spPr>
          <a:xfrm>
            <a:off x="4814903" y="2923750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23528A92-212E-6091-D2AF-162E2717DC5F}"/>
              </a:ext>
            </a:extLst>
          </p:cNvPr>
          <p:cNvCxnSpPr>
            <a:cxnSpLocks/>
          </p:cNvCxnSpPr>
          <p:nvPr/>
        </p:nvCxnSpPr>
        <p:spPr>
          <a:xfrm>
            <a:off x="5080700" y="2903339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EEC1A945-B26C-4BCF-81A9-79E6432AF6EF}"/>
              </a:ext>
            </a:extLst>
          </p:cNvPr>
          <p:cNvCxnSpPr>
            <a:cxnSpLocks/>
          </p:cNvCxnSpPr>
          <p:nvPr/>
        </p:nvCxnSpPr>
        <p:spPr>
          <a:xfrm>
            <a:off x="5070646" y="332876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7565A3F5-0542-1B34-F267-0376D28791CC}"/>
              </a:ext>
            </a:extLst>
          </p:cNvPr>
          <p:cNvCxnSpPr>
            <a:cxnSpLocks/>
          </p:cNvCxnSpPr>
          <p:nvPr/>
        </p:nvCxnSpPr>
        <p:spPr>
          <a:xfrm>
            <a:off x="5318958" y="290077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17A34A93-AAA9-D80C-361A-AFBA4F34AA80}"/>
              </a:ext>
            </a:extLst>
          </p:cNvPr>
          <p:cNvCxnSpPr>
            <a:cxnSpLocks/>
          </p:cNvCxnSpPr>
          <p:nvPr/>
        </p:nvCxnSpPr>
        <p:spPr>
          <a:xfrm>
            <a:off x="5302436" y="291241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BA06750D-9960-CE18-8ACB-26D47F468314}"/>
              </a:ext>
            </a:extLst>
          </p:cNvPr>
          <p:cNvCxnSpPr>
            <a:cxnSpLocks/>
          </p:cNvCxnSpPr>
          <p:nvPr/>
        </p:nvCxnSpPr>
        <p:spPr>
          <a:xfrm>
            <a:off x="5568233" y="289200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563C39AD-9072-0F28-08F4-85E0ED64262B}"/>
              </a:ext>
            </a:extLst>
          </p:cNvPr>
          <p:cNvCxnSpPr>
            <a:cxnSpLocks/>
          </p:cNvCxnSpPr>
          <p:nvPr/>
        </p:nvCxnSpPr>
        <p:spPr>
          <a:xfrm>
            <a:off x="5558179" y="3317428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72655ED4-A7E4-7FCB-15E6-8BAF63690AAF}"/>
              </a:ext>
            </a:extLst>
          </p:cNvPr>
          <p:cNvCxnSpPr>
            <a:cxnSpLocks/>
          </p:cNvCxnSpPr>
          <p:nvPr/>
        </p:nvCxnSpPr>
        <p:spPr>
          <a:xfrm>
            <a:off x="5828648" y="2889449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864E7376-65A6-9F72-7CC1-4AFD28134870}"/>
              </a:ext>
            </a:extLst>
          </p:cNvPr>
          <p:cNvCxnSpPr>
            <a:cxnSpLocks/>
          </p:cNvCxnSpPr>
          <p:nvPr/>
        </p:nvCxnSpPr>
        <p:spPr>
          <a:xfrm>
            <a:off x="5812126" y="2901095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F9BB0DEC-0990-CC9C-949F-BE5766302803}"/>
              </a:ext>
            </a:extLst>
          </p:cNvPr>
          <p:cNvCxnSpPr>
            <a:cxnSpLocks/>
          </p:cNvCxnSpPr>
          <p:nvPr/>
        </p:nvCxnSpPr>
        <p:spPr>
          <a:xfrm>
            <a:off x="6077923" y="288068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2F2903CB-08A5-00BA-DCD7-A539B5CD5AA3}"/>
              </a:ext>
            </a:extLst>
          </p:cNvPr>
          <p:cNvCxnSpPr>
            <a:cxnSpLocks/>
          </p:cNvCxnSpPr>
          <p:nvPr/>
        </p:nvCxnSpPr>
        <p:spPr>
          <a:xfrm>
            <a:off x="6067869" y="3306106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81116DAC-9BBC-21C7-D4F7-BF738DD1E787}"/>
              </a:ext>
            </a:extLst>
          </p:cNvPr>
          <p:cNvCxnSpPr>
            <a:cxnSpLocks/>
          </p:cNvCxnSpPr>
          <p:nvPr/>
        </p:nvCxnSpPr>
        <p:spPr>
          <a:xfrm>
            <a:off x="6339565" y="288028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E49A198E-E429-2AAA-249A-8DAB5046B78A}"/>
              </a:ext>
            </a:extLst>
          </p:cNvPr>
          <p:cNvCxnSpPr>
            <a:cxnSpLocks/>
          </p:cNvCxnSpPr>
          <p:nvPr/>
        </p:nvCxnSpPr>
        <p:spPr>
          <a:xfrm>
            <a:off x="6323043" y="289192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97DB3F5A-5E30-8E31-8F1A-0F104DF0B2BF}"/>
              </a:ext>
            </a:extLst>
          </p:cNvPr>
          <p:cNvCxnSpPr>
            <a:cxnSpLocks/>
          </p:cNvCxnSpPr>
          <p:nvPr/>
        </p:nvCxnSpPr>
        <p:spPr>
          <a:xfrm>
            <a:off x="6588840" y="287151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1ED341E7-44C7-4C17-35B8-D25DECAE2722}"/>
              </a:ext>
            </a:extLst>
          </p:cNvPr>
          <p:cNvCxnSpPr>
            <a:cxnSpLocks/>
          </p:cNvCxnSpPr>
          <p:nvPr/>
        </p:nvCxnSpPr>
        <p:spPr>
          <a:xfrm>
            <a:off x="6578786" y="3296938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DCBBC65F-348C-D984-8122-012B97461A24}"/>
              </a:ext>
            </a:extLst>
          </p:cNvPr>
          <p:cNvCxnSpPr>
            <a:cxnSpLocks/>
          </p:cNvCxnSpPr>
          <p:nvPr/>
        </p:nvCxnSpPr>
        <p:spPr>
          <a:xfrm>
            <a:off x="6852613" y="286737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0BD1A9C1-7AFB-4436-C735-B5BE3ACAA8C6}"/>
              </a:ext>
            </a:extLst>
          </p:cNvPr>
          <p:cNvCxnSpPr>
            <a:cxnSpLocks/>
          </p:cNvCxnSpPr>
          <p:nvPr/>
        </p:nvCxnSpPr>
        <p:spPr>
          <a:xfrm>
            <a:off x="6836091" y="287902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92D6E52E-7381-BF1D-A2D4-A7E8F315280F}"/>
              </a:ext>
            </a:extLst>
          </p:cNvPr>
          <p:cNvCxnSpPr>
            <a:cxnSpLocks/>
          </p:cNvCxnSpPr>
          <p:nvPr/>
        </p:nvCxnSpPr>
        <p:spPr>
          <a:xfrm>
            <a:off x="7101888" y="285861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2865A48E-C15D-09ED-7A64-67BC7BDE3453}"/>
              </a:ext>
            </a:extLst>
          </p:cNvPr>
          <p:cNvCxnSpPr>
            <a:cxnSpLocks/>
          </p:cNvCxnSpPr>
          <p:nvPr/>
        </p:nvCxnSpPr>
        <p:spPr>
          <a:xfrm>
            <a:off x="7091834" y="3284033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DDB47A76-CE43-258A-30FD-7F81651B7A77}"/>
              </a:ext>
            </a:extLst>
          </p:cNvPr>
          <p:cNvCxnSpPr>
            <a:cxnSpLocks/>
          </p:cNvCxnSpPr>
          <p:nvPr/>
        </p:nvCxnSpPr>
        <p:spPr>
          <a:xfrm>
            <a:off x="4949450" y="3459088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49764E9B-115D-274B-6BB2-968BCEF3AD56}"/>
              </a:ext>
            </a:extLst>
          </p:cNvPr>
          <p:cNvCxnSpPr>
            <a:cxnSpLocks/>
          </p:cNvCxnSpPr>
          <p:nvPr/>
        </p:nvCxnSpPr>
        <p:spPr>
          <a:xfrm>
            <a:off x="4932928" y="3470734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9F0B8964-07C2-4700-0F22-B0DAA0679C86}"/>
              </a:ext>
            </a:extLst>
          </p:cNvPr>
          <p:cNvCxnSpPr>
            <a:cxnSpLocks/>
          </p:cNvCxnSpPr>
          <p:nvPr/>
        </p:nvCxnSpPr>
        <p:spPr>
          <a:xfrm>
            <a:off x="5198725" y="3450323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B6DFFCA7-0FBB-E570-A78F-036D46A5F5E8}"/>
              </a:ext>
            </a:extLst>
          </p:cNvPr>
          <p:cNvCxnSpPr>
            <a:cxnSpLocks/>
          </p:cNvCxnSpPr>
          <p:nvPr/>
        </p:nvCxnSpPr>
        <p:spPr>
          <a:xfrm>
            <a:off x="5188671" y="3875745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14CE1430-EF98-9AEB-6AC6-13326E013A47}"/>
              </a:ext>
            </a:extLst>
          </p:cNvPr>
          <p:cNvCxnSpPr>
            <a:cxnSpLocks/>
          </p:cNvCxnSpPr>
          <p:nvPr/>
        </p:nvCxnSpPr>
        <p:spPr>
          <a:xfrm>
            <a:off x="5436983" y="344775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4E5A28F6-AEC7-18DF-7DF5-6907C651742C}"/>
              </a:ext>
            </a:extLst>
          </p:cNvPr>
          <p:cNvCxnSpPr>
            <a:cxnSpLocks/>
          </p:cNvCxnSpPr>
          <p:nvPr/>
        </p:nvCxnSpPr>
        <p:spPr>
          <a:xfrm>
            <a:off x="5420461" y="345940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8DE862CF-D98A-9AFD-DFEF-78F6DB1DD054}"/>
              </a:ext>
            </a:extLst>
          </p:cNvPr>
          <p:cNvCxnSpPr>
            <a:cxnSpLocks/>
          </p:cNvCxnSpPr>
          <p:nvPr/>
        </p:nvCxnSpPr>
        <p:spPr>
          <a:xfrm>
            <a:off x="5686258" y="343899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90BCFE96-6D33-145A-9548-5AD9C36E2459}"/>
              </a:ext>
            </a:extLst>
          </p:cNvPr>
          <p:cNvCxnSpPr>
            <a:cxnSpLocks/>
          </p:cNvCxnSpPr>
          <p:nvPr/>
        </p:nvCxnSpPr>
        <p:spPr>
          <a:xfrm>
            <a:off x="5676204" y="386441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0EFC244D-05ED-B90C-FF2B-65BE89F10FC7}"/>
              </a:ext>
            </a:extLst>
          </p:cNvPr>
          <p:cNvCxnSpPr>
            <a:cxnSpLocks/>
          </p:cNvCxnSpPr>
          <p:nvPr/>
        </p:nvCxnSpPr>
        <p:spPr>
          <a:xfrm>
            <a:off x="5946673" y="3436433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73575FEF-45C1-1628-F9FC-5B608A19CD15}"/>
              </a:ext>
            </a:extLst>
          </p:cNvPr>
          <p:cNvCxnSpPr>
            <a:cxnSpLocks/>
          </p:cNvCxnSpPr>
          <p:nvPr/>
        </p:nvCxnSpPr>
        <p:spPr>
          <a:xfrm>
            <a:off x="5930151" y="344807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45861C40-E43B-A076-8175-510DEAAFEDBF}"/>
              </a:ext>
            </a:extLst>
          </p:cNvPr>
          <p:cNvCxnSpPr>
            <a:cxnSpLocks/>
          </p:cNvCxnSpPr>
          <p:nvPr/>
        </p:nvCxnSpPr>
        <p:spPr>
          <a:xfrm>
            <a:off x="6195948" y="3427668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1E172FB7-244F-1D4C-5AB9-092E1F20E813}"/>
              </a:ext>
            </a:extLst>
          </p:cNvPr>
          <p:cNvCxnSpPr>
            <a:cxnSpLocks/>
          </p:cNvCxnSpPr>
          <p:nvPr/>
        </p:nvCxnSpPr>
        <p:spPr>
          <a:xfrm>
            <a:off x="6185894" y="3853090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225739E1-79BF-9A70-9751-E2B152024534}"/>
              </a:ext>
            </a:extLst>
          </p:cNvPr>
          <p:cNvCxnSpPr>
            <a:cxnSpLocks/>
          </p:cNvCxnSpPr>
          <p:nvPr/>
        </p:nvCxnSpPr>
        <p:spPr>
          <a:xfrm>
            <a:off x="6457590" y="342726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00041218-A74B-587F-17C9-03C1032B982E}"/>
              </a:ext>
            </a:extLst>
          </p:cNvPr>
          <p:cNvCxnSpPr>
            <a:cxnSpLocks/>
          </p:cNvCxnSpPr>
          <p:nvPr/>
        </p:nvCxnSpPr>
        <p:spPr>
          <a:xfrm>
            <a:off x="6441068" y="343891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BFB23D61-A3BF-D5C9-0A5F-FD72D86AC952}"/>
              </a:ext>
            </a:extLst>
          </p:cNvPr>
          <p:cNvCxnSpPr>
            <a:cxnSpLocks/>
          </p:cNvCxnSpPr>
          <p:nvPr/>
        </p:nvCxnSpPr>
        <p:spPr>
          <a:xfrm>
            <a:off x="6706865" y="341850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06162F7E-4F9C-E03E-361B-889395761034}"/>
              </a:ext>
            </a:extLst>
          </p:cNvPr>
          <p:cNvCxnSpPr>
            <a:cxnSpLocks/>
          </p:cNvCxnSpPr>
          <p:nvPr/>
        </p:nvCxnSpPr>
        <p:spPr>
          <a:xfrm>
            <a:off x="6696811" y="384392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8020E409-59DD-38BD-7B7F-F19D26714E86}"/>
              </a:ext>
            </a:extLst>
          </p:cNvPr>
          <p:cNvCxnSpPr>
            <a:cxnSpLocks/>
          </p:cNvCxnSpPr>
          <p:nvPr/>
        </p:nvCxnSpPr>
        <p:spPr>
          <a:xfrm>
            <a:off x="6970638" y="341436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BA64EFDC-B551-3350-5F90-9AB3CA1E7DBC}"/>
              </a:ext>
            </a:extLst>
          </p:cNvPr>
          <p:cNvCxnSpPr>
            <a:cxnSpLocks/>
          </p:cNvCxnSpPr>
          <p:nvPr/>
        </p:nvCxnSpPr>
        <p:spPr>
          <a:xfrm>
            <a:off x="6954116" y="3426006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447E7BF1-200A-49B3-C9F6-9435CB8FA408}"/>
              </a:ext>
            </a:extLst>
          </p:cNvPr>
          <p:cNvCxnSpPr>
            <a:cxnSpLocks/>
          </p:cNvCxnSpPr>
          <p:nvPr/>
        </p:nvCxnSpPr>
        <p:spPr>
          <a:xfrm>
            <a:off x="7219913" y="340559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EF903047-5BE2-F470-3A54-BBA16B00363F}"/>
              </a:ext>
            </a:extLst>
          </p:cNvPr>
          <p:cNvCxnSpPr>
            <a:cxnSpLocks/>
          </p:cNvCxnSpPr>
          <p:nvPr/>
        </p:nvCxnSpPr>
        <p:spPr>
          <a:xfrm>
            <a:off x="7209859" y="3831017"/>
            <a:ext cx="1316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CD702EBC-1C05-AD59-C013-83714465AE34}"/>
              </a:ext>
            </a:extLst>
          </p:cNvPr>
          <p:cNvCxnSpPr>
            <a:cxnSpLocks/>
          </p:cNvCxnSpPr>
          <p:nvPr/>
        </p:nvCxnSpPr>
        <p:spPr>
          <a:xfrm>
            <a:off x="4809298" y="3888360"/>
            <a:ext cx="1391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连接符 186">
            <a:extLst>
              <a:ext uri="{FF2B5EF4-FFF2-40B4-BE49-F238E27FC236}">
                <a16:creationId xmlns:a16="http://schemas.microsoft.com/office/drawing/2014/main" id="{8D74CAF3-F534-6366-07A7-97E42D535BF6}"/>
              </a:ext>
            </a:extLst>
          </p:cNvPr>
          <p:cNvCxnSpPr>
            <a:cxnSpLocks/>
          </p:cNvCxnSpPr>
          <p:nvPr/>
        </p:nvCxnSpPr>
        <p:spPr>
          <a:xfrm>
            <a:off x="5071092" y="410463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15C67FD5-FB9E-95A1-4248-CFB1930C8FDE}"/>
              </a:ext>
            </a:extLst>
          </p:cNvPr>
          <p:cNvCxnSpPr>
            <a:cxnSpLocks/>
          </p:cNvCxnSpPr>
          <p:nvPr/>
        </p:nvCxnSpPr>
        <p:spPr>
          <a:xfrm>
            <a:off x="5054570" y="4116280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DED4D6A7-6439-0C2F-66DA-8E25AC458E3B}"/>
              </a:ext>
            </a:extLst>
          </p:cNvPr>
          <p:cNvCxnSpPr>
            <a:cxnSpLocks/>
          </p:cNvCxnSpPr>
          <p:nvPr/>
        </p:nvCxnSpPr>
        <p:spPr>
          <a:xfrm>
            <a:off x="5320367" y="4095869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接连接符 214">
            <a:extLst>
              <a:ext uri="{FF2B5EF4-FFF2-40B4-BE49-F238E27FC236}">
                <a16:creationId xmlns:a16="http://schemas.microsoft.com/office/drawing/2014/main" id="{E6271443-584D-E369-05C4-9148346BD604}"/>
              </a:ext>
            </a:extLst>
          </p:cNvPr>
          <p:cNvCxnSpPr>
            <a:cxnSpLocks/>
          </p:cNvCxnSpPr>
          <p:nvPr/>
        </p:nvCxnSpPr>
        <p:spPr>
          <a:xfrm>
            <a:off x="5310313" y="452129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连接符 221">
            <a:extLst>
              <a:ext uri="{FF2B5EF4-FFF2-40B4-BE49-F238E27FC236}">
                <a16:creationId xmlns:a16="http://schemas.microsoft.com/office/drawing/2014/main" id="{32F9C396-AD72-EE55-D5C6-AD9E15459B4C}"/>
              </a:ext>
            </a:extLst>
          </p:cNvPr>
          <p:cNvCxnSpPr>
            <a:cxnSpLocks/>
          </p:cNvCxnSpPr>
          <p:nvPr/>
        </p:nvCxnSpPr>
        <p:spPr>
          <a:xfrm>
            <a:off x="5558625" y="409330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连接符 222">
            <a:extLst>
              <a:ext uri="{FF2B5EF4-FFF2-40B4-BE49-F238E27FC236}">
                <a16:creationId xmlns:a16="http://schemas.microsoft.com/office/drawing/2014/main" id="{33F1A055-77BD-E664-76DF-A0E81AEC4E53}"/>
              </a:ext>
            </a:extLst>
          </p:cNvPr>
          <p:cNvCxnSpPr>
            <a:cxnSpLocks/>
          </p:cNvCxnSpPr>
          <p:nvPr/>
        </p:nvCxnSpPr>
        <p:spPr>
          <a:xfrm>
            <a:off x="5542103" y="410494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直接连接符 243">
            <a:extLst>
              <a:ext uri="{FF2B5EF4-FFF2-40B4-BE49-F238E27FC236}">
                <a16:creationId xmlns:a16="http://schemas.microsoft.com/office/drawing/2014/main" id="{2D2CA7F0-C3FA-A961-2FE9-EDAA9B63B2A2}"/>
              </a:ext>
            </a:extLst>
          </p:cNvPr>
          <p:cNvCxnSpPr>
            <a:cxnSpLocks/>
          </p:cNvCxnSpPr>
          <p:nvPr/>
        </p:nvCxnSpPr>
        <p:spPr>
          <a:xfrm>
            <a:off x="5807900" y="408453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连接符 244">
            <a:extLst>
              <a:ext uri="{FF2B5EF4-FFF2-40B4-BE49-F238E27FC236}">
                <a16:creationId xmlns:a16="http://schemas.microsoft.com/office/drawing/2014/main" id="{2534A2A8-0EDA-8131-54DA-4D12EC090146}"/>
              </a:ext>
            </a:extLst>
          </p:cNvPr>
          <p:cNvCxnSpPr>
            <a:cxnSpLocks/>
          </p:cNvCxnSpPr>
          <p:nvPr/>
        </p:nvCxnSpPr>
        <p:spPr>
          <a:xfrm>
            <a:off x="5797846" y="4509958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连接符 245">
            <a:extLst>
              <a:ext uri="{FF2B5EF4-FFF2-40B4-BE49-F238E27FC236}">
                <a16:creationId xmlns:a16="http://schemas.microsoft.com/office/drawing/2014/main" id="{A4F8F8E2-F61B-A336-48B9-4C558D401483}"/>
              </a:ext>
            </a:extLst>
          </p:cNvPr>
          <p:cNvCxnSpPr>
            <a:cxnSpLocks/>
          </p:cNvCxnSpPr>
          <p:nvPr/>
        </p:nvCxnSpPr>
        <p:spPr>
          <a:xfrm>
            <a:off x="6068315" y="4081979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直接连接符 246">
            <a:extLst>
              <a:ext uri="{FF2B5EF4-FFF2-40B4-BE49-F238E27FC236}">
                <a16:creationId xmlns:a16="http://schemas.microsoft.com/office/drawing/2014/main" id="{84310C7B-7B64-E7C0-1629-AFFD086817EB}"/>
              </a:ext>
            </a:extLst>
          </p:cNvPr>
          <p:cNvCxnSpPr>
            <a:cxnSpLocks/>
          </p:cNvCxnSpPr>
          <p:nvPr/>
        </p:nvCxnSpPr>
        <p:spPr>
          <a:xfrm>
            <a:off x="6051793" y="4093625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直接连接符 247">
            <a:extLst>
              <a:ext uri="{FF2B5EF4-FFF2-40B4-BE49-F238E27FC236}">
                <a16:creationId xmlns:a16="http://schemas.microsoft.com/office/drawing/2014/main" id="{4357BB96-72F8-44B2-04C6-3028B6A7612C}"/>
              </a:ext>
            </a:extLst>
          </p:cNvPr>
          <p:cNvCxnSpPr>
            <a:cxnSpLocks/>
          </p:cNvCxnSpPr>
          <p:nvPr/>
        </p:nvCxnSpPr>
        <p:spPr>
          <a:xfrm>
            <a:off x="6317590" y="4073214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接连接符 248">
            <a:extLst>
              <a:ext uri="{FF2B5EF4-FFF2-40B4-BE49-F238E27FC236}">
                <a16:creationId xmlns:a16="http://schemas.microsoft.com/office/drawing/2014/main" id="{EA4779B1-5156-B1AA-99DE-38376494BFDD}"/>
              </a:ext>
            </a:extLst>
          </p:cNvPr>
          <p:cNvCxnSpPr>
            <a:cxnSpLocks/>
          </p:cNvCxnSpPr>
          <p:nvPr/>
        </p:nvCxnSpPr>
        <p:spPr>
          <a:xfrm>
            <a:off x="6307536" y="4498636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直接连接符 249">
            <a:extLst>
              <a:ext uri="{FF2B5EF4-FFF2-40B4-BE49-F238E27FC236}">
                <a16:creationId xmlns:a16="http://schemas.microsoft.com/office/drawing/2014/main" id="{1F99E8EB-FA39-C37D-5F0A-C069813DC3EA}"/>
              </a:ext>
            </a:extLst>
          </p:cNvPr>
          <p:cNvCxnSpPr>
            <a:cxnSpLocks/>
          </p:cNvCxnSpPr>
          <p:nvPr/>
        </p:nvCxnSpPr>
        <p:spPr>
          <a:xfrm>
            <a:off x="6579232" y="407281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接连接符 250">
            <a:extLst>
              <a:ext uri="{FF2B5EF4-FFF2-40B4-BE49-F238E27FC236}">
                <a16:creationId xmlns:a16="http://schemas.microsoft.com/office/drawing/2014/main" id="{0DA844D6-4102-9AAE-2A16-84358372278C}"/>
              </a:ext>
            </a:extLst>
          </p:cNvPr>
          <p:cNvCxnSpPr>
            <a:cxnSpLocks/>
          </p:cNvCxnSpPr>
          <p:nvPr/>
        </p:nvCxnSpPr>
        <p:spPr>
          <a:xfrm>
            <a:off x="6562710" y="408445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接连接符 251">
            <a:extLst>
              <a:ext uri="{FF2B5EF4-FFF2-40B4-BE49-F238E27FC236}">
                <a16:creationId xmlns:a16="http://schemas.microsoft.com/office/drawing/2014/main" id="{BB0B5CF4-6980-0CC2-BCB1-876C9500CE01}"/>
              </a:ext>
            </a:extLst>
          </p:cNvPr>
          <p:cNvCxnSpPr>
            <a:cxnSpLocks/>
          </p:cNvCxnSpPr>
          <p:nvPr/>
        </p:nvCxnSpPr>
        <p:spPr>
          <a:xfrm>
            <a:off x="6828507" y="406404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连接符 252">
            <a:extLst>
              <a:ext uri="{FF2B5EF4-FFF2-40B4-BE49-F238E27FC236}">
                <a16:creationId xmlns:a16="http://schemas.microsoft.com/office/drawing/2014/main" id="{7BDB774A-08CE-1ED2-8E7E-3CCF38BB117E}"/>
              </a:ext>
            </a:extLst>
          </p:cNvPr>
          <p:cNvCxnSpPr>
            <a:cxnSpLocks/>
          </p:cNvCxnSpPr>
          <p:nvPr/>
        </p:nvCxnSpPr>
        <p:spPr>
          <a:xfrm>
            <a:off x="6818453" y="4489468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连接符 253">
            <a:extLst>
              <a:ext uri="{FF2B5EF4-FFF2-40B4-BE49-F238E27FC236}">
                <a16:creationId xmlns:a16="http://schemas.microsoft.com/office/drawing/2014/main" id="{D384034D-7D52-1639-AC7E-0F981CE4F6C8}"/>
              </a:ext>
            </a:extLst>
          </p:cNvPr>
          <p:cNvCxnSpPr>
            <a:cxnSpLocks/>
          </p:cNvCxnSpPr>
          <p:nvPr/>
        </p:nvCxnSpPr>
        <p:spPr>
          <a:xfrm>
            <a:off x="7092280" y="4059906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连接符 254">
            <a:extLst>
              <a:ext uri="{FF2B5EF4-FFF2-40B4-BE49-F238E27FC236}">
                <a16:creationId xmlns:a16="http://schemas.microsoft.com/office/drawing/2014/main" id="{E2F8B6BD-10AF-E8C9-0058-06711B0A5095}"/>
              </a:ext>
            </a:extLst>
          </p:cNvPr>
          <p:cNvCxnSpPr>
            <a:cxnSpLocks/>
          </p:cNvCxnSpPr>
          <p:nvPr/>
        </p:nvCxnSpPr>
        <p:spPr>
          <a:xfrm>
            <a:off x="7075758" y="4071552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连接符 255">
            <a:extLst>
              <a:ext uri="{FF2B5EF4-FFF2-40B4-BE49-F238E27FC236}">
                <a16:creationId xmlns:a16="http://schemas.microsoft.com/office/drawing/2014/main" id="{0AD1F06F-F517-44BC-B3D1-582E4BD26191}"/>
              </a:ext>
            </a:extLst>
          </p:cNvPr>
          <p:cNvCxnSpPr>
            <a:cxnSpLocks/>
          </p:cNvCxnSpPr>
          <p:nvPr/>
        </p:nvCxnSpPr>
        <p:spPr>
          <a:xfrm>
            <a:off x="7341555" y="4051141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258">
            <a:extLst>
              <a:ext uri="{FF2B5EF4-FFF2-40B4-BE49-F238E27FC236}">
                <a16:creationId xmlns:a16="http://schemas.microsoft.com/office/drawing/2014/main" id="{D15E6754-D2B4-687B-110C-946E2EAF5CC9}"/>
              </a:ext>
            </a:extLst>
          </p:cNvPr>
          <p:cNvCxnSpPr>
            <a:cxnSpLocks/>
          </p:cNvCxnSpPr>
          <p:nvPr/>
        </p:nvCxnSpPr>
        <p:spPr>
          <a:xfrm>
            <a:off x="4813636" y="4521291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Rectangle 17">
                <a:extLst>
                  <a:ext uri="{FF2B5EF4-FFF2-40B4-BE49-F238E27FC236}">
                    <a16:creationId xmlns:a16="http://schemas.microsoft.com/office/drawing/2014/main" id="{1FFD4BD0-875D-D6E0-B859-40C226C1E456}"/>
                  </a:ext>
                </a:extLst>
              </p:cNvPr>
              <p:cNvSpPr/>
              <p:nvPr/>
            </p:nvSpPr>
            <p:spPr>
              <a:xfrm>
                <a:off x="5692114" y="3912214"/>
                <a:ext cx="489321" cy="609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0" name="Rectangle 17">
                <a:extLst>
                  <a:ext uri="{FF2B5EF4-FFF2-40B4-BE49-F238E27FC236}">
                    <a16:creationId xmlns:a16="http://schemas.microsoft.com/office/drawing/2014/main" id="{1FFD4BD0-875D-D6E0-B859-40C226C1E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114" y="3912214"/>
                <a:ext cx="489321" cy="6090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直接连接符 260">
            <a:extLst>
              <a:ext uri="{FF2B5EF4-FFF2-40B4-BE49-F238E27FC236}">
                <a16:creationId xmlns:a16="http://schemas.microsoft.com/office/drawing/2014/main" id="{F98E8292-5769-9058-2170-F5209FC48678}"/>
              </a:ext>
            </a:extLst>
          </p:cNvPr>
          <p:cNvCxnSpPr>
            <a:cxnSpLocks/>
          </p:cNvCxnSpPr>
          <p:nvPr/>
        </p:nvCxnSpPr>
        <p:spPr>
          <a:xfrm>
            <a:off x="5171186" y="4659063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连接符 261">
            <a:extLst>
              <a:ext uri="{FF2B5EF4-FFF2-40B4-BE49-F238E27FC236}">
                <a16:creationId xmlns:a16="http://schemas.microsoft.com/office/drawing/2014/main" id="{FD4F450F-4A4A-3FA8-CE48-331DF73C978E}"/>
              </a:ext>
            </a:extLst>
          </p:cNvPr>
          <p:cNvCxnSpPr>
            <a:cxnSpLocks/>
          </p:cNvCxnSpPr>
          <p:nvPr/>
        </p:nvCxnSpPr>
        <p:spPr>
          <a:xfrm>
            <a:off x="5154664" y="4670709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连接符 262">
            <a:extLst>
              <a:ext uri="{FF2B5EF4-FFF2-40B4-BE49-F238E27FC236}">
                <a16:creationId xmlns:a16="http://schemas.microsoft.com/office/drawing/2014/main" id="{D2EA733F-47BB-2946-B9B3-65D8DB4FCD34}"/>
              </a:ext>
            </a:extLst>
          </p:cNvPr>
          <p:cNvCxnSpPr>
            <a:cxnSpLocks/>
          </p:cNvCxnSpPr>
          <p:nvPr/>
        </p:nvCxnSpPr>
        <p:spPr>
          <a:xfrm>
            <a:off x="5420461" y="4650298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接连接符 263">
            <a:extLst>
              <a:ext uri="{FF2B5EF4-FFF2-40B4-BE49-F238E27FC236}">
                <a16:creationId xmlns:a16="http://schemas.microsoft.com/office/drawing/2014/main" id="{CF7D4DBE-FE5E-3C94-DD28-765036CB677C}"/>
              </a:ext>
            </a:extLst>
          </p:cNvPr>
          <p:cNvCxnSpPr>
            <a:cxnSpLocks/>
          </p:cNvCxnSpPr>
          <p:nvPr/>
        </p:nvCxnSpPr>
        <p:spPr>
          <a:xfrm>
            <a:off x="5410407" y="5075720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接连接符 264">
            <a:extLst>
              <a:ext uri="{FF2B5EF4-FFF2-40B4-BE49-F238E27FC236}">
                <a16:creationId xmlns:a16="http://schemas.microsoft.com/office/drawing/2014/main" id="{836DFE74-F0DF-E2E9-67BB-06B1F1E3335A}"/>
              </a:ext>
            </a:extLst>
          </p:cNvPr>
          <p:cNvCxnSpPr>
            <a:cxnSpLocks/>
          </p:cNvCxnSpPr>
          <p:nvPr/>
        </p:nvCxnSpPr>
        <p:spPr>
          <a:xfrm>
            <a:off x="5658719" y="464773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连接符 265">
            <a:extLst>
              <a:ext uri="{FF2B5EF4-FFF2-40B4-BE49-F238E27FC236}">
                <a16:creationId xmlns:a16="http://schemas.microsoft.com/office/drawing/2014/main" id="{6A6E409A-FFE1-08B1-31BD-DC3087430500}"/>
              </a:ext>
            </a:extLst>
          </p:cNvPr>
          <p:cNvCxnSpPr>
            <a:cxnSpLocks/>
          </p:cNvCxnSpPr>
          <p:nvPr/>
        </p:nvCxnSpPr>
        <p:spPr>
          <a:xfrm>
            <a:off x="5642197" y="4659376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接连接符 266">
            <a:extLst>
              <a:ext uri="{FF2B5EF4-FFF2-40B4-BE49-F238E27FC236}">
                <a16:creationId xmlns:a16="http://schemas.microsoft.com/office/drawing/2014/main" id="{0F02588B-33FB-D105-2747-525581959C9B}"/>
              </a:ext>
            </a:extLst>
          </p:cNvPr>
          <p:cNvCxnSpPr>
            <a:cxnSpLocks/>
          </p:cNvCxnSpPr>
          <p:nvPr/>
        </p:nvCxnSpPr>
        <p:spPr>
          <a:xfrm>
            <a:off x="5907994" y="463896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接连接符 267">
            <a:extLst>
              <a:ext uri="{FF2B5EF4-FFF2-40B4-BE49-F238E27FC236}">
                <a16:creationId xmlns:a16="http://schemas.microsoft.com/office/drawing/2014/main" id="{EE0325D2-61A1-5957-6A6B-A21CBC90EFF0}"/>
              </a:ext>
            </a:extLst>
          </p:cNvPr>
          <p:cNvCxnSpPr>
            <a:cxnSpLocks/>
          </p:cNvCxnSpPr>
          <p:nvPr/>
        </p:nvCxnSpPr>
        <p:spPr>
          <a:xfrm>
            <a:off x="5897940" y="506438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接连接符 268">
            <a:extLst>
              <a:ext uri="{FF2B5EF4-FFF2-40B4-BE49-F238E27FC236}">
                <a16:creationId xmlns:a16="http://schemas.microsoft.com/office/drawing/2014/main" id="{D9282BF0-3F73-E2FD-ECE5-A42E4A7EB6CC}"/>
              </a:ext>
            </a:extLst>
          </p:cNvPr>
          <p:cNvCxnSpPr>
            <a:cxnSpLocks/>
          </p:cNvCxnSpPr>
          <p:nvPr/>
        </p:nvCxnSpPr>
        <p:spPr>
          <a:xfrm>
            <a:off x="6168409" y="4636408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连接符 269">
            <a:extLst>
              <a:ext uri="{FF2B5EF4-FFF2-40B4-BE49-F238E27FC236}">
                <a16:creationId xmlns:a16="http://schemas.microsoft.com/office/drawing/2014/main" id="{0A47F6A0-2C01-B01B-8A09-212252867437}"/>
              </a:ext>
            </a:extLst>
          </p:cNvPr>
          <p:cNvCxnSpPr>
            <a:cxnSpLocks/>
          </p:cNvCxnSpPr>
          <p:nvPr/>
        </p:nvCxnSpPr>
        <p:spPr>
          <a:xfrm>
            <a:off x="6151887" y="4648054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连接符 270">
            <a:extLst>
              <a:ext uri="{FF2B5EF4-FFF2-40B4-BE49-F238E27FC236}">
                <a16:creationId xmlns:a16="http://schemas.microsoft.com/office/drawing/2014/main" id="{7AD0AC58-A9B8-9AAD-6AE6-66C54FC6A254}"/>
              </a:ext>
            </a:extLst>
          </p:cNvPr>
          <p:cNvCxnSpPr>
            <a:cxnSpLocks/>
          </p:cNvCxnSpPr>
          <p:nvPr/>
        </p:nvCxnSpPr>
        <p:spPr>
          <a:xfrm>
            <a:off x="6417684" y="4627643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连接符 271">
            <a:extLst>
              <a:ext uri="{FF2B5EF4-FFF2-40B4-BE49-F238E27FC236}">
                <a16:creationId xmlns:a16="http://schemas.microsoft.com/office/drawing/2014/main" id="{881FC28A-3991-8DAD-7C5C-54E79241E290}"/>
              </a:ext>
            </a:extLst>
          </p:cNvPr>
          <p:cNvCxnSpPr>
            <a:cxnSpLocks/>
          </p:cNvCxnSpPr>
          <p:nvPr/>
        </p:nvCxnSpPr>
        <p:spPr>
          <a:xfrm>
            <a:off x="6407630" y="5053065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连接符 272">
            <a:extLst>
              <a:ext uri="{FF2B5EF4-FFF2-40B4-BE49-F238E27FC236}">
                <a16:creationId xmlns:a16="http://schemas.microsoft.com/office/drawing/2014/main" id="{C4D862F9-BCFB-A1D7-97F2-3BF5E6DE65E3}"/>
              </a:ext>
            </a:extLst>
          </p:cNvPr>
          <p:cNvCxnSpPr>
            <a:cxnSpLocks/>
          </p:cNvCxnSpPr>
          <p:nvPr/>
        </p:nvCxnSpPr>
        <p:spPr>
          <a:xfrm>
            <a:off x="6679326" y="4627240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直接连接符 273">
            <a:extLst>
              <a:ext uri="{FF2B5EF4-FFF2-40B4-BE49-F238E27FC236}">
                <a16:creationId xmlns:a16="http://schemas.microsoft.com/office/drawing/2014/main" id="{0906F462-4E90-E416-1AE0-6E947BB98C5B}"/>
              </a:ext>
            </a:extLst>
          </p:cNvPr>
          <p:cNvCxnSpPr>
            <a:cxnSpLocks/>
          </p:cNvCxnSpPr>
          <p:nvPr/>
        </p:nvCxnSpPr>
        <p:spPr>
          <a:xfrm>
            <a:off x="6662804" y="4638886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连接符 274">
            <a:extLst>
              <a:ext uri="{FF2B5EF4-FFF2-40B4-BE49-F238E27FC236}">
                <a16:creationId xmlns:a16="http://schemas.microsoft.com/office/drawing/2014/main" id="{17C1390D-23CF-316C-81B1-31899359BA00}"/>
              </a:ext>
            </a:extLst>
          </p:cNvPr>
          <p:cNvCxnSpPr>
            <a:cxnSpLocks/>
          </p:cNvCxnSpPr>
          <p:nvPr/>
        </p:nvCxnSpPr>
        <p:spPr>
          <a:xfrm>
            <a:off x="6928601" y="461847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连接符 275">
            <a:extLst>
              <a:ext uri="{FF2B5EF4-FFF2-40B4-BE49-F238E27FC236}">
                <a16:creationId xmlns:a16="http://schemas.microsoft.com/office/drawing/2014/main" id="{3D3B7BEA-E91E-8F68-B3DE-06F4DBE64F76}"/>
              </a:ext>
            </a:extLst>
          </p:cNvPr>
          <p:cNvCxnSpPr>
            <a:cxnSpLocks/>
          </p:cNvCxnSpPr>
          <p:nvPr/>
        </p:nvCxnSpPr>
        <p:spPr>
          <a:xfrm>
            <a:off x="6918547" y="5043897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接连接符 276">
            <a:extLst>
              <a:ext uri="{FF2B5EF4-FFF2-40B4-BE49-F238E27FC236}">
                <a16:creationId xmlns:a16="http://schemas.microsoft.com/office/drawing/2014/main" id="{011CDD93-40DC-FC4A-5D5E-A06788721E9F}"/>
              </a:ext>
            </a:extLst>
          </p:cNvPr>
          <p:cNvCxnSpPr>
            <a:cxnSpLocks/>
          </p:cNvCxnSpPr>
          <p:nvPr/>
        </p:nvCxnSpPr>
        <p:spPr>
          <a:xfrm>
            <a:off x="7192374" y="4614335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直接连接符 277">
            <a:extLst>
              <a:ext uri="{FF2B5EF4-FFF2-40B4-BE49-F238E27FC236}">
                <a16:creationId xmlns:a16="http://schemas.microsoft.com/office/drawing/2014/main" id="{89221CD8-EA89-C0CA-5FED-6F9EE7ABE06B}"/>
              </a:ext>
            </a:extLst>
          </p:cNvPr>
          <p:cNvCxnSpPr>
            <a:cxnSpLocks/>
          </p:cNvCxnSpPr>
          <p:nvPr/>
        </p:nvCxnSpPr>
        <p:spPr>
          <a:xfrm flipV="1">
            <a:off x="7175852" y="4622060"/>
            <a:ext cx="183046" cy="39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>
            <a:extLst>
              <a:ext uri="{FF2B5EF4-FFF2-40B4-BE49-F238E27FC236}">
                <a16:creationId xmlns:a16="http://schemas.microsoft.com/office/drawing/2014/main" id="{508B725E-1B2F-5C8C-1009-264A0018114A}"/>
              </a:ext>
            </a:extLst>
          </p:cNvPr>
          <p:cNvCxnSpPr>
            <a:cxnSpLocks/>
          </p:cNvCxnSpPr>
          <p:nvPr/>
        </p:nvCxnSpPr>
        <p:spPr>
          <a:xfrm>
            <a:off x="4779322" y="4678643"/>
            <a:ext cx="13612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直接连接符 281">
            <a:extLst>
              <a:ext uri="{FF2B5EF4-FFF2-40B4-BE49-F238E27FC236}">
                <a16:creationId xmlns:a16="http://schemas.microsoft.com/office/drawing/2014/main" id="{6222C608-DA71-6E7C-E1B5-7EDA2F213833}"/>
              </a:ext>
            </a:extLst>
          </p:cNvPr>
          <p:cNvCxnSpPr>
            <a:cxnSpLocks/>
          </p:cNvCxnSpPr>
          <p:nvPr/>
        </p:nvCxnSpPr>
        <p:spPr>
          <a:xfrm>
            <a:off x="4914176" y="4658232"/>
            <a:ext cx="0" cy="4406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>
            <a:extLst>
              <a:ext uri="{FF2B5EF4-FFF2-40B4-BE49-F238E27FC236}">
                <a16:creationId xmlns:a16="http://schemas.microsoft.com/office/drawing/2014/main" id="{1F8FCA7B-F488-B594-377B-A8BC94E24B8A}"/>
              </a:ext>
            </a:extLst>
          </p:cNvPr>
          <p:cNvCxnSpPr>
            <a:cxnSpLocks/>
          </p:cNvCxnSpPr>
          <p:nvPr/>
        </p:nvCxnSpPr>
        <p:spPr>
          <a:xfrm>
            <a:off x="4904122" y="5083654"/>
            <a:ext cx="267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Rectangle 17">
                <a:extLst>
                  <a:ext uri="{FF2B5EF4-FFF2-40B4-BE49-F238E27FC236}">
                    <a16:creationId xmlns:a16="http://schemas.microsoft.com/office/drawing/2014/main" id="{775F02EE-54A7-AAD6-3FBF-8BF5AECA6F87}"/>
                  </a:ext>
                </a:extLst>
              </p:cNvPr>
              <p:cNvSpPr/>
              <p:nvPr/>
            </p:nvSpPr>
            <p:spPr>
              <a:xfrm>
                <a:off x="5282454" y="5037262"/>
                <a:ext cx="489321" cy="609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9" name="Rectangle 17">
                <a:extLst>
                  <a:ext uri="{FF2B5EF4-FFF2-40B4-BE49-F238E27FC236}">
                    <a16:creationId xmlns:a16="http://schemas.microsoft.com/office/drawing/2014/main" id="{775F02EE-54A7-AAD6-3FBF-8BF5AECA6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454" y="5037262"/>
                <a:ext cx="489321" cy="6090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1" name="矩形 290">
            <a:extLst>
              <a:ext uri="{FF2B5EF4-FFF2-40B4-BE49-F238E27FC236}">
                <a16:creationId xmlns:a16="http://schemas.microsoft.com/office/drawing/2014/main" id="{385CD23A-ACDB-19A0-03C2-E5A0DAAD2A06}"/>
              </a:ext>
            </a:extLst>
          </p:cNvPr>
          <p:cNvSpPr/>
          <p:nvPr/>
        </p:nvSpPr>
        <p:spPr>
          <a:xfrm>
            <a:off x="9234553" y="3309243"/>
            <a:ext cx="159310" cy="1228755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矩形 291">
            <a:extLst>
              <a:ext uri="{FF2B5EF4-FFF2-40B4-BE49-F238E27FC236}">
                <a16:creationId xmlns:a16="http://schemas.microsoft.com/office/drawing/2014/main" id="{99E6DB82-9DC8-7497-9452-BB31DACCD961}"/>
              </a:ext>
            </a:extLst>
          </p:cNvPr>
          <p:cNvSpPr/>
          <p:nvPr/>
        </p:nvSpPr>
        <p:spPr>
          <a:xfrm>
            <a:off x="10262976" y="3309243"/>
            <a:ext cx="159310" cy="1228755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任意多边形: 形状 292">
            <a:extLst>
              <a:ext uri="{FF2B5EF4-FFF2-40B4-BE49-F238E27FC236}">
                <a16:creationId xmlns:a16="http://schemas.microsoft.com/office/drawing/2014/main" id="{765E878C-571B-CD83-FA4A-FBD6186D1F2D}"/>
              </a:ext>
            </a:extLst>
          </p:cNvPr>
          <p:cNvSpPr/>
          <p:nvPr/>
        </p:nvSpPr>
        <p:spPr>
          <a:xfrm>
            <a:off x="4224455" y="1857398"/>
            <a:ext cx="1101037" cy="417239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1"/>
              <a:gd name="connsiteY0" fmla="*/ 751851 h 772173"/>
              <a:gd name="connsiteX1" fmla="*/ 731520 w 8605521"/>
              <a:gd name="connsiteY1" fmla="*/ 20331 h 772173"/>
              <a:gd name="connsiteX2" fmla="*/ 1432560 w 8605521"/>
              <a:gd name="connsiteY2" fmla="*/ 772171 h 772173"/>
              <a:gd name="connsiteX3" fmla="*/ 2153920 w 8605521"/>
              <a:gd name="connsiteY3" fmla="*/ 30491 h 772173"/>
              <a:gd name="connsiteX4" fmla="*/ 2885440 w 8605521"/>
              <a:gd name="connsiteY4" fmla="*/ 751851 h 772173"/>
              <a:gd name="connsiteX5" fmla="*/ 3596640 w 8605521"/>
              <a:gd name="connsiteY5" fmla="*/ 30491 h 772173"/>
              <a:gd name="connsiteX6" fmla="*/ 4318000 w 8605521"/>
              <a:gd name="connsiteY6" fmla="*/ 762011 h 772173"/>
              <a:gd name="connsiteX7" fmla="*/ 5008880 w 8605521"/>
              <a:gd name="connsiteY7" fmla="*/ 11 h 772173"/>
              <a:gd name="connsiteX8" fmla="*/ 5750560 w 8605521"/>
              <a:gd name="connsiteY8" fmla="*/ 741691 h 772173"/>
              <a:gd name="connsiteX9" fmla="*/ 6471920 w 8605521"/>
              <a:gd name="connsiteY9" fmla="*/ 10171 h 772173"/>
              <a:gd name="connsiteX10" fmla="*/ 7183120 w 8605521"/>
              <a:gd name="connsiteY10" fmla="*/ 751851 h 772173"/>
              <a:gd name="connsiteX11" fmla="*/ 7904480 w 8605521"/>
              <a:gd name="connsiteY11" fmla="*/ 10171 h 772173"/>
              <a:gd name="connsiteX12" fmla="*/ 8605520 w 8605521"/>
              <a:gd name="connsiteY12" fmla="*/ 751851 h 772173"/>
              <a:gd name="connsiteX0" fmla="*/ 0 w 7904480"/>
              <a:gd name="connsiteY0" fmla="*/ 751851 h 772173"/>
              <a:gd name="connsiteX1" fmla="*/ 731520 w 7904480"/>
              <a:gd name="connsiteY1" fmla="*/ 20331 h 772173"/>
              <a:gd name="connsiteX2" fmla="*/ 1432560 w 7904480"/>
              <a:gd name="connsiteY2" fmla="*/ 772171 h 772173"/>
              <a:gd name="connsiteX3" fmla="*/ 2153920 w 7904480"/>
              <a:gd name="connsiteY3" fmla="*/ 30491 h 772173"/>
              <a:gd name="connsiteX4" fmla="*/ 2885440 w 7904480"/>
              <a:gd name="connsiteY4" fmla="*/ 751851 h 772173"/>
              <a:gd name="connsiteX5" fmla="*/ 3596640 w 7904480"/>
              <a:gd name="connsiteY5" fmla="*/ 30491 h 772173"/>
              <a:gd name="connsiteX6" fmla="*/ 4318000 w 7904480"/>
              <a:gd name="connsiteY6" fmla="*/ 762011 h 772173"/>
              <a:gd name="connsiteX7" fmla="*/ 5008880 w 7904480"/>
              <a:gd name="connsiteY7" fmla="*/ 11 h 772173"/>
              <a:gd name="connsiteX8" fmla="*/ 5750560 w 7904480"/>
              <a:gd name="connsiteY8" fmla="*/ 741691 h 772173"/>
              <a:gd name="connsiteX9" fmla="*/ 6471920 w 7904480"/>
              <a:gd name="connsiteY9" fmla="*/ 10171 h 772173"/>
              <a:gd name="connsiteX10" fmla="*/ 7183120 w 7904480"/>
              <a:gd name="connsiteY10" fmla="*/ 751851 h 772173"/>
              <a:gd name="connsiteX11" fmla="*/ 7904480 w 7904480"/>
              <a:gd name="connsiteY11" fmla="*/ 10171 h 772173"/>
              <a:gd name="connsiteX0" fmla="*/ 0 w 7183121"/>
              <a:gd name="connsiteY0" fmla="*/ 751851 h 772173"/>
              <a:gd name="connsiteX1" fmla="*/ 731520 w 7183121"/>
              <a:gd name="connsiteY1" fmla="*/ 20331 h 772173"/>
              <a:gd name="connsiteX2" fmla="*/ 1432560 w 7183121"/>
              <a:gd name="connsiteY2" fmla="*/ 772171 h 772173"/>
              <a:gd name="connsiteX3" fmla="*/ 2153920 w 7183121"/>
              <a:gd name="connsiteY3" fmla="*/ 30491 h 772173"/>
              <a:gd name="connsiteX4" fmla="*/ 2885440 w 7183121"/>
              <a:gd name="connsiteY4" fmla="*/ 751851 h 772173"/>
              <a:gd name="connsiteX5" fmla="*/ 3596640 w 7183121"/>
              <a:gd name="connsiteY5" fmla="*/ 30491 h 772173"/>
              <a:gd name="connsiteX6" fmla="*/ 4318000 w 7183121"/>
              <a:gd name="connsiteY6" fmla="*/ 762011 h 772173"/>
              <a:gd name="connsiteX7" fmla="*/ 5008880 w 7183121"/>
              <a:gd name="connsiteY7" fmla="*/ 11 h 772173"/>
              <a:gd name="connsiteX8" fmla="*/ 5750560 w 7183121"/>
              <a:gd name="connsiteY8" fmla="*/ 741691 h 772173"/>
              <a:gd name="connsiteX9" fmla="*/ 6471920 w 7183121"/>
              <a:gd name="connsiteY9" fmla="*/ 10171 h 772173"/>
              <a:gd name="connsiteX10" fmla="*/ 7183120 w 7183121"/>
              <a:gd name="connsiteY10" fmla="*/ 751851 h 772173"/>
              <a:gd name="connsiteX0" fmla="*/ 0 w 6471921"/>
              <a:gd name="connsiteY0" fmla="*/ 751851 h 772173"/>
              <a:gd name="connsiteX1" fmla="*/ 731520 w 6471921"/>
              <a:gd name="connsiteY1" fmla="*/ 20331 h 772173"/>
              <a:gd name="connsiteX2" fmla="*/ 1432560 w 6471921"/>
              <a:gd name="connsiteY2" fmla="*/ 772171 h 772173"/>
              <a:gd name="connsiteX3" fmla="*/ 2153920 w 6471921"/>
              <a:gd name="connsiteY3" fmla="*/ 30491 h 772173"/>
              <a:gd name="connsiteX4" fmla="*/ 2885440 w 6471921"/>
              <a:gd name="connsiteY4" fmla="*/ 751851 h 772173"/>
              <a:gd name="connsiteX5" fmla="*/ 3596640 w 6471921"/>
              <a:gd name="connsiteY5" fmla="*/ 30491 h 772173"/>
              <a:gd name="connsiteX6" fmla="*/ 4318000 w 6471921"/>
              <a:gd name="connsiteY6" fmla="*/ 762011 h 772173"/>
              <a:gd name="connsiteX7" fmla="*/ 5008880 w 6471921"/>
              <a:gd name="connsiteY7" fmla="*/ 11 h 772173"/>
              <a:gd name="connsiteX8" fmla="*/ 5750560 w 6471921"/>
              <a:gd name="connsiteY8" fmla="*/ 741691 h 772173"/>
              <a:gd name="connsiteX9" fmla="*/ 6471920 w 6471921"/>
              <a:gd name="connsiteY9" fmla="*/ 10171 h 772173"/>
              <a:gd name="connsiteX0" fmla="*/ 0 w 5750559"/>
              <a:gd name="connsiteY0" fmla="*/ 751851 h 772173"/>
              <a:gd name="connsiteX1" fmla="*/ 731520 w 5750559"/>
              <a:gd name="connsiteY1" fmla="*/ 20331 h 772173"/>
              <a:gd name="connsiteX2" fmla="*/ 1432560 w 5750559"/>
              <a:gd name="connsiteY2" fmla="*/ 772171 h 772173"/>
              <a:gd name="connsiteX3" fmla="*/ 2153920 w 5750559"/>
              <a:gd name="connsiteY3" fmla="*/ 30491 h 772173"/>
              <a:gd name="connsiteX4" fmla="*/ 2885440 w 5750559"/>
              <a:gd name="connsiteY4" fmla="*/ 751851 h 772173"/>
              <a:gd name="connsiteX5" fmla="*/ 3596640 w 5750559"/>
              <a:gd name="connsiteY5" fmla="*/ 30491 h 772173"/>
              <a:gd name="connsiteX6" fmla="*/ 4318000 w 5750559"/>
              <a:gd name="connsiteY6" fmla="*/ 762011 h 772173"/>
              <a:gd name="connsiteX7" fmla="*/ 5008880 w 5750559"/>
              <a:gd name="connsiteY7" fmla="*/ 11 h 772173"/>
              <a:gd name="connsiteX8" fmla="*/ 5750560 w 5750559"/>
              <a:gd name="connsiteY8" fmla="*/ 741691 h 772173"/>
              <a:gd name="connsiteX0" fmla="*/ 0 w 5008879"/>
              <a:gd name="connsiteY0" fmla="*/ 751839 h 772161"/>
              <a:gd name="connsiteX1" fmla="*/ 731520 w 5008879"/>
              <a:gd name="connsiteY1" fmla="*/ 20319 h 772161"/>
              <a:gd name="connsiteX2" fmla="*/ 1432560 w 5008879"/>
              <a:gd name="connsiteY2" fmla="*/ 772159 h 772161"/>
              <a:gd name="connsiteX3" fmla="*/ 2153920 w 5008879"/>
              <a:gd name="connsiteY3" fmla="*/ 30479 h 772161"/>
              <a:gd name="connsiteX4" fmla="*/ 2885440 w 5008879"/>
              <a:gd name="connsiteY4" fmla="*/ 751839 h 772161"/>
              <a:gd name="connsiteX5" fmla="*/ 3596640 w 5008879"/>
              <a:gd name="connsiteY5" fmla="*/ 30479 h 772161"/>
              <a:gd name="connsiteX6" fmla="*/ 4318000 w 5008879"/>
              <a:gd name="connsiteY6" fmla="*/ 761999 h 772161"/>
              <a:gd name="connsiteX7" fmla="*/ 5008880 w 5008879"/>
              <a:gd name="connsiteY7" fmla="*/ -1 h 772161"/>
              <a:gd name="connsiteX0" fmla="*/ 0 w 4318000"/>
              <a:gd name="connsiteY0" fmla="*/ 731545 h 751867"/>
              <a:gd name="connsiteX1" fmla="*/ 731520 w 4318000"/>
              <a:gd name="connsiteY1" fmla="*/ 25 h 751867"/>
              <a:gd name="connsiteX2" fmla="*/ 1432560 w 4318000"/>
              <a:gd name="connsiteY2" fmla="*/ 751865 h 751867"/>
              <a:gd name="connsiteX3" fmla="*/ 2153920 w 4318000"/>
              <a:gd name="connsiteY3" fmla="*/ 10185 h 751867"/>
              <a:gd name="connsiteX4" fmla="*/ 2885440 w 4318000"/>
              <a:gd name="connsiteY4" fmla="*/ 731545 h 751867"/>
              <a:gd name="connsiteX5" fmla="*/ 3596640 w 4318000"/>
              <a:gd name="connsiteY5" fmla="*/ 10185 h 751867"/>
              <a:gd name="connsiteX6" fmla="*/ 4318000 w 4318000"/>
              <a:gd name="connsiteY6" fmla="*/ 741705 h 751867"/>
              <a:gd name="connsiteX0" fmla="*/ 0 w 3596641"/>
              <a:gd name="connsiteY0" fmla="*/ 731543 h 751865"/>
              <a:gd name="connsiteX1" fmla="*/ 731520 w 3596641"/>
              <a:gd name="connsiteY1" fmla="*/ 23 h 751865"/>
              <a:gd name="connsiteX2" fmla="*/ 1432560 w 3596641"/>
              <a:gd name="connsiteY2" fmla="*/ 751863 h 751865"/>
              <a:gd name="connsiteX3" fmla="*/ 2153920 w 3596641"/>
              <a:gd name="connsiteY3" fmla="*/ 10183 h 751865"/>
              <a:gd name="connsiteX4" fmla="*/ 2885440 w 3596641"/>
              <a:gd name="connsiteY4" fmla="*/ 731543 h 751865"/>
              <a:gd name="connsiteX5" fmla="*/ 3596640 w 3596641"/>
              <a:gd name="connsiteY5" fmla="*/ 10183 h 751865"/>
              <a:gd name="connsiteX0" fmla="*/ 0 w 3596641"/>
              <a:gd name="connsiteY0" fmla="*/ 731543 h 769257"/>
              <a:gd name="connsiteX1" fmla="*/ 731520 w 3596641"/>
              <a:gd name="connsiteY1" fmla="*/ 23 h 769257"/>
              <a:gd name="connsiteX2" fmla="*/ 1432560 w 3596641"/>
              <a:gd name="connsiteY2" fmla="*/ 751863 h 769257"/>
              <a:gd name="connsiteX3" fmla="*/ 2153920 w 3596641"/>
              <a:gd name="connsiteY3" fmla="*/ 10183 h 769257"/>
              <a:gd name="connsiteX4" fmla="*/ 2879829 w 3596641"/>
              <a:gd name="connsiteY4" fmla="*/ 769257 h 769257"/>
              <a:gd name="connsiteX5" fmla="*/ 3596640 w 3596641"/>
              <a:gd name="connsiteY5" fmla="*/ 10183 h 769257"/>
              <a:gd name="connsiteX0" fmla="*/ 0 w 3243134"/>
              <a:gd name="connsiteY0" fmla="*/ 731543 h 826028"/>
              <a:gd name="connsiteX1" fmla="*/ 731520 w 3243134"/>
              <a:gd name="connsiteY1" fmla="*/ 23 h 826028"/>
              <a:gd name="connsiteX2" fmla="*/ 1432560 w 3243134"/>
              <a:gd name="connsiteY2" fmla="*/ 751863 h 826028"/>
              <a:gd name="connsiteX3" fmla="*/ 2153920 w 3243134"/>
              <a:gd name="connsiteY3" fmla="*/ 10183 h 826028"/>
              <a:gd name="connsiteX4" fmla="*/ 2879829 w 3243134"/>
              <a:gd name="connsiteY4" fmla="*/ 769257 h 826028"/>
              <a:gd name="connsiteX5" fmla="*/ 3243134 w 3243134"/>
              <a:gd name="connsiteY5" fmla="*/ 772011 h 8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3134" h="826028">
                <a:moveTo>
                  <a:pt x="0" y="731543"/>
                </a:moveTo>
                <a:cubicBezTo>
                  <a:pt x="246380" y="364089"/>
                  <a:pt x="492760" y="-3364"/>
                  <a:pt x="731520" y="23"/>
                </a:cubicBezTo>
                <a:cubicBezTo>
                  <a:pt x="970280" y="3410"/>
                  <a:pt x="1195493" y="750170"/>
                  <a:pt x="1432560" y="751863"/>
                </a:cubicBezTo>
                <a:cubicBezTo>
                  <a:pt x="1669627" y="753556"/>
                  <a:pt x="1912709" y="7284"/>
                  <a:pt x="2153920" y="10183"/>
                </a:cubicBezTo>
                <a:cubicBezTo>
                  <a:pt x="2395131" y="13082"/>
                  <a:pt x="2698293" y="642286"/>
                  <a:pt x="2879829" y="769257"/>
                </a:cubicBezTo>
                <a:cubicBezTo>
                  <a:pt x="3061365" y="896228"/>
                  <a:pt x="3004374" y="770318"/>
                  <a:pt x="3243134" y="772011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299" name="任意多边形: 形状 298">
            <a:extLst>
              <a:ext uri="{FF2B5EF4-FFF2-40B4-BE49-F238E27FC236}">
                <a16:creationId xmlns:a16="http://schemas.microsoft.com/office/drawing/2014/main" id="{10CE2472-99A9-0A76-6323-258D862DAA7C}"/>
              </a:ext>
            </a:extLst>
          </p:cNvPr>
          <p:cNvSpPr/>
          <p:nvPr/>
        </p:nvSpPr>
        <p:spPr>
          <a:xfrm>
            <a:off x="6411602" y="1779168"/>
            <a:ext cx="991817" cy="491358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8605521"/>
              <a:gd name="connsiteY0" fmla="*/ 751851 h 772173"/>
              <a:gd name="connsiteX1" fmla="*/ 731520 w 8605521"/>
              <a:gd name="connsiteY1" fmla="*/ 20331 h 772173"/>
              <a:gd name="connsiteX2" fmla="*/ 1432560 w 8605521"/>
              <a:gd name="connsiteY2" fmla="*/ 772171 h 772173"/>
              <a:gd name="connsiteX3" fmla="*/ 2153920 w 8605521"/>
              <a:gd name="connsiteY3" fmla="*/ 30491 h 772173"/>
              <a:gd name="connsiteX4" fmla="*/ 2885440 w 8605521"/>
              <a:gd name="connsiteY4" fmla="*/ 751851 h 772173"/>
              <a:gd name="connsiteX5" fmla="*/ 3596640 w 8605521"/>
              <a:gd name="connsiteY5" fmla="*/ 30491 h 772173"/>
              <a:gd name="connsiteX6" fmla="*/ 4318000 w 8605521"/>
              <a:gd name="connsiteY6" fmla="*/ 762011 h 772173"/>
              <a:gd name="connsiteX7" fmla="*/ 5008880 w 8605521"/>
              <a:gd name="connsiteY7" fmla="*/ 11 h 772173"/>
              <a:gd name="connsiteX8" fmla="*/ 5750560 w 8605521"/>
              <a:gd name="connsiteY8" fmla="*/ 741691 h 772173"/>
              <a:gd name="connsiteX9" fmla="*/ 6471920 w 8605521"/>
              <a:gd name="connsiteY9" fmla="*/ 10171 h 772173"/>
              <a:gd name="connsiteX10" fmla="*/ 7183120 w 8605521"/>
              <a:gd name="connsiteY10" fmla="*/ 751851 h 772173"/>
              <a:gd name="connsiteX11" fmla="*/ 7904480 w 8605521"/>
              <a:gd name="connsiteY11" fmla="*/ 10171 h 772173"/>
              <a:gd name="connsiteX12" fmla="*/ 8605520 w 8605521"/>
              <a:gd name="connsiteY12" fmla="*/ 751851 h 772173"/>
              <a:gd name="connsiteX0" fmla="*/ 0 w 7904480"/>
              <a:gd name="connsiteY0" fmla="*/ 751851 h 772173"/>
              <a:gd name="connsiteX1" fmla="*/ 731520 w 7904480"/>
              <a:gd name="connsiteY1" fmla="*/ 20331 h 772173"/>
              <a:gd name="connsiteX2" fmla="*/ 1432560 w 7904480"/>
              <a:gd name="connsiteY2" fmla="*/ 772171 h 772173"/>
              <a:gd name="connsiteX3" fmla="*/ 2153920 w 7904480"/>
              <a:gd name="connsiteY3" fmla="*/ 30491 h 772173"/>
              <a:gd name="connsiteX4" fmla="*/ 2885440 w 7904480"/>
              <a:gd name="connsiteY4" fmla="*/ 751851 h 772173"/>
              <a:gd name="connsiteX5" fmla="*/ 3596640 w 7904480"/>
              <a:gd name="connsiteY5" fmla="*/ 30491 h 772173"/>
              <a:gd name="connsiteX6" fmla="*/ 4318000 w 7904480"/>
              <a:gd name="connsiteY6" fmla="*/ 762011 h 772173"/>
              <a:gd name="connsiteX7" fmla="*/ 5008880 w 7904480"/>
              <a:gd name="connsiteY7" fmla="*/ 11 h 772173"/>
              <a:gd name="connsiteX8" fmla="*/ 5750560 w 7904480"/>
              <a:gd name="connsiteY8" fmla="*/ 741691 h 772173"/>
              <a:gd name="connsiteX9" fmla="*/ 6471920 w 7904480"/>
              <a:gd name="connsiteY9" fmla="*/ 10171 h 772173"/>
              <a:gd name="connsiteX10" fmla="*/ 7183120 w 7904480"/>
              <a:gd name="connsiteY10" fmla="*/ 751851 h 772173"/>
              <a:gd name="connsiteX11" fmla="*/ 7904480 w 7904480"/>
              <a:gd name="connsiteY11" fmla="*/ 10171 h 772173"/>
              <a:gd name="connsiteX0" fmla="*/ 0 w 7183121"/>
              <a:gd name="connsiteY0" fmla="*/ 751851 h 772173"/>
              <a:gd name="connsiteX1" fmla="*/ 731520 w 7183121"/>
              <a:gd name="connsiteY1" fmla="*/ 20331 h 772173"/>
              <a:gd name="connsiteX2" fmla="*/ 1432560 w 7183121"/>
              <a:gd name="connsiteY2" fmla="*/ 772171 h 772173"/>
              <a:gd name="connsiteX3" fmla="*/ 2153920 w 7183121"/>
              <a:gd name="connsiteY3" fmla="*/ 30491 h 772173"/>
              <a:gd name="connsiteX4" fmla="*/ 2885440 w 7183121"/>
              <a:gd name="connsiteY4" fmla="*/ 751851 h 772173"/>
              <a:gd name="connsiteX5" fmla="*/ 3596640 w 7183121"/>
              <a:gd name="connsiteY5" fmla="*/ 30491 h 772173"/>
              <a:gd name="connsiteX6" fmla="*/ 4318000 w 7183121"/>
              <a:gd name="connsiteY6" fmla="*/ 762011 h 772173"/>
              <a:gd name="connsiteX7" fmla="*/ 5008880 w 7183121"/>
              <a:gd name="connsiteY7" fmla="*/ 11 h 772173"/>
              <a:gd name="connsiteX8" fmla="*/ 5750560 w 7183121"/>
              <a:gd name="connsiteY8" fmla="*/ 741691 h 772173"/>
              <a:gd name="connsiteX9" fmla="*/ 6471920 w 7183121"/>
              <a:gd name="connsiteY9" fmla="*/ 10171 h 772173"/>
              <a:gd name="connsiteX10" fmla="*/ 7183120 w 7183121"/>
              <a:gd name="connsiteY10" fmla="*/ 751851 h 772173"/>
              <a:gd name="connsiteX0" fmla="*/ 0 w 6471921"/>
              <a:gd name="connsiteY0" fmla="*/ 751851 h 772173"/>
              <a:gd name="connsiteX1" fmla="*/ 731520 w 6471921"/>
              <a:gd name="connsiteY1" fmla="*/ 20331 h 772173"/>
              <a:gd name="connsiteX2" fmla="*/ 1432560 w 6471921"/>
              <a:gd name="connsiteY2" fmla="*/ 772171 h 772173"/>
              <a:gd name="connsiteX3" fmla="*/ 2153920 w 6471921"/>
              <a:gd name="connsiteY3" fmla="*/ 30491 h 772173"/>
              <a:gd name="connsiteX4" fmla="*/ 2885440 w 6471921"/>
              <a:gd name="connsiteY4" fmla="*/ 751851 h 772173"/>
              <a:gd name="connsiteX5" fmla="*/ 3596640 w 6471921"/>
              <a:gd name="connsiteY5" fmla="*/ 30491 h 772173"/>
              <a:gd name="connsiteX6" fmla="*/ 4318000 w 6471921"/>
              <a:gd name="connsiteY6" fmla="*/ 762011 h 772173"/>
              <a:gd name="connsiteX7" fmla="*/ 5008880 w 6471921"/>
              <a:gd name="connsiteY7" fmla="*/ 11 h 772173"/>
              <a:gd name="connsiteX8" fmla="*/ 5750560 w 6471921"/>
              <a:gd name="connsiteY8" fmla="*/ 741691 h 772173"/>
              <a:gd name="connsiteX9" fmla="*/ 6471920 w 6471921"/>
              <a:gd name="connsiteY9" fmla="*/ 10171 h 772173"/>
              <a:gd name="connsiteX0" fmla="*/ 0 w 5750559"/>
              <a:gd name="connsiteY0" fmla="*/ 751851 h 772173"/>
              <a:gd name="connsiteX1" fmla="*/ 731520 w 5750559"/>
              <a:gd name="connsiteY1" fmla="*/ 20331 h 772173"/>
              <a:gd name="connsiteX2" fmla="*/ 1432560 w 5750559"/>
              <a:gd name="connsiteY2" fmla="*/ 772171 h 772173"/>
              <a:gd name="connsiteX3" fmla="*/ 2153920 w 5750559"/>
              <a:gd name="connsiteY3" fmla="*/ 30491 h 772173"/>
              <a:gd name="connsiteX4" fmla="*/ 2885440 w 5750559"/>
              <a:gd name="connsiteY4" fmla="*/ 751851 h 772173"/>
              <a:gd name="connsiteX5" fmla="*/ 3596640 w 5750559"/>
              <a:gd name="connsiteY5" fmla="*/ 30491 h 772173"/>
              <a:gd name="connsiteX6" fmla="*/ 4318000 w 5750559"/>
              <a:gd name="connsiteY6" fmla="*/ 762011 h 772173"/>
              <a:gd name="connsiteX7" fmla="*/ 5008880 w 5750559"/>
              <a:gd name="connsiteY7" fmla="*/ 11 h 772173"/>
              <a:gd name="connsiteX8" fmla="*/ 5750560 w 5750559"/>
              <a:gd name="connsiteY8" fmla="*/ 741691 h 772173"/>
              <a:gd name="connsiteX0" fmla="*/ 0 w 5008879"/>
              <a:gd name="connsiteY0" fmla="*/ 751839 h 772161"/>
              <a:gd name="connsiteX1" fmla="*/ 731520 w 5008879"/>
              <a:gd name="connsiteY1" fmla="*/ 20319 h 772161"/>
              <a:gd name="connsiteX2" fmla="*/ 1432560 w 5008879"/>
              <a:gd name="connsiteY2" fmla="*/ 772159 h 772161"/>
              <a:gd name="connsiteX3" fmla="*/ 2153920 w 5008879"/>
              <a:gd name="connsiteY3" fmla="*/ 30479 h 772161"/>
              <a:gd name="connsiteX4" fmla="*/ 2885440 w 5008879"/>
              <a:gd name="connsiteY4" fmla="*/ 751839 h 772161"/>
              <a:gd name="connsiteX5" fmla="*/ 3596640 w 5008879"/>
              <a:gd name="connsiteY5" fmla="*/ 30479 h 772161"/>
              <a:gd name="connsiteX6" fmla="*/ 4318000 w 5008879"/>
              <a:gd name="connsiteY6" fmla="*/ 761999 h 772161"/>
              <a:gd name="connsiteX7" fmla="*/ 5008880 w 5008879"/>
              <a:gd name="connsiteY7" fmla="*/ -1 h 772161"/>
              <a:gd name="connsiteX0" fmla="*/ 0 w 4318000"/>
              <a:gd name="connsiteY0" fmla="*/ 731545 h 751867"/>
              <a:gd name="connsiteX1" fmla="*/ 731520 w 4318000"/>
              <a:gd name="connsiteY1" fmla="*/ 25 h 751867"/>
              <a:gd name="connsiteX2" fmla="*/ 1432560 w 4318000"/>
              <a:gd name="connsiteY2" fmla="*/ 751865 h 751867"/>
              <a:gd name="connsiteX3" fmla="*/ 2153920 w 4318000"/>
              <a:gd name="connsiteY3" fmla="*/ 10185 h 751867"/>
              <a:gd name="connsiteX4" fmla="*/ 2885440 w 4318000"/>
              <a:gd name="connsiteY4" fmla="*/ 731545 h 751867"/>
              <a:gd name="connsiteX5" fmla="*/ 3596640 w 4318000"/>
              <a:gd name="connsiteY5" fmla="*/ 10185 h 751867"/>
              <a:gd name="connsiteX6" fmla="*/ 4318000 w 4318000"/>
              <a:gd name="connsiteY6" fmla="*/ 741705 h 751867"/>
              <a:gd name="connsiteX0" fmla="*/ 0 w 3596641"/>
              <a:gd name="connsiteY0" fmla="*/ 731543 h 751865"/>
              <a:gd name="connsiteX1" fmla="*/ 731520 w 3596641"/>
              <a:gd name="connsiteY1" fmla="*/ 23 h 751865"/>
              <a:gd name="connsiteX2" fmla="*/ 1432560 w 3596641"/>
              <a:gd name="connsiteY2" fmla="*/ 751863 h 751865"/>
              <a:gd name="connsiteX3" fmla="*/ 2153920 w 3596641"/>
              <a:gd name="connsiteY3" fmla="*/ 10183 h 751865"/>
              <a:gd name="connsiteX4" fmla="*/ 2885440 w 3596641"/>
              <a:gd name="connsiteY4" fmla="*/ 731543 h 751865"/>
              <a:gd name="connsiteX5" fmla="*/ 3596640 w 3596641"/>
              <a:gd name="connsiteY5" fmla="*/ 10183 h 751865"/>
              <a:gd name="connsiteX0" fmla="*/ 0 w 3596641"/>
              <a:gd name="connsiteY0" fmla="*/ 731543 h 769257"/>
              <a:gd name="connsiteX1" fmla="*/ 731520 w 3596641"/>
              <a:gd name="connsiteY1" fmla="*/ 23 h 769257"/>
              <a:gd name="connsiteX2" fmla="*/ 1432560 w 3596641"/>
              <a:gd name="connsiteY2" fmla="*/ 751863 h 769257"/>
              <a:gd name="connsiteX3" fmla="*/ 2153920 w 3596641"/>
              <a:gd name="connsiteY3" fmla="*/ 10183 h 769257"/>
              <a:gd name="connsiteX4" fmla="*/ 2879829 w 3596641"/>
              <a:gd name="connsiteY4" fmla="*/ 769257 h 769257"/>
              <a:gd name="connsiteX5" fmla="*/ 3596640 w 3596641"/>
              <a:gd name="connsiteY5" fmla="*/ 10183 h 769257"/>
              <a:gd name="connsiteX0" fmla="*/ 0 w 3243134"/>
              <a:gd name="connsiteY0" fmla="*/ 731543 h 826028"/>
              <a:gd name="connsiteX1" fmla="*/ 731520 w 3243134"/>
              <a:gd name="connsiteY1" fmla="*/ 23 h 826028"/>
              <a:gd name="connsiteX2" fmla="*/ 1432560 w 3243134"/>
              <a:gd name="connsiteY2" fmla="*/ 751863 h 826028"/>
              <a:gd name="connsiteX3" fmla="*/ 2153920 w 3243134"/>
              <a:gd name="connsiteY3" fmla="*/ 10183 h 826028"/>
              <a:gd name="connsiteX4" fmla="*/ 2879829 w 3243134"/>
              <a:gd name="connsiteY4" fmla="*/ 769257 h 826028"/>
              <a:gd name="connsiteX5" fmla="*/ 3243134 w 3243134"/>
              <a:gd name="connsiteY5" fmla="*/ 772011 h 826028"/>
              <a:gd name="connsiteX0" fmla="*/ 0 w 2921424"/>
              <a:gd name="connsiteY0" fmla="*/ 202959 h 1002634"/>
              <a:gd name="connsiteX1" fmla="*/ 409810 w 2921424"/>
              <a:gd name="connsiteY1" fmla="*/ 176629 h 1002634"/>
              <a:gd name="connsiteX2" fmla="*/ 1110850 w 2921424"/>
              <a:gd name="connsiteY2" fmla="*/ 928469 h 1002634"/>
              <a:gd name="connsiteX3" fmla="*/ 1832210 w 2921424"/>
              <a:gd name="connsiteY3" fmla="*/ 186789 h 1002634"/>
              <a:gd name="connsiteX4" fmla="*/ 2558119 w 2921424"/>
              <a:gd name="connsiteY4" fmla="*/ 945863 h 1002634"/>
              <a:gd name="connsiteX5" fmla="*/ 2921424 w 2921424"/>
              <a:gd name="connsiteY5" fmla="*/ 948617 h 1002634"/>
              <a:gd name="connsiteX0" fmla="*/ 0 w 2921424"/>
              <a:gd name="connsiteY0" fmla="*/ 89588 h 889263"/>
              <a:gd name="connsiteX1" fmla="*/ 215077 w 2921424"/>
              <a:gd name="connsiteY1" fmla="*/ 45203 h 889263"/>
              <a:gd name="connsiteX2" fmla="*/ 409810 w 2921424"/>
              <a:gd name="connsiteY2" fmla="*/ 63258 h 889263"/>
              <a:gd name="connsiteX3" fmla="*/ 1110850 w 2921424"/>
              <a:gd name="connsiteY3" fmla="*/ 815098 h 889263"/>
              <a:gd name="connsiteX4" fmla="*/ 1832210 w 2921424"/>
              <a:gd name="connsiteY4" fmla="*/ 73418 h 889263"/>
              <a:gd name="connsiteX5" fmla="*/ 2558119 w 2921424"/>
              <a:gd name="connsiteY5" fmla="*/ 832492 h 889263"/>
              <a:gd name="connsiteX6" fmla="*/ 2921424 w 2921424"/>
              <a:gd name="connsiteY6" fmla="*/ 835246 h 889263"/>
              <a:gd name="connsiteX0" fmla="*/ 0 w 2921424"/>
              <a:gd name="connsiteY0" fmla="*/ 92967 h 892642"/>
              <a:gd name="connsiteX1" fmla="*/ 215077 w 2921424"/>
              <a:gd name="connsiteY1" fmla="*/ 48582 h 892642"/>
              <a:gd name="connsiteX2" fmla="*/ 409810 w 2921424"/>
              <a:gd name="connsiteY2" fmla="*/ 66637 h 892642"/>
              <a:gd name="connsiteX3" fmla="*/ 1103368 w 2921424"/>
              <a:gd name="connsiteY3" fmla="*/ 864568 h 892642"/>
              <a:gd name="connsiteX4" fmla="*/ 1832210 w 2921424"/>
              <a:gd name="connsiteY4" fmla="*/ 76797 h 892642"/>
              <a:gd name="connsiteX5" fmla="*/ 2558119 w 2921424"/>
              <a:gd name="connsiteY5" fmla="*/ 835871 h 892642"/>
              <a:gd name="connsiteX6" fmla="*/ 2921424 w 2921424"/>
              <a:gd name="connsiteY6" fmla="*/ 838625 h 892642"/>
              <a:gd name="connsiteX0" fmla="*/ 0 w 2921424"/>
              <a:gd name="connsiteY0" fmla="*/ 92967 h 891619"/>
              <a:gd name="connsiteX1" fmla="*/ 215077 w 2921424"/>
              <a:gd name="connsiteY1" fmla="*/ 48582 h 891619"/>
              <a:gd name="connsiteX2" fmla="*/ 409810 w 2921424"/>
              <a:gd name="connsiteY2" fmla="*/ 66637 h 891619"/>
              <a:gd name="connsiteX3" fmla="*/ 1103368 w 2921424"/>
              <a:gd name="connsiteY3" fmla="*/ 864568 h 891619"/>
              <a:gd name="connsiteX4" fmla="*/ 1877099 w 2921424"/>
              <a:gd name="connsiteY4" fmla="*/ 90625 h 891619"/>
              <a:gd name="connsiteX5" fmla="*/ 2558119 w 2921424"/>
              <a:gd name="connsiteY5" fmla="*/ 835871 h 891619"/>
              <a:gd name="connsiteX6" fmla="*/ 2921424 w 2921424"/>
              <a:gd name="connsiteY6" fmla="*/ 838625 h 89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424" h="891619">
                <a:moveTo>
                  <a:pt x="0" y="92967"/>
                </a:moveTo>
                <a:cubicBezTo>
                  <a:pt x="35846" y="59451"/>
                  <a:pt x="146775" y="52970"/>
                  <a:pt x="215077" y="48582"/>
                </a:cubicBezTo>
                <a:cubicBezTo>
                  <a:pt x="283379" y="44194"/>
                  <a:pt x="261762" y="-69360"/>
                  <a:pt x="409810" y="66637"/>
                </a:cubicBezTo>
                <a:cubicBezTo>
                  <a:pt x="557858" y="202634"/>
                  <a:pt x="858820" y="860570"/>
                  <a:pt x="1103368" y="864568"/>
                </a:cubicBezTo>
                <a:cubicBezTo>
                  <a:pt x="1347916" y="868566"/>
                  <a:pt x="1634641" y="95408"/>
                  <a:pt x="1877099" y="90625"/>
                </a:cubicBezTo>
                <a:cubicBezTo>
                  <a:pt x="2119557" y="85842"/>
                  <a:pt x="2384065" y="711204"/>
                  <a:pt x="2558119" y="835871"/>
                </a:cubicBezTo>
                <a:cubicBezTo>
                  <a:pt x="2732173" y="960538"/>
                  <a:pt x="2682664" y="836932"/>
                  <a:pt x="2921424" y="83862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1" name="任意多边形: 形状 300">
            <a:extLst>
              <a:ext uri="{FF2B5EF4-FFF2-40B4-BE49-F238E27FC236}">
                <a16:creationId xmlns:a16="http://schemas.microsoft.com/office/drawing/2014/main" id="{D731CD92-CB28-528B-9C4F-9916A4CAEAAD}"/>
              </a:ext>
            </a:extLst>
          </p:cNvPr>
          <p:cNvSpPr/>
          <p:nvPr/>
        </p:nvSpPr>
        <p:spPr>
          <a:xfrm>
            <a:off x="5312039" y="1795747"/>
            <a:ext cx="1081157" cy="469550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1 w 8625841"/>
              <a:gd name="connsiteY0" fmla="*/ 20331 h 772173"/>
              <a:gd name="connsiteX1" fmla="*/ 701041 w 8625841"/>
              <a:gd name="connsiteY1" fmla="*/ 772171 h 772173"/>
              <a:gd name="connsiteX2" fmla="*/ 1422401 w 8625841"/>
              <a:gd name="connsiteY2" fmla="*/ 30491 h 772173"/>
              <a:gd name="connsiteX3" fmla="*/ 2153921 w 8625841"/>
              <a:gd name="connsiteY3" fmla="*/ 751851 h 772173"/>
              <a:gd name="connsiteX4" fmla="*/ 2865121 w 8625841"/>
              <a:gd name="connsiteY4" fmla="*/ 30491 h 772173"/>
              <a:gd name="connsiteX5" fmla="*/ 3586481 w 8625841"/>
              <a:gd name="connsiteY5" fmla="*/ 762011 h 772173"/>
              <a:gd name="connsiteX6" fmla="*/ 4277361 w 8625841"/>
              <a:gd name="connsiteY6" fmla="*/ 11 h 772173"/>
              <a:gd name="connsiteX7" fmla="*/ 5019041 w 8625841"/>
              <a:gd name="connsiteY7" fmla="*/ 741691 h 772173"/>
              <a:gd name="connsiteX8" fmla="*/ 5740401 w 8625841"/>
              <a:gd name="connsiteY8" fmla="*/ 10171 h 772173"/>
              <a:gd name="connsiteX9" fmla="*/ 6451601 w 8625841"/>
              <a:gd name="connsiteY9" fmla="*/ 751851 h 772173"/>
              <a:gd name="connsiteX10" fmla="*/ 7172961 w 8625841"/>
              <a:gd name="connsiteY10" fmla="*/ 10171 h 772173"/>
              <a:gd name="connsiteX11" fmla="*/ 7874001 w 8625841"/>
              <a:gd name="connsiteY11" fmla="*/ 751851 h 772173"/>
              <a:gd name="connsiteX12" fmla="*/ 8625841 w 8625841"/>
              <a:gd name="connsiteY12" fmla="*/ 20331 h 772173"/>
              <a:gd name="connsiteX0" fmla="*/ 0 w 7924800"/>
              <a:gd name="connsiteY0" fmla="*/ 772171 h 772173"/>
              <a:gd name="connsiteX1" fmla="*/ 721360 w 7924800"/>
              <a:gd name="connsiteY1" fmla="*/ 30491 h 772173"/>
              <a:gd name="connsiteX2" fmla="*/ 1452880 w 7924800"/>
              <a:gd name="connsiteY2" fmla="*/ 751851 h 772173"/>
              <a:gd name="connsiteX3" fmla="*/ 2164080 w 7924800"/>
              <a:gd name="connsiteY3" fmla="*/ 30491 h 772173"/>
              <a:gd name="connsiteX4" fmla="*/ 2885440 w 7924800"/>
              <a:gd name="connsiteY4" fmla="*/ 762011 h 772173"/>
              <a:gd name="connsiteX5" fmla="*/ 3576320 w 7924800"/>
              <a:gd name="connsiteY5" fmla="*/ 11 h 772173"/>
              <a:gd name="connsiteX6" fmla="*/ 4318000 w 7924800"/>
              <a:gd name="connsiteY6" fmla="*/ 741691 h 772173"/>
              <a:gd name="connsiteX7" fmla="*/ 5039360 w 7924800"/>
              <a:gd name="connsiteY7" fmla="*/ 10171 h 772173"/>
              <a:gd name="connsiteX8" fmla="*/ 5750560 w 7924800"/>
              <a:gd name="connsiteY8" fmla="*/ 751851 h 772173"/>
              <a:gd name="connsiteX9" fmla="*/ 6471920 w 7924800"/>
              <a:gd name="connsiteY9" fmla="*/ 10171 h 772173"/>
              <a:gd name="connsiteX10" fmla="*/ 7172960 w 7924800"/>
              <a:gd name="connsiteY10" fmla="*/ 751851 h 772173"/>
              <a:gd name="connsiteX11" fmla="*/ 7924800 w 7924800"/>
              <a:gd name="connsiteY11" fmla="*/ 20331 h 772173"/>
              <a:gd name="connsiteX0" fmla="*/ 0 w 7172959"/>
              <a:gd name="connsiteY0" fmla="*/ 772171 h 772173"/>
              <a:gd name="connsiteX1" fmla="*/ 721360 w 7172959"/>
              <a:gd name="connsiteY1" fmla="*/ 30491 h 772173"/>
              <a:gd name="connsiteX2" fmla="*/ 1452880 w 7172959"/>
              <a:gd name="connsiteY2" fmla="*/ 751851 h 772173"/>
              <a:gd name="connsiteX3" fmla="*/ 2164080 w 7172959"/>
              <a:gd name="connsiteY3" fmla="*/ 30491 h 772173"/>
              <a:gd name="connsiteX4" fmla="*/ 2885440 w 7172959"/>
              <a:gd name="connsiteY4" fmla="*/ 762011 h 772173"/>
              <a:gd name="connsiteX5" fmla="*/ 3576320 w 7172959"/>
              <a:gd name="connsiteY5" fmla="*/ 11 h 772173"/>
              <a:gd name="connsiteX6" fmla="*/ 4318000 w 7172959"/>
              <a:gd name="connsiteY6" fmla="*/ 741691 h 772173"/>
              <a:gd name="connsiteX7" fmla="*/ 5039360 w 7172959"/>
              <a:gd name="connsiteY7" fmla="*/ 10171 h 772173"/>
              <a:gd name="connsiteX8" fmla="*/ 5750560 w 7172959"/>
              <a:gd name="connsiteY8" fmla="*/ 751851 h 772173"/>
              <a:gd name="connsiteX9" fmla="*/ 6471920 w 7172959"/>
              <a:gd name="connsiteY9" fmla="*/ 10171 h 772173"/>
              <a:gd name="connsiteX10" fmla="*/ 7172960 w 7172959"/>
              <a:gd name="connsiteY10" fmla="*/ 751851 h 772173"/>
              <a:gd name="connsiteX0" fmla="*/ 0 w 6471920"/>
              <a:gd name="connsiteY0" fmla="*/ 772171 h 772173"/>
              <a:gd name="connsiteX1" fmla="*/ 721360 w 6471920"/>
              <a:gd name="connsiteY1" fmla="*/ 30491 h 772173"/>
              <a:gd name="connsiteX2" fmla="*/ 1452880 w 6471920"/>
              <a:gd name="connsiteY2" fmla="*/ 751851 h 772173"/>
              <a:gd name="connsiteX3" fmla="*/ 2164080 w 6471920"/>
              <a:gd name="connsiteY3" fmla="*/ 30491 h 772173"/>
              <a:gd name="connsiteX4" fmla="*/ 2885440 w 6471920"/>
              <a:gd name="connsiteY4" fmla="*/ 762011 h 772173"/>
              <a:gd name="connsiteX5" fmla="*/ 3576320 w 6471920"/>
              <a:gd name="connsiteY5" fmla="*/ 11 h 772173"/>
              <a:gd name="connsiteX6" fmla="*/ 4318000 w 6471920"/>
              <a:gd name="connsiteY6" fmla="*/ 741691 h 772173"/>
              <a:gd name="connsiteX7" fmla="*/ 5039360 w 6471920"/>
              <a:gd name="connsiteY7" fmla="*/ 10171 h 772173"/>
              <a:gd name="connsiteX8" fmla="*/ 5750560 w 6471920"/>
              <a:gd name="connsiteY8" fmla="*/ 751851 h 772173"/>
              <a:gd name="connsiteX9" fmla="*/ 6471920 w 6471920"/>
              <a:gd name="connsiteY9" fmla="*/ 10171 h 772173"/>
              <a:gd name="connsiteX0" fmla="*/ 0 w 5750559"/>
              <a:gd name="connsiteY0" fmla="*/ 772171 h 772173"/>
              <a:gd name="connsiteX1" fmla="*/ 721360 w 5750559"/>
              <a:gd name="connsiteY1" fmla="*/ 30491 h 772173"/>
              <a:gd name="connsiteX2" fmla="*/ 1452880 w 5750559"/>
              <a:gd name="connsiteY2" fmla="*/ 751851 h 772173"/>
              <a:gd name="connsiteX3" fmla="*/ 2164080 w 5750559"/>
              <a:gd name="connsiteY3" fmla="*/ 30491 h 772173"/>
              <a:gd name="connsiteX4" fmla="*/ 2885440 w 5750559"/>
              <a:gd name="connsiteY4" fmla="*/ 762011 h 772173"/>
              <a:gd name="connsiteX5" fmla="*/ 3576320 w 5750559"/>
              <a:gd name="connsiteY5" fmla="*/ 11 h 772173"/>
              <a:gd name="connsiteX6" fmla="*/ 4318000 w 5750559"/>
              <a:gd name="connsiteY6" fmla="*/ 741691 h 772173"/>
              <a:gd name="connsiteX7" fmla="*/ 5039360 w 5750559"/>
              <a:gd name="connsiteY7" fmla="*/ 10171 h 772173"/>
              <a:gd name="connsiteX8" fmla="*/ 5750560 w 5750559"/>
              <a:gd name="connsiteY8" fmla="*/ 751851 h 772173"/>
              <a:gd name="connsiteX0" fmla="*/ 0 w 5039360"/>
              <a:gd name="connsiteY0" fmla="*/ 772171 h 772173"/>
              <a:gd name="connsiteX1" fmla="*/ 721360 w 5039360"/>
              <a:gd name="connsiteY1" fmla="*/ 30491 h 772173"/>
              <a:gd name="connsiteX2" fmla="*/ 1452880 w 5039360"/>
              <a:gd name="connsiteY2" fmla="*/ 751851 h 772173"/>
              <a:gd name="connsiteX3" fmla="*/ 2164080 w 5039360"/>
              <a:gd name="connsiteY3" fmla="*/ 30491 h 772173"/>
              <a:gd name="connsiteX4" fmla="*/ 2885440 w 5039360"/>
              <a:gd name="connsiteY4" fmla="*/ 762011 h 772173"/>
              <a:gd name="connsiteX5" fmla="*/ 3576320 w 5039360"/>
              <a:gd name="connsiteY5" fmla="*/ 11 h 772173"/>
              <a:gd name="connsiteX6" fmla="*/ 4318000 w 5039360"/>
              <a:gd name="connsiteY6" fmla="*/ 741691 h 772173"/>
              <a:gd name="connsiteX7" fmla="*/ 5039360 w 5039360"/>
              <a:gd name="connsiteY7" fmla="*/ 10171 h 772173"/>
              <a:gd name="connsiteX0" fmla="*/ 0 w 4317999"/>
              <a:gd name="connsiteY0" fmla="*/ 772171 h 772173"/>
              <a:gd name="connsiteX1" fmla="*/ 721360 w 4317999"/>
              <a:gd name="connsiteY1" fmla="*/ 30491 h 772173"/>
              <a:gd name="connsiteX2" fmla="*/ 1452880 w 4317999"/>
              <a:gd name="connsiteY2" fmla="*/ 751851 h 772173"/>
              <a:gd name="connsiteX3" fmla="*/ 2164080 w 4317999"/>
              <a:gd name="connsiteY3" fmla="*/ 30491 h 772173"/>
              <a:gd name="connsiteX4" fmla="*/ 2885440 w 4317999"/>
              <a:gd name="connsiteY4" fmla="*/ 762011 h 772173"/>
              <a:gd name="connsiteX5" fmla="*/ 3576320 w 4317999"/>
              <a:gd name="connsiteY5" fmla="*/ 11 h 772173"/>
              <a:gd name="connsiteX6" fmla="*/ 4318000 w 4317999"/>
              <a:gd name="connsiteY6" fmla="*/ 741691 h 772173"/>
              <a:gd name="connsiteX0" fmla="*/ 0 w 3576319"/>
              <a:gd name="connsiteY0" fmla="*/ 772160 h 772162"/>
              <a:gd name="connsiteX1" fmla="*/ 721360 w 3576319"/>
              <a:gd name="connsiteY1" fmla="*/ 30480 h 772162"/>
              <a:gd name="connsiteX2" fmla="*/ 1452880 w 3576319"/>
              <a:gd name="connsiteY2" fmla="*/ 751840 h 772162"/>
              <a:gd name="connsiteX3" fmla="*/ 2164080 w 3576319"/>
              <a:gd name="connsiteY3" fmla="*/ 30480 h 772162"/>
              <a:gd name="connsiteX4" fmla="*/ 2885440 w 3576319"/>
              <a:gd name="connsiteY4" fmla="*/ 762000 h 772162"/>
              <a:gd name="connsiteX5" fmla="*/ 3576320 w 3576319"/>
              <a:gd name="connsiteY5" fmla="*/ 0 h 772162"/>
              <a:gd name="connsiteX0" fmla="*/ 0 w 2885439"/>
              <a:gd name="connsiteY0" fmla="*/ 741692 h 741694"/>
              <a:gd name="connsiteX1" fmla="*/ 721360 w 2885439"/>
              <a:gd name="connsiteY1" fmla="*/ 12 h 741694"/>
              <a:gd name="connsiteX2" fmla="*/ 1452880 w 2885439"/>
              <a:gd name="connsiteY2" fmla="*/ 721372 h 741694"/>
              <a:gd name="connsiteX3" fmla="*/ 2164080 w 2885439"/>
              <a:gd name="connsiteY3" fmla="*/ 12 h 741694"/>
              <a:gd name="connsiteX4" fmla="*/ 2885440 w 2885439"/>
              <a:gd name="connsiteY4" fmla="*/ 731532 h 741694"/>
              <a:gd name="connsiteX0" fmla="*/ 0 w 2164081"/>
              <a:gd name="connsiteY0" fmla="*/ 741692 h 741694"/>
              <a:gd name="connsiteX1" fmla="*/ 721360 w 2164081"/>
              <a:gd name="connsiteY1" fmla="*/ 12 h 741694"/>
              <a:gd name="connsiteX2" fmla="*/ 1452880 w 2164081"/>
              <a:gd name="connsiteY2" fmla="*/ 721372 h 741694"/>
              <a:gd name="connsiteX3" fmla="*/ 2164080 w 2164081"/>
              <a:gd name="connsiteY3" fmla="*/ 12 h 741694"/>
              <a:gd name="connsiteX0" fmla="*/ 0 w 2213045"/>
              <a:gd name="connsiteY0" fmla="*/ 791463 h 791465"/>
              <a:gd name="connsiteX1" fmla="*/ 721360 w 2213045"/>
              <a:gd name="connsiteY1" fmla="*/ 49783 h 791465"/>
              <a:gd name="connsiteX2" fmla="*/ 1452880 w 2213045"/>
              <a:gd name="connsiteY2" fmla="*/ 771143 h 791465"/>
              <a:gd name="connsiteX3" fmla="*/ 2164080 w 2213045"/>
              <a:gd name="connsiteY3" fmla="*/ 49783 h 791465"/>
              <a:gd name="connsiteX4" fmla="*/ 2150593 w 2213045"/>
              <a:gd name="connsiteY4" fmla="*/ 63016 h 791465"/>
              <a:gd name="connsiteX0" fmla="*/ 0 w 2384125"/>
              <a:gd name="connsiteY0" fmla="*/ 791463 h 791465"/>
              <a:gd name="connsiteX1" fmla="*/ 721360 w 2384125"/>
              <a:gd name="connsiteY1" fmla="*/ 49783 h 791465"/>
              <a:gd name="connsiteX2" fmla="*/ 1452880 w 2384125"/>
              <a:gd name="connsiteY2" fmla="*/ 771143 h 791465"/>
              <a:gd name="connsiteX3" fmla="*/ 2164080 w 2384125"/>
              <a:gd name="connsiteY3" fmla="*/ 49783 h 791465"/>
              <a:gd name="connsiteX4" fmla="*/ 2384041 w 2384125"/>
              <a:gd name="connsiteY4" fmla="*/ 63015 h 791465"/>
              <a:gd name="connsiteX0" fmla="*/ 0 w 2384082"/>
              <a:gd name="connsiteY0" fmla="*/ 791463 h 791465"/>
              <a:gd name="connsiteX1" fmla="*/ 721360 w 2384082"/>
              <a:gd name="connsiteY1" fmla="*/ 49783 h 791465"/>
              <a:gd name="connsiteX2" fmla="*/ 1452880 w 2384082"/>
              <a:gd name="connsiteY2" fmla="*/ 771143 h 791465"/>
              <a:gd name="connsiteX3" fmla="*/ 2092749 w 2384082"/>
              <a:gd name="connsiteY3" fmla="*/ 49783 h 791465"/>
              <a:gd name="connsiteX4" fmla="*/ 2384041 w 2384082"/>
              <a:gd name="connsiteY4" fmla="*/ 63015 h 791465"/>
              <a:gd name="connsiteX0" fmla="*/ 65528 w 2449610"/>
              <a:gd name="connsiteY0" fmla="*/ 791463 h 857095"/>
              <a:gd name="connsiteX1" fmla="*/ 50243 w 2449610"/>
              <a:gd name="connsiteY1" fmla="*/ 805007 h 857095"/>
              <a:gd name="connsiteX2" fmla="*/ 786888 w 2449610"/>
              <a:gd name="connsiteY2" fmla="*/ 49783 h 857095"/>
              <a:gd name="connsiteX3" fmla="*/ 1518408 w 2449610"/>
              <a:gd name="connsiteY3" fmla="*/ 771143 h 857095"/>
              <a:gd name="connsiteX4" fmla="*/ 2158277 w 2449610"/>
              <a:gd name="connsiteY4" fmla="*/ 49783 h 857095"/>
              <a:gd name="connsiteX5" fmla="*/ 2449569 w 2449610"/>
              <a:gd name="connsiteY5" fmla="*/ 63015 h 857095"/>
              <a:gd name="connsiteX0" fmla="*/ 303740 w 2687822"/>
              <a:gd name="connsiteY0" fmla="*/ 791463 h 850282"/>
              <a:gd name="connsiteX1" fmla="*/ 22584 w 2687822"/>
              <a:gd name="connsiteY1" fmla="*/ 796013 h 850282"/>
              <a:gd name="connsiteX2" fmla="*/ 1025100 w 2687822"/>
              <a:gd name="connsiteY2" fmla="*/ 49783 h 850282"/>
              <a:gd name="connsiteX3" fmla="*/ 1756620 w 2687822"/>
              <a:gd name="connsiteY3" fmla="*/ 771143 h 850282"/>
              <a:gd name="connsiteX4" fmla="*/ 2396489 w 2687822"/>
              <a:gd name="connsiteY4" fmla="*/ 49783 h 850282"/>
              <a:gd name="connsiteX5" fmla="*/ 2687781 w 2687822"/>
              <a:gd name="connsiteY5" fmla="*/ 63015 h 850282"/>
              <a:gd name="connsiteX0" fmla="*/ 3337 w 2763529"/>
              <a:gd name="connsiteY0" fmla="*/ 800457 h 852653"/>
              <a:gd name="connsiteX1" fmla="*/ 98291 w 2763529"/>
              <a:gd name="connsiteY1" fmla="*/ 796013 h 852653"/>
              <a:gd name="connsiteX2" fmla="*/ 1100807 w 2763529"/>
              <a:gd name="connsiteY2" fmla="*/ 49783 h 852653"/>
              <a:gd name="connsiteX3" fmla="*/ 1832327 w 2763529"/>
              <a:gd name="connsiteY3" fmla="*/ 771143 h 852653"/>
              <a:gd name="connsiteX4" fmla="*/ 2472196 w 2763529"/>
              <a:gd name="connsiteY4" fmla="*/ 49783 h 852653"/>
              <a:gd name="connsiteX5" fmla="*/ 2763488 w 2763529"/>
              <a:gd name="connsiteY5" fmla="*/ 63015 h 852653"/>
              <a:gd name="connsiteX0" fmla="*/ 21 w 2760213"/>
              <a:gd name="connsiteY0" fmla="*/ 800457 h 831310"/>
              <a:gd name="connsiteX1" fmla="*/ 367331 w 2760213"/>
              <a:gd name="connsiteY1" fmla="*/ 764535 h 831310"/>
              <a:gd name="connsiteX2" fmla="*/ 1097491 w 2760213"/>
              <a:gd name="connsiteY2" fmla="*/ 49783 h 831310"/>
              <a:gd name="connsiteX3" fmla="*/ 1829011 w 2760213"/>
              <a:gd name="connsiteY3" fmla="*/ 771143 h 831310"/>
              <a:gd name="connsiteX4" fmla="*/ 2468880 w 2760213"/>
              <a:gd name="connsiteY4" fmla="*/ 49783 h 831310"/>
              <a:gd name="connsiteX5" fmla="*/ 2760172 w 2760213"/>
              <a:gd name="connsiteY5" fmla="*/ 63015 h 831310"/>
              <a:gd name="connsiteX0" fmla="*/ 21 w 2760213"/>
              <a:gd name="connsiteY0" fmla="*/ 800457 h 831312"/>
              <a:gd name="connsiteX1" fmla="*/ 367331 w 2760213"/>
              <a:gd name="connsiteY1" fmla="*/ 764535 h 831312"/>
              <a:gd name="connsiteX2" fmla="*/ 1097491 w 2760213"/>
              <a:gd name="connsiteY2" fmla="*/ 49783 h 831312"/>
              <a:gd name="connsiteX3" fmla="*/ 1829011 w 2760213"/>
              <a:gd name="connsiteY3" fmla="*/ 771143 h 831312"/>
              <a:gd name="connsiteX4" fmla="*/ 2468880 w 2760213"/>
              <a:gd name="connsiteY4" fmla="*/ 49783 h 831312"/>
              <a:gd name="connsiteX5" fmla="*/ 2760172 w 2760213"/>
              <a:gd name="connsiteY5" fmla="*/ 63015 h 831312"/>
              <a:gd name="connsiteX0" fmla="*/ 21 w 2760213"/>
              <a:gd name="connsiteY0" fmla="*/ 800457 h 831310"/>
              <a:gd name="connsiteX1" fmla="*/ 367331 w 2760213"/>
              <a:gd name="connsiteY1" fmla="*/ 764535 h 831310"/>
              <a:gd name="connsiteX2" fmla="*/ 1097491 w 2760213"/>
              <a:gd name="connsiteY2" fmla="*/ 49783 h 831310"/>
              <a:gd name="connsiteX3" fmla="*/ 1829011 w 2760213"/>
              <a:gd name="connsiteY3" fmla="*/ 771143 h 831310"/>
              <a:gd name="connsiteX4" fmla="*/ 2468880 w 2760213"/>
              <a:gd name="connsiteY4" fmla="*/ 49783 h 831310"/>
              <a:gd name="connsiteX5" fmla="*/ 2760172 w 2760213"/>
              <a:gd name="connsiteY5" fmla="*/ 63015 h 83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0213" h="831310">
                <a:moveTo>
                  <a:pt x="21" y="800457"/>
                </a:moveTo>
                <a:cubicBezTo>
                  <a:pt x="-2526" y="802714"/>
                  <a:pt x="247104" y="888148"/>
                  <a:pt x="367331" y="764535"/>
                </a:cubicBezTo>
                <a:cubicBezTo>
                  <a:pt x="708036" y="559978"/>
                  <a:pt x="853878" y="48682"/>
                  <a:pt x="1097491" y="49783"/>
                </a:cubicBezTo>
                <a:cubicBezTo>
                  <a:pt x="1341104" y="50884"/>
                  <a:pt x="1600446" y="771143"/>
                  <a:pt x="1829011" y="771143"/>
                </a:cubicBezTo>
                <a:cubicBezTo>
                  <a:pt x="2057576" y="771143"/>
                  <a:pt x="2313687" y="167804"/>
                  <a:pt x="2468880" y="49783"/>
                </a:cubicBezTo>
                <a:cubicBezTo>
                  <a:pt x="2624074" y="-68238"/>
                  <a:pt x="2762982" y="60258"/>
                  <a:pt x="2760172" y="63015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3" name="任意多边形: 形状 302">
            <a:extLst>
              <a:ext uri="{FF2B5EF4-FFF2-40B4-BE49-F238E27FC236}">
                <a16:creationId xmlns:a16="http://schemas.microsoft.com/office/drawing/2014/main" id="{50D5805B-E846-95D2-0515-DF72C8A15EB7}"/>
              </a:ext>
            </a:extLst>
          </p:cNvPr>
          <p:cNvSpPr/>
          <p:nvPr/>
        </p:nvSpPr>
        <p:spPr>
          <a:xfrm>
            <a:off x="9003819" y="2312737"/>
            <a:ext cx="694663" cy="529068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4" name="任意多边形: 形状 303">
            <a:extLst>
              <a:ext uri="{FF2B5EF4-FFF2-40B4-BE49-F238E27FC236}">
                <a16:creationId xmlns:a16="http://schemas.microsoft.com/office/drawing/2014/main" id="{C4F2BEA9-541A-2067-474D-061F0A0AB518}"/>
              </a:ext>
            </a:extLst>
          </p:cNvPr>
          <p:cNvSpPr/>
          <p:nvPr/>
        </p:nvSpPr>
        <p:spPr>
          <a:xfrm>
            <a:off x="9003818" y="2027658"/>
            <a:ext cx="694663" cy="252456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5" name="任意多边形: 形状 304">
            <a:extLst>
              <a:ext uri="{FF2B5EF4-FFF2-40B4-BE49-F238E27FC236}">
                <a16:creationId xmlns:a16="http://schemas.microsoft.com/office/drawing/2014/main" id="{772548D4-2FA6-933F-E2A5-6657E9777877}"/>
              </a:ext>
            </a:extLst>
          </p:cNvPr>
          <p:cNvSpPr/>
          <p:nvPr/>
        </p:nvSpPr>
        <p:spPr>
          <a:xfrm>
            <a:off x="8999188" y="2903217"/>
            <a:ext cx="694663" cy="252456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6" name="任意多边形: 形状 305">
            <a:extLst>
              <a:ext uri="{FF2B5EF4-FFF2-40B4-BE49-F238E27FC236}">
                <a16:creationId xmlns:a16="http://schemas.microsoft.com/office/drawing/2014/main" id="{5DB34F2E-CD96-35A2-904F-ECFA62345BCD}"/>
              </a:ext>
            </a:extLst>
          </p:cNvPr>
          <p:cNvSpPr/>
          <p:nvPr/>
        </p:nvSpPr>
        <p:spPr>
          <a:xfrm>
            <a:off x="10010038" y="2274637"/>
            <a:ext cx="694663" cy="529068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7" name="任意多边形: 形状 306">
            <a:extLst>
              <a:ext uri="{FF2B5EF4-FFF2-40B4-BE49-F238E27FC236}">
                <a16:creationId xmlns:a16="http://schemas.microsoft.com/office/drawing/2014/main" id="{2CCB3456-4FD8-6EF2-31C4-E9613961069C}"/>
              </a:ext>
            </a:extLst>
          </p:cNvPr>
          <p:cNvSpPr/>
          <p:nvPr/>
        </p:nvSpPr>
        <p:spPr>
          <a:xfrm>
            <a:off x="10010037" y="1989558"/>
            <a:ext cx="694663" cy="252456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08" name="任意多边形: 形状 307">
            <a:extLst>
              <a:ext uri="{FF2B5EF4-FFF2-40B4-BE49-F238E27FC236}">
                <a16:creationId xmlns:a16="http://schemas.microsoft.com/office/drawing/2014/main" id="{7EC51C9A-FA31-E16F-0746-0E0D002AFC49}"/>
              </a:ext>
            </a:extLst>
          </p:cNvPr>
          <p:cNvSpPr/>
          <p:nvPr/>
        </p:nvSpPr>
        <p:spPr>
          <a:xfrm>
            <a:off x="10005407" y="2865117"/>
            <a:ext cx="694663" cy="252456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  <a:gd name="connsiteX0" fmla="*/ 0 w 9357360"/>
              <a:gd name="connsiteY0" fmla="*/ 751851 h 1050429"/>
              <a:gd name="connsiteX1" fmla="*/ 731520 w 9357360"/>
              <a:gd name="connsiteY1" fmla="*/ 20331 h 1050429"/>
              <a:gd name="connsiteX2" fmla="*/ 1391588 w 9357360"/>
              <a:gd name="connsiteY2" fmla="*/ 1050427 h 1050429"/>
              <a:gd name="connsiteX3" fmla="*/ 2153920 w 9357360"/>
              <a:gd name="connsiteY3" fmla="*/ 30491 h 1050429"/>
              <a:gd name="connsiteX4" fmla="*/ 2885440 w 9357360"/>
              <a:gd name="connsiteY4" fmla="*/ 751851 h 1050429"/>
              <a:gd name="connsiteX5" fmla="*/ 3596640 w 9357360"/>
              <a:gd name="connsiteY5" fmla="*/ 30491 h 1050429"/>
              <a:gd name="connsiteX6" fmla="*/ 4318000 w 9357360"/>
              <a:gd name="connsiteY6" fmla="*/ 762011 h 1050429"/>
              <a:gd name="connsiteX7" fmla="*/ 5008880 w 9357360"/>
              <a:gd name="connsiteY7" fmla="*/ 11 h 1050429"/>
              <a:gd name="connsiteX8" fmla="*/ 5750560 w 9357360"/>
              <a:gd name="connsiteY8" fmla="*/ 741691 h 1050429"/>
              <a:gd name="connsiteX9" fmla="*/ 6471920 w 9357360"/>
              <a:gd name="connsiteY9" fmla="*/ 10171 h 1050429"/>
              <a:gd name="connsiteX10" fmla="*/ 7183120 w 9357360"/>
              <a:gd name="connsiteY10" fmla="*/ 751851 h 1050429"/>
              <a:gd name="connsiteX11" fmla="*/ 7904480 w 9357360"/>
              <a:gd name="connsiteY11" fmla="*/ 10171 h 1050429"/>
              <a:gd name="connsiteX12" fmla="*/ 8605520 w 9357360"/>
              <a:gd name="connsiteY12" fmla="*/ 751851 h 1050429"/>
              <a:gd name="connsiteX13" fmla="*/ 9357360 w 9357360"/>
              <a:gd name="connsiteY13" fmla="*/ 20331 h 1050429"/>
              <a:gd name="connsiteX0" fmla="*/ 0 w 9357360"/>
              <a:gd name="connsiteY0" fmla="*/ 1153322 h 1455250"/>
              <a:gd name="connsiteX1" fmla="*/ 731520 w 9357360"/>
              <a:gd name="connsiteY1" fmla="*/ 421802 h 1455250"/>
              <a:gd name="connsiteX2" fmla="*/ 1391588 w 9357360"/>
              <a:gd name="connsiteY2" fmla="*/ 1451898 h 1455250"/>
              <a:gd name="connsiteX3" fmla="*/ 2126605 w 9357360"/>
              <a:gd name="connsiteY3" fmla="*/ 1595 h 1455250"/>
              <a:gd name="connsiteX4" fmla="*/ 2885440 w 9357360"/>
              <a:gd name="connsiteY4" fmla="*/ 1153322 h 1455250"/>
              <a:gd name="connsiteX5" fmla="*/ 3596640 w 9357360"/>
              <a:gd name="connsiteY5" fmla="*/ 431962 h 1455250"/>
              <a:gd name="connsiteX6" fmla="*/ 4318000 w 9357360"/>
              <a:gd name="connsiteY6" fmla="*/ 1163482 h 1455250"/>
              <a:gd name="connsiteX7" fmla="*/ 5008880 w 9357360"/>
              <a:gd name="connsiteY7" fmla="*/ 401482 h 1455250"/>
              <a:gd name="connsiteX8" fmla="*/ 5750560 w 9357360"/>
              <a:gd name="connsiteY8" fmla="*/ 1143162 h 1455250"/>
              <a:gd name="connsiteX9" fmla="*/ 6471920 w 9357360"/>
              <a:gd name="connsiteY9" fmla="*/ 411642 h 1455250"/>
              <a:gd name="connsiteX10" fmla="*/ 7183120 w 9357360"/>
              <a:gd name="connsiteY10" fmla="*/ 1153322 h 1455250"/>
              <a:gd name="connsiteX11" fmla="*/ 7904480 w 9357360"/>
              <a:gd name="connsiteY11" fmla="*/ 411642 h 1455250"/>
              <a:gd name="connsiteX12" fmla="*/ 8605520 w 9357360"/>
              <a:gd name="connsiteY12" fmla="*/ 1153322 h 1455250"/>
              <a:gd name="connsiteX13" fmla="*/ 9357360 w 9357360"/>
              <a:gd name="connsiteY13" fmla="*/ 421802 h 1455250"/>
              <a:gd name="connsiteX0" fmla="*/ 0 w 9357360"/>
              <a:gd name="connsiteY0" fmla="*/ 1152503 h 1686044"/>
              <a:gd name="connsiteX1" fmla="*/ 731520 w 9357360"/>
              <a:gd name="connsiteY1" fmla="*/ 420983 h 1686044"/>
              <a:gd name="connsiteX2" fmla="*/ 1391588 w 9357360"/>
              <a:gd name="connsiteY2" fmla="*/ 1451079 h 1686044"/>
              <a:gd name="connsiteX3" fmla="*/ 2126605 w 9357360"/>
              <a:gd name="connsiteY3" fmla="*/ 776 h 1686044"/>
              <a:gd name="connsiteX4" fmla="*/ 2748874 w 9357360"/>
              <a:gd name="connsiteY4" fmla="*/ 1683043 h 1686044"/>
              <a:gd name="connsiteX5" fmla="*/ 3596640 w 9357360"/>
              <a:gd name="connsiteY5" fmla="*/ 431143 h 1686044"/>
              <a:gd name="connsiteX6" fmla="*/ 4318000 w 9357360"/>
              <a:gd name="connsiteY6" fmla="*/ 1162663 h 1686044"/>
              <a:gd name="connsiteX7" fmla="*/ 5008880 w 9357360"/>
              <a:gd name="connsiteY7" fmla="*/ 400663 h 1686044"/>
              <a:gd name="connsiteX8" fmla="*/ 5750560 w 9357360"/>
              <a:gd name="connsiteY8" fmla="*/ 1142343 h 1686044"/>
              <a:gd name="connsiteX9" fmla="*/ 6471920 w 9357360"/>
              <a:gd name="connsiteY9" fmla="*/ 410823 h 1686044"/>
              <a:gd name="connsiteX10" fmla="*/ 7183120 w 9357360"/>
              <a:gd name="connsiteY10" fmla="*/ 1152503 h 1686044"/>
              <a:gd name="connsiteX11" fmla="*/ 7904480 w 9357360"/>
              <a:gd name="connsiteY11" fmla="*/ 410823 h 1686044"/>
              <a:gd name="connsiteX12" fmla="*/ 8605520 w 9357360"/>
              <a:gd name="connsiteY12" fmla="*/ 1152503 h 1686044"/>
              <a:gd name="connsiteX13" fmla="*/ 9357360 w 9357360"/>
              <a:gd name="connsiteY13" fmla="*/ 420983 h 1686044"/>
              <a:gd name="connsiteX0" fmla="*/ 0 w 9357360"/>
              <a:gd name="connsiteY0" fmla="*/ 1537481 h 2069758"/>
              <a:gd name="connsiteX1" fmla="*/ 731520 w 9357360"/>
              <a:gd name="connsiteY1" fmla="*/ 805961 h 2069758"/>
              <a:gd name="connsiteX2" fmla="*/ 1391588 w 9357360"/>
              <a:gd name="connsiteY2" fmla="*/ 1836057 h 2069758"/>
              <a:gd name="connsiteX3" fmla="*/ 2126605 w 9357360"/>
              <a:gd name="connsiteY3" fmla="*/ 385754 h 2069758"/>
              <a:gd name="connsiteX4" fmla="*/ 2748874 w 9357360"/>
              <a:gd name="connsiteY4" fmla="*/ 2068021 h 2069758"/>
              <a:gd name="connsiteX5" fmla="*/ 3514698 w 9357360"/>
              <a:gd name="connsiteY5" fmla="*/ 3617 h 2069758"/>
              <a:gd name="connsiteX6" fmla="*/ 4318000 w 9357360"/>
              <a:gd name="connsiteY6" fmla="*/ 1547641 h 2069758"/>
              <a:gd name="connsiteX7" fmla="*/ 5008880 w 9357360"/>
              <a:gd name="connsiteY7" fmla="*/ 785641 h 2069758"/>
              <a:gd name="connsiteX8" fmla="*/ 5750560 w 9357360"/>
              <a:gd name="connsiteY8" fmla="*/ 1527321 h 2069758"/>
              <a:gd name="connsiteX9" fmla="*/ 6471920 w 9357360"/>
              <a:gd name="connsiteY9" fmla="*/ 795801 h 2069758"/>
              <a:gd name="connsiteX10" fmla="*/ 7183120 w 9357360"/>
              <a:gd name="connsiteY10" fmla="*/ 1537481 h 2069758"/>
              <a:gd name="connsiteX11" fmla="*/ 7904480 w 9357360"/>
              <a:gd name="connsiteY11" fmla="*/ 795801 h 2069758"/>
              <a:gd name="connsiteX12" fmla="*/ 8605520 w 9357360"/>
              <a:gd name="connsiteY12" fmla="*/ 1537481 h 2069758"/>
              <a:gd name="connsiteX13" fmla="*/ 9357360 w 9357360"/>
              <a:gd name="connsiteY13" fmla="*/ 805961 h 2069758"/>
              <a:gd name="connsiteX0" fmla="*/ 0 w 9357360"/>
              <a:gd name="connsiteY0" fmla="*/ 1534627 h 2066905"/>
              <a:gd name="connsiteX1" fmla="*/ 731520 w 9357360"/>
              <a:gd name="connsiteY1" fmla="*/ 803107 h 2066905"/>
              <a:gd name="connsiteX2" fmla="*/ 1391588 w 9357360"/>
              <a:gd name="connsiteY2" fmla="*/ 1833203 h 2066905"/>
              <a:gd name="connsiteX3" fmla="*/ 2126605 w 9357360"/>
              <a:gd name="connsiteY3" fmla="*/ 382900 h 2066905"/>
              <a:gd name="connsiteX4" fmla="*/ 2748874 w 9357360"/>
              <a:gd name="connsiteY4" fmla="*/ 2065167 h 2066905"/>
              <a:gd name="connsiteX5" fmla="*/ 3514698 w 9357360"/>
              <a:gd name="connsiteY5" fmla="*/ 763 h 2066905"/>
              <a:gd name="connsiteX6" fmla="*/ 4358972 w 9357360"/>
              <a:gd name="connsiteY6" fmla="*/ 1811911 h 2066905"/>
              <a:gd name="connsiteX7" fmla="*/ 5008880 w 9357360"/>
              <a:gd name="connsiteY7" fmla="*/ 782787 h 2066905"/>
              <a:gd name="connsiteX8" fmla="*/ 5750560 w 9357360"/>
              <a:gd name="connsiteY8" fmla="*/ 1524467 h 2066905"/>
              <a:gd name="connsiteX9" fmla="*/ 6471920 w 9357360"/>
              <a:gd name="connsiteY9" fmla="*/ 792947 h 2066905"/>
              <a:gd name="connsiteX10" fmla="*/ 7183120 w 9357360"/>
              <a:gd name="connsiteY10" fmla="*/ 1534627 h 2066905"/>
              <a:gd name="connsiteX11" fmla="*/ 7904480 w 9357360"/>
              <a:gd name="connsiteY11" fmla="*/ 792947 h 2066905"/>
              <a:gd name="connsiteX12" fmla="*/ 8605520 w 9357360"/>
              <a:gd name="connsiteY12" fmla="*/ 1534627 h 2066905"/>
              <a:gd name="connsiteX13" fmla="*/ 9357360 w 9357360"/>
              <a:gd name="connsiteY13" fmla="*/ 803107 h 2066905"/>
              <a:gd name="connsiteX0" fmla="*/ 0 w 9357360"/>
              <a:gd name="connsiteY0" fmla="*/ 1534599 h 2066877"/>
              <a:gd name="connsiteX1" fmla="*/ 731520 w 9357360"/>
              <a:gd name="connsiteY1" fmla="*/ 803079 h 2066877"/>
              <a:gd name="connsiteX2" fmla="*/ 1391588 w 9357360"/>
              <a:gd name="connsiteY2" fmla="*/ 1833175 h 2066877"/>
              <a:gd name="connsiteX3" fmla="*/ 2126605 w 9357360"/>
              <a:gd name="connsiteY3" fmla="*/ 382872 h 2066877"/>
              <a:gd name="connsiteX4" fmla="*/ 2748874 w 9357360"/>
              <a:gd name="connsiteY4" fmla="*/ 2065139 h 2066877"/>
              <a:gd name="connsiteX5" fmla="*/ 3514698 w 9357360"/>
              <a:gd name="connsiteY5" fmla="*/ 735 h 2066877"/>
              <a:gd name="connsiteX6" fmla="*/ 4358972 w 9357360"/>
              <a:gd name="connsiteY6" fmla="*/ 1811883 h 2066877"/>
              <a:gd name="connsiteX7" fmla="*/ 4926944 w 9357360"/>
              <a:gd name="connsiteY7" fmla="*/ 370942 h 2066877"/>
              <a:gd name="connsiteX8" fmla="*/ 5750560 w 9357360"/>
              <a:gd name="connsiteY8" fmla="*/ 1524439 h 2066877"/>
              <a:gd name="connsiteX9" fmla="*/ 6471920 w 9357360"/>
              <a:gd name="connsiteY9" fmla="*/ 792919 h 2066877"/>
              <a:gd name="connsiteX10" fmla="*/ 7183120 w 9357360"/>
              <a:gd name="connsiteY10" fmla="*/ 1534599 h 2066877"/>
              <a:gd name="connsiteX11" fmla="*/ 7904480 w 9357360"/>
              <a:gd name="connsiteY11" fmla="*/ 792919 h 2066877"/>
              <a:gd name="connsiteX12" fmla="*/ 8605520 w 9357360"/>
              <a:gd name="connsiteY12" fmla="*/ 1534599 h 2066877"/>
              <a:gd name="connsiteX13" fmla="*/ 9357360 w 9357360"/>
              <a:gd name="connsiteY13" fmla="*/ 803079 h 2066877"/>
              <a:gd name="connsiteX0" fmla="*/ 0 w 8605520"/>
              <a:gd name="connsiteY0" fmla="*/ 1534599 h 2066877"/>
              <a:gd name="connsiteX1" fmla="*/ 731520 w 8605520"/>
              <a:gd name="connsiteY1" fmla="*/ 803079 h 2066877"/>
              <a:gd name="connsiteX2" fmla="*/ 1391588 w 8605520"/>
              <a:gd name="connsiteY2" fmla="*/ 1833175 h 2066877"/>
              <a:gd name="connsiteX3" fmla="*/ 2126605 w 8605520"/>
              <a:gd name="connsiteY3" fmla="*/ 382872 h 2066877"/>
              <a:gd name="connsiteX4" fmla="*/ 2748874 w 8605520"/>
              <a:gd name="connsiteY4" fmla="*/ 2065139 h 2066877"/>
              <a:gd name="connsiteX5" fmla="*/ 3514698 w 8605520"/>
              <a:gd name="connsiteY5" fmla="*/ 735 h 2066877"/>
              <a:gd name="connsiteX6" fmla="*/ 4358972 w 8605520"/>
              <a:gd name="connsiteY6" fmla="*/ 1811883 h 2066877"/>
              <a:gd name="connsiteX7" fmla="*/ 4926944 w 8605520"/>
              <a:gd name="connsiteY7" fmla="*/ 370942 h 2066877"/>
              <a:gd name="connsiteX8" fmla="*/ 5750560 w 8605520"/>
              <a:gd name="connsiteY8" fmla="*/ 1524439 h 2066877"/>
              <a:gd name="connsiteX9" fmla="*/ 6471920 w 8605520"/>
              <a:gd name="connsiteY9" fmla="*/ 792919 h 2066877"/>
              <a:gd name="connsiteX10" fmla="*/ 7183120 w 8605520"/>
              <a:gd name="connsiteY10" fmla="*/ 1534599 h 2066877"/>
              <a:gd name="connsiteX11" fmla="*/ 7904480 w 8605520"/>
              <a:gd name="connsiteY11" fmla="*/ 792919 h 2066877"/>
              <a:gd name="connsiteX12" fmla="*/ 8605520 w 8605520"/>
              <a:gd name="connsiteY12" fmla="*/ 1534599 h 2066877"/>
              <a:gd name="connsiteX0" fmla="*/ 0 w 7904478"/>
              <a:gd name="connsiteY0" fmla="*/ 1534599 h 2066877"/>
              <a:gd name="connsiteX1" fmla="*/ 731520 w 7904478"/>
              <a:gd name="connsiteY1" fmla="*/ 803079 h 2066877"/>
              <a:gd name="connsiteX2" fmla="*/ 1391588 w 7904478"/>
              <a:gd name="connsiteY2" fmla="*/ 1833175 h 2066877"/>
              <a:gd name="connsiteX3" fmla="*/ 2126605 w 7904478"/>
              <a:gd name="connsiteY3" fmla="*/ 382872 h 2066877"/>
              <a:gd name="connsiteX4" fmla="*/ 2748874 w 7904478"/>
              <a:gd name="connsiteY4" fmla="*/ 2065139 h 2066877"/>
              <a:gd name="connsiteX5" fmla="*/ 3514698 w 7904478"/>
              <a:gd name="connsiteY5" fmla="*/ 735 h 2066877"/>
              <a:gd name="connsiteX6" fmla="*/ 4358972 w 7904478"/>
              <a:gd name="connsiteY6" fmla="*/ 1811883 h 2066877"/>
              <a:gd name="connsiteX7" fmla="*/ 4926944 w 7904478"/>
              <a:gd name="connsiteY7" fmla="*/ 370942 h 2066877"/>
              <a:gd name="connsiteX8" fmla="*/ 5750560 w 7904478"/>
              <a:gd name="connsiteY8" fmla="*/ 1524439 h 2066877"/>
              <a:gd name="connsiteX9" fmla="*/ 6471920 w 7904478"/>
              <a:gd name="connsiteY9" fmla="*/ 792919 h 2066877"/>
              <a:gd name="connsiteX10" fmla="*/ 7183120 w 7904478"/>
              <a:gd name="connsiteY10" fmla="*/ 1534599 h 2066877"/>
              <a:gd name="connsiteX11" fmla="*/ 7904480 w 7904478"/>
              <a:gd name="connsiteY11" fmla="*/ 792919 h 2066877"/>
              <a:gd name="connsiteX0" fmla="*/ 0 w 7183118"/>
              <a:gd name="connsiteY0" fmla="*/ 1534599 h 2066877"/>
              <a:gd name="connsiteX1" fmla="*/ 731520 w 7183118"/>
              <a:gd name="connsiteY1" fmla="*/ 803079 h 2066877"/>
              <a:gd name="connsiteX2" fmla="*/ 1391588 w 7183118"/>
              <a:gd name="connsiteY2" fmla="*/ 1833175 h 2066877"/>
              <a:gd name="connsiteX3" fmla="*/ 2126605 w 7183118"/>
              <a:gd name="connsiteY3" fmla="*/ 382872 h 2066877"/>
              <a:gd name="connsiteX4" fmla="*/ 2748874 w 7183118"/>
              <a:gd name="connsiteY4" fmla="*/ 2065139 h 2066877"/>
              <a:gd name="connsiteX5" fmla="*/ 3514698 w 7183118"/>
              <a:gd name="connsiteY5" fmla="*/ 735 h 2066877"/>
              <a:gd name="connsiteX6" fmla="*/ 4358972 w 7183118"/>
              <a:gd name="connsiteY6" fmla="*/ 1811883 h 2066877"/>
              <a:gd name="connsiteX7" fmla="*/ 4926944 w 7183118"/>
              <a:gd name="connsiteY7" fmla="*/ 370942 h 2066877"/>
              <a:gd name="connsiteX8" fmla="*/ 5750560 w 7183118"/>
              <a:gd name="connsiteY8" fmla="*/ 1524439 h 2066877"/>
              <a:gd name="connsiteX9" fmla="*/ 6471920 w 7183118"/>
              <a:gd name="connsiteY9" fmla="*/ 792919 h 2066877"/>
              <a:gd name="connsiteX10" fmla="*/ 7183120 w 7183118"/>
              <a:gd name="connsiteY10" fmla="*/ 1534599 h 20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3118" h="2066877">
                <a:moveTo>
                  <a:pt x="0" y="1534599"/>
                </a:moveTo>
                <a:cubicBezTo>
                  <a:pt x="246380" y="1167145"/>
                  <a:pt x="499589" y="753316"/>
                  <a:pt x="731520" y="803079"/>
                </a:cubicBezTo>
                <a:cubicBezTo>
                  <a:pt x="963451" y="852842"/>
                  <a:pt x="1159074" y="1903210"/>
                  <a:pt x="1391588" y="1833175"/>
                </a:cubicBezTo>
                <a:cubicBezTo>
                  <a:pt x="1624102" y="1763141"/>
                  <a:pt x="1900391" y="344211"/>
                  <a:pt x="2126605" y="382872"/>
                </a:cubicBezTo>
                <a:cubicBezTo>
                  <a:pt x="2352819" y="421533"/>
                  <a:pt x="2517525" y="2128829"/>
                  <a:pt x="2748874" y="2065139"/>
                </a:cubicBezTo>
                <a:cubicBezTo>
                  <a:pt x="2980223" y="2001450"/>
                  <a:pt x="3246348" y="42944"/>
                  <a:pt x="3514698" y="735"/>
                </a:cubicBezTo>
                <a:cubicBezTo>
                  <a:pt x="3783048" y="-41474"/>
                  <a:pt x="4123598" y="1750182"/>
                  <a:pt x="4358972" y="1811883"/>
                </a:cubicBezTo>
                <a:cubicBezTo>
                  <a:pt x="4594346" y="1873584"/>
                  <a:pt x="4695013" y="418849"/>
                  <a:pt x="4926944" y="370942"/>
                </a:cubicBezTo>
                <a:cubicBezTo>
                  <a:pt x="5158875" y="323035"/>
                  <a:pt x="5493064" y="1454110"/>
                  <a:pt x="5750560" y="1524439"/>
                </a:cubicBezTo>
                <a:cubicBezTo>
                  <a:pt x="6008056" y="1594768"/>
                  <a:pt x="6233160" y="791226"/>
                  <a:pt x="6471920" y="792919"/>
                </a:cubicBezTo>
                <a:cubicBezTo>
                  <a:pt x="6710680" y="794612"/>
                  <a:pt x="6944360" y="1534599"/>
                  <a:pt x="7183120" y="1534599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310" name="文本框 309">
            <a:extLst>
              <a:ext uri="{FF2B5EF4-FFF2-40B4-BE49-F238E27FC236}">
                <a16:creationId xmlns:a16="http://schemas.microsoft.com/office/drawing/2014/main" id="{52819412-174D-6E1B-C011-53CBE2CD523A}"/>
              </a:ext>
            </a:extLst>
          </p:cNvPr>
          <p:cNvSpPr txBox="1"/>
          <p:nvPr/>
        </p:nvSpPr>
        <p:spPr>
          <a:xfrm>
            <a:off x="8759171" y="1426140"/>
            <a:ext cx="241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Frequency harmonics!</a:t>
            </a:r>
            <a:endParaRPr lang="zh-CN" altLang="en-US" dirty="0"/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BA6A25C8-E0F0-8D6C-0D7C-7A1413F69191}"/>
              </a:ext>
            </a:extLst>
          </p:cNvPr>
          <p:cNvSpPr/>
          <p:nvPr/>
        </p:nvSpPr>
        <p:spPr>
          <a:xfrm>
            <a:off x="8761449" y="1356255"/>
            <a:ext cx="2362969" cy="187090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54C7870-8DF3-64C3-B7CE-3580D0ED6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5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69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500"/>
                            </p:stCondLst>
                            <p:childTnLst>
                              <p:par>
                                <p:cTn id="4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64" grpId="0" animBg="1"/>
      <p:bldP spid="166" grpId="0" animBg="1"/>
      <p:bldP spid="168" grpId="0" animBg="1"/>
      <p:bldP spid="169" grpId="0" animBg="1"/>
      <p:bldP spid="170" grpId="0" animBg="1"/>
      <p:bldP spid="171" grpId="0" animBg="1"/>
      <p:bldP spid="181" grpId="0" animBg="1"/>
      <p:bldP spid="199" grpId="0"/>
      <p:bldP spid="203" grpId="0"/>
      <p:bldP spid="205" grpId="0"/>
      <p:bldP spid="224" grpId="0"/>
      <p:bldP spid="225" grpId="0"/>
      <p:bldP spid="158" grpId="0" animBg="1"/>
      <p:bldP spid="159" grpId="0" animBg="1"/>
      <p:bldP spid="161" grpId="0"/>
      <p:bldP spid="162" grpId="0"/>
      <p:bldP spid="163" grpId="0"/>
      <p:bldP spid="183" grpId="0" animBg="1"/>
      <p:bldP spid="296" grpId="0" animBg="1"/>
      <p:bldP spid="298" grpId="0" animBg="1"/>
      <p:bldP spid="3" grpId="0" animBg="1"/>
      <p:bldP spid="4" grpId="0" animBg="1"/>
      <p:bldP spid="7" grpId="0" animBg="1"/>
      <p:bldP spid="260" grpId="0"/>
      <p:bldP spid="289" grpId="0"/>
      <p:bldP spid="291" grpId="0" animBg="1"/>
      <p:bldP spid="292" grpId="0" animBg="1"/>
      <p:bldP spid="293" grpId="0" animBg="1"/>
      <p:bldP spid="299" grpId="0" animBg="1"/>
      <p:bldP spid="301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10" grpId="0"/>
      <p:bldP spid="3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 Primer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FBAB0D3-2AAC-3576-AA2C-A8BBFB5C4D36}"/>
              </a:ext>
            </a:extLst>
          </p:cNvPr>
          <p:cNvGrpSpPr/>
          <p:nvPr/>
        </p:nvGrpSpPr>
        <p:grpSpPr>
          <a:xfrm>
            <a:off x="8421934" y="3332921"/>
            <a:ext cx="526277" cy="488710"/>
            <a:chOff x="4453617" y="1890023"/>
            <a:chExt cx="705682" cy="66673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C81832F-6B75-3EE0-55AA-1E219068729D}"/>
                </a:ext>
              </a:extLst>
            </p:cNvPr>
            <p:cNvSpPr/>
            <p:nvPr/>
          </p:nvSpPr>
          <p:spPr>
            <a:xfrm>
              <a:off x="4708151" y="2118991"/>
              <a:ext cx="237707" cy="22069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495" dirty="0">
                <a:solidFill>
                  <a:srgbClr val="FF0000"/>
                </a:solidFill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0CE297F-4A60-C572-D20F-4A3E8BF3F8DF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4945858" y="2229340"/>
              <a:ext cx="896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A628F01D-3625-B2EE-6E96-FF05D0328D23}"/>
                </a:ext>
              </a:extLst>
            </p:cNvPr>
            <p:cNvCxnSpPr>
              <a:cxnSpLocks/>
            </p:cNvCxnSpPr>
            <p:nvPr/>
          </p:nvCxnSpPr>
          <p:spPr>
            <a:xfrm>
              <a:off x="5035474" y="2033343"/>
              <a:ext cx="0" cy="1959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39F04F7-A734-6A16-32E2-86FCC0471809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035704"/>
              <a:ext cx="4207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D6BACE5-D8FE-C349-0083-BF92197A540C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033343"/>
              <a:ext cx="0" cy="3957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54F0C579-B5ED-BEAA-96B1-7D9FBE3E16CD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429127"/>
              <a:ext cx="5445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B6B214A-FF26-DAAA-B3E9-84DE4D03A35C}"/>
                </a:ext>
              </a:extLst>
            </p:cNvPr>
            <p:cNvCxnSpPr>
              <a:cxnSpLocks/>
            </p:cNvCxnSpPr>
            <p:nvPr/>
          </p:nvCxnSpPr>
          <p:spPr>
            <a:xfrm>
              <a:off x="5159299" y="1890024"/>
              <a:ext cx="0" cy="5391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A3FEDF0-EC31-1A71-0DC3-D45D94151274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8" y="1890024"/>
              <a:ext cx="70568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E1FC90C1-C7A9-05F3-CC17-008C35583C5D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8" y="1890023"/>
              <a:ext cx="0" cy="6667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F947C26-2EE6-D34D-A9C1-2E7D83983E01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7" y="2556762"/>
              <a:ext cx="705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94FD383-B359-ADFA-48D9-27F5A6A890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9299" y="2429127"/>
              <a:ext cx="0" cy="1276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F64CDCDC-267D-9A26-73C9-5164A70A82BA}"/>
              </a:ext>
            </a:extLst>
          </p:cNvPr>
          <p:cNvSpPr/>
          <p:nvPr/>
        </p:nvSpPr>
        <p:spPr>
          <a:xfrm>
            <a:off x="7277939" y="3234620"/>
            <a:ext cx="177273" cy="161768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95" dirty="0">
              <a:solidFill>
                <a:srgbClr val="FF0000"/>
              </a:solidFill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627A910-AFA5-9099-4A9B-0116ABFBD33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455213" y="3315502"/>
            <a:ext cx="66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09D3263-F791-97F2-D62A-29D32F253202}"/>
              </a:ext>
            </a:extLst>
          </p:cNvPr>
          <p:cNvCxnSpPr>
            <a:cxnSpLocks/>
          </p:cNvCxnSpPr>
          <p:nvPr/>
        </p:nvCxnSpPr>
        <p:spPr>
          <a:xfrm>
            <a:off x="7522042" y="3171840"/>
            <a:ext cx="0" cy="143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8A00809-8E61-606E-E5E7-738BD7DB0A60}"/>
              </a:ext>
            </a:extLst>
          </p:cNvPr>
          <p:cNvCxnSpPr>
            <a:cxnSpLocks/>
          </p:cNvCxnSpPr>
          <p:nvPr/>
        </p:nvCxnSpPr>
        <p:spPr>
          <a:xfrm>
            <a:off x="7208294" y="3173568"/>
            <a:ext cx="313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0818D57B-8F41-5B7E-8A19-BE0FEA79B711}"/>
              </a:ext>
            </a:extLst>
          </p:cNvPr>
          <p:cNvCxnSpPr>
            <a:cxnSpLocks/>
          </p:cNvCxnSpPr>
          <p:nvPr/>
        </p:nvCxnSpPr>
        <p:spPr>
          <a:xfrm>
            <a:off x="7208291" y="3171840"/>
            <a:ext cx="0" cy="290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98FC98C-D08B-4725-AB6A-4DC6B721676F}"/>
              </a:ext>
            </a:extLst>
          </p:cNvPr>
          <p:cNvCxnSpPr>
            <a:cxnSpLocks/>
          </p:cNvCxnSpPr>
          <p:nvPr/>
        </p:nvCxnSpPr>
        <p:spPr>
          <a:xfrm>
            <a:off x="7208292" y="3461942"/>
            <a:ext cx="406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AB277CAF-84F7-6CE1-63B7-D16AF1C94D47}"/>
              </a:ext>
            </a:extLst>
          </p:cNvPr>
          <p:cNvCxnSpPr>
            <a:cxnSpLocks/>
          </p:cNvCxnSpPr>
          <p:nvPr/>
        </p:nvCxnSpPr>
        <p:spPr>
          <a:xfrm>
            <a:off x="7614388" y="3066787"/>
            <a:ext cx="0" cy="3951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D60B0F07-F245-4C87-9D12-9DC31D7DF66F}"/>
              </a:ext>
            </a:extLst>
          </p:cNvPr>
          <p:cNvCxnSpPr>
            <a:cxnSpLocks/>
          </p:cNvCxnSpPr>
          <p:nvPr/>
        </p:nvCxnSpPr>
        <p:spPr>
          <a:xfrm>
            <a:off x="7088114" y="3066785"/>
            <a:ext cx="526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7DDFABE-3EC3-3CD3-5BD6-1C4D7FF8F266}"/>
              </a:ext>
            </a:extLst>
          </p:cNvPr>
          <p:cNvCxnSpPr>
            <a:cxnSpLocks/>
          </p:cNvCxnSpPr>
          <p:nvPr/>
        </p:nvCxnSpPr>
        <p:spPr>
          <a:xfrm>
            <a:off x="7088113" y="3066790"/>
            <a:ext cx="0" cy="48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F7F779C-4246-1531-B4D3-272D3BE55A81}"/>
              </a:ext>
            </a:extLst>
          </p:cNvPr>
          <p:cNvCxnSpPr>
            <a:cxnSpLocks/>
          </p:cNvCxnSpPr>
          <p:nvPr/>
        </p:nvCxnSpPr>
        <p:spPr>
          <a:xfrm>
            <a:off x="7088114" y="3555495"/>
            <a:ext cx="526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D5550A5-537E-8C47-322C-2A305C55D3AD}"/>
              </a:ext>
            </a:extLst>
          </p:cNvPr>
          <p:cNvCxnSpPr>
            <a:cxnSpLocks/>
          </p:cNvCxnSpPr>
          <p:nvPr/>
        </p:nvCxnSpPr>
        <p:spPr>
          <a:xfrm flipV="1">
            <a:off x="7614388" y="3461944"/>
            <a:ext cx="0" cy="935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5E29E7DD-4972-A4AE-F267-E839A523F11A}"/>
              </a:ext>
            </a:extLst>
          </p:cNvPr>
          <p:cNvSpPr/>
          <p:nvPr/>
        </p:nvSpPr>
        <p:spPr>
          <a:xfrm>
            <a:off x="7550915" y="2229184"/>
            <a:ext cx="177273" cy="16176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495" dirty="0">
              <a:solidFill>
                <a:srgbClr val="FF0000"/>
              </a:solidFill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A2B8F65-ED94-2134-B19D-4ED79D8CB624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7728186" y="2310068"/>
            <a:ext cx="66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01FB6B8-6120-4B43-D0F8-0F9359CBB953}"/>
              </a:ext>
            </a:extLst>
          </p:cNvPr>
          <p:cNvCxnSpPr>
            <a:cxnSpLocks/>
          </p:cNvCxnSpPr>
          <p:nvPr/>
        </p:nvCxnSpPr>
        <p:spPr>
          <a:xfrm>
            <a:off x="7795018" y="2166408"/>
            <a:ext cx="0" cy="143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04D5AB5-A8C6-3DD8-5E43-EEB311B0BA8E}"/>
              </a:ext>
            </a:extLst>
          </p:cNvPr>
          <p:cNvCxnSpPr>
            <a:cxnSpLocks/>
          </p:cNvCxnSpPr>
          <p:nvPr/>
        </p:nvCxnSpPr>
        <p:spPr>
          <a:xfrm>
            <a:off x="7481271" y="2168135"/>
            <a:ext cx="313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4207362-D915-BA7C-6825-E80D41D88C3E}"/>
              </a:ext>
            </a:extLst>
          </p:cNvPr>
          <p:cNvCxnSpPr>
            <a:cxnSpLocks/>
          </p:cNvCxnSpPr>
          <p:nvPr/>
        </p:nvCxnSpPr>
        <p:spPr>
          <a:xfrm>
            <a:off x="7481266" y="2166409"/>
            <a:ext cx="0" cy="2901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BF34410-5E9B-02B1-5B76-8E07BF0C77AE}"/>
              </a:ext>
            </a:extLst>
          </p:cNvPr>
          <p:cNvCxnSpPr>
            <a:cxnSpLocks/>
          </p:cNvCxnSpPr>
          <p:nvPr/>
        </p:nvCxnSpPr>
        <p:spPr>
          <a:xfrm>
            <a:off x="7481269" y="2456508"/>
            <a:ext cx="4060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D87AE01-2F40-06BA-7AE3-8323DC14B711}"/>
              </a:ext>
            </a:extLst>
          </p:cNvPr>
          <p:cNvCxnSpPr>
            <a:cxnSpLocks/>
          </p:cNvCxnSpPr>
          <p:nvPr/>
        </p:nvCxnSpPr>
        <p:spPr>
          <a:xfrm>
            <a:off x="7887364" y="2061355"/>
            <a:ext cx="0" cy="3951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0622BA36-DC64-914A-FBBD-550AE895C72D}"/>
              </a:ext>
            </a:extLst>
          </p:cNvPr>
          <p:cNvCxnSpPr>
            <a:cxnSpLocks/>
          </p:cNvCxnSpPr>
          <p:nvPr/>
        </p:nvCxnSpPr>
        <p:spPr>
          <a:xfrm>
            <a:off x="7361091" y="2061354"/>
            <a:ext cx="526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579207A-8E28-9902-3F5D-AB55D1EBA02E}"/>
              </a:ext>
            </a:extLst>
          </p:cNvPr>
          <p:cNvCxnSpPr>
            <a:cxnSpLocks/>
          </p:cNvCxnSpPr>
          <p:nvPr/>
        </p:nvCxnSpPr>
        <p:spPr>
          <a:xfrm>
            <a:off x="7361087" y="2061357"/>
            <a:ext cx="0" cy="488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F6D7260-232D-466B-940E-6EF081916B36}"/>
              </a:ext>
            </a:extLst>
          </p:cNvPr>
          <p:cNvCxnSpPr>
            <a:cxnSpLocks/>
          </p:cNvCxnSpPr>
          <p:nvPr/>
        </p:nvCxnSpPr>
        <p:spPr>
          <a:xfrm>
            <a:off x="7361091" y="2550064"/>
            <a:ext cx="5262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0D0C452-97AD-CC55-C253-FE46667920ED}"/>
              </a:ext>
            </a:extLst>
          </p:cNvPr>
          <p:cNvCxnSpPr>
            <a:cxnSpLocks/>
          </p:cNvCxnSpPr>
          <p:nvPr/>
        </p:nvCxnSpPr>
        <p:spPr>
          <a:xfrm flipV="1">
            <a:off x="7887364" y="2456509"/>
            <a:ext cx="0" cy="935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D625F1A1-50A4-FF64-5FBA-7DA7A1F6BB03}"/>
              </a:ext>
            </a:extLst>
          </p:cNvPr>
          <p:cNvSpPr/>
          <p:nvPr/>
        </p:nvSpPr>
        <p:spPr>
          <a:xfrm>
            <a:off x="8814369" y="1946374"/>
            <a:ext cx="964501" cy="490660"/>
          </a:xfrm>
          <a:custGeom>
            <a:avLst/>
            <a:gdLst>
              <a:gd name="connsiteX0" fmla="*/ 559999 w 916869"/>
              <a:gd name="connsiteY0" fmla="*/ 171210 h 408492"/>
              <a:gd name="connsiteX1" fmla="*/ 527535 w 916869"/>
              <a:gd name="connsiteY1" fmla="*/ 201882 h 408492"/>
              <a:gd name="connsiteX2" fmla="*/ 559999 w 916869"/>
              <a:gd name="connsiteY2" fmla="*/ 232554 h 408492"/>
              <a:gd name="connsiteX3" fmla="*/ 592463 w 916869"/>
              <a:gd name="connsiteY3" fmla="*/ 201882 h 408492"/>
              <a:gd name="connsiteX4" fmla="*/ 559999 w 916869"/>
              <a:gd name="connsiteY4" fmla="*/ 171210 h 408492"/>
              <a:gd name="connsiteX5" fmla="*/ 390809 w 916869"/>
              <a:gd name="connsiteY5" fmla="*/ 171209 h 408492"/>
              <a:gd name="connsiteX6" fmla="*/ 358345 w 916869"/>
              <a:gd name="connsiteY6" fmla="*/ 201881 h 408492"/>
              <a:gd name="connsiteX7" fmla="*/ 390809 w 916869"/>
              <a:gd name="connsiteY7" fmla="*/ 232553 h 408492"/>
              <a:gd name="connsiteX8" fmla="*/ 423273 w 916869"/>
              <a:gd name="connsiteY8" fmla="*/ 201881 h 408492"/>
              <a:gd name="connsiteX9" fmla="*/ 390809 w 916869"/>
              <a:gd name="connsiteY9" fmla="*/ 171209 h 408492"/>
              <a:gd name="connsiteX10" fmla="*/ 216729 w 916869"/>
              <a:gd name="connsiteY10" fmla="*/ 171208 h 408492"/>
              <a:gd name="connsiteX11" fmla="*/ 184265 w 916869"/>
              <a:gd name="connsiteY11" fmla="*/ 201880 h 408492"/>
              <a:gd name="connsiteX12" fmla="*/ 216729 w 916869"/>
              <a:gd name="connsiteY12" fmla="*/ 232552 h 408492"/>
              <a:gd name="connsiteX13" fmla="*/ 249193 w 916869"/>
              <a:gd name="connsiteY13" fmla="*/ 201880 h 408492"/>
              <a:gd name="connsiteX14" fmla="*/ 216729 w 916869"/>
              <a:gd name="connsiteY14" fmla="*/ 171208 h 408492"/>
              <a:gd name="connsiteX15" fmla="*/ 729189 w 916869"/>
              <a:gd name="connsiteY15" fmla="*/ 171161 h 408492"/>
              <a:gd name="connsiteX16" fmla="*/ 696725 w 916869"/>
              <a:gd name="connsiteY16" fmla="*/ 201833 h 408492"/>
              <a:gd name="connsiteX17" fmla="*/ 729189 w 916869"/>
              <a:gd name="connsiteY17" fmla="*/ 232505 h 408492"/>
              <a:gd name="connsiteX18" fmla="*/ 761653 w 916869"/>
              <a:gd name="connsiteY18" fmla="*/ 201833 h 408492"/>
              <a:gd name="connsiteX19" fmla="*/ 729189 w 916869"/>
              <a:gd name="connsiteY19" fmla="*/ 171161 h 408492"/>
              <a:gd name="connsiteX20" fmla="*/ 68083 w 916869"/>
              <a:gd name="connsiteY20" fmla="*/ 0 h 408492"/>
              <a:gd name="connsiteX21" fmla="*/ 848786 w 916869"/>
              <a:gd name="connsiteY21" fmla="*/ 0 h 408492"/>
              <a:gd name="connsiteX22" fmla="*/ 916869 w 916869"/>
              <a:gd name="connsiteY22" fmla="*/ 68083 h 408492"/>
              <a:gd name="connsiteX23" fmla="*/ 916869 w 916869"/>
              <a:gd name="connsiteY23" fmla="*/ 340409 h 408492"/>
              <a:gd name="connsiteX24" fmla="*/ 848786 w 916869"/>
              <a:gd name="connsiteY24" fmla="*/ 408492 h 408492"/>
              <a:gd name="connsiteX25" fmla="*/ 68083 w 916869"/>
              <a:gd name="connsiteY25" fmla="*/ 408492 h 408492"/>
              <a:gd name="connsiteX26" fmla="*/ 0 w 916869"/>
              <a:gd name="connsiteY26" fmla="*/ 340409 h 408492"/>
              <a:gd name="connsiteX27" fmla="*/ 0 w 916869"/>
              <a:gd name="connsiteY27" fmla="*/ 68083 h 408492"/>
              <a:gd name="connsiteX28" fmla="*/ 68083 w 916869"/>
              <a:gd name="connsiteY28" fmla="*/ 0 h 40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16869" h="408492">
                <a:moveTo>
                  <a:pt x="559999" y="171210"/>
                </a:moveTo>
                <a:cubicBezTo>
                  <a:pt x="542070" y="171210"/>
                  <a:pt x="527535" y="184942"/>
                  <a:pt x="527535" y="201882"/>
                </a:cubicBezTo>
                <a:cubicBezTo>
                  <a:pt x="527535" y="218822"/>
                  <a:pt x="542070" y="232554"/>
                  <a:pt x="559999" y="232554"/>
                </a:cubicBezTo>
                <a:cubicBezTo>
                  <a:pt x="577928" y="232554"/>
                  <a:pt x="592463" y="218822"/>
                  <a:pt x="592463" y="201882"/>
                </a:cubicBezTo>
                <a:cubicBezTo>
                  <a:pt x="592463" y="184942"/>
                  <a:pt x="577928" y="171210"/>
                  <a:pt x="559999" y="171210"/>
                </a:cubicBezTo>
                <a:close/>
                <a:moveTo>
                  <a:pt x="390809" y="171209"/>
                </a:moveTo>
                <a:cubicBezTo>
                  <a:pt x="372880" y="171209"/>
                  <a:pt x="358345" y="184941"/>
                  <a:pt x="358345" y="201881"/>
                </a:cubicBezTo>
                <a:cubicBezTo>
                  <a:pt x="358345" y="218821"/>
                  <a:pt x="372880" y="232553"/>
                  <a:pt x="390809" y="232553"/>
                </a:cubicBezTo>
                <a:cubicBezTo>
                  <a:pt x="408738" y="232553"/>
                  <a:pt x="423273" y="218821"/>
                  <a:pt x="423273" y="201881"/>
                </a:cubicBezTo>
                <a:cubicBezTo>
                  <a:pt x="423273" y="184941"/>
                  <a:pt x="408738" y="171209"/>
                  <a:pt x="390809" y="171209"/>
                </a:cubicBezTo>
                <a:close/>
                <a:moveTo>
                  <a:pt x="216729" y="171208"/>
                </a:moveTo>
                <a:cubicBezTo>
                  <a:pt x="198800" y="171208"/>
                  <a:pt x="184265" y="184940"/>
                  <a:pt x="184265" y="201880"/>
                </a:cubicBezTo>
                <a:cubicBezTo>
                  <a:pt x="184265" y="218820"/>
                  <a:pt x="198800" y="232552"/>
                  <a:pt x="216729" y="232552"/>
                </a:cubicBezTo>
                <a:cubicBezTo>
                  <a:pt x="234658" y="232552"/>
                  <a:pt x="249193" y="218820"/>
                  <a:pt x="249193" y="201880"/>
                </a:cubicBezTo>
                <a:cubicBezTo>
                  <a:pt x="249193" y="184940"/>
                  <a:pt x="234658" y="171208"/>
                  <a:pt x="216729" y="171208"/>
                </a:cubicBezTo>
                <a:close/>
                <a:moveTo>
                  <a:pt x="729189" y="171161"/>
                </a:moveTo>
                <a:cubicBezTo>
                  <a:pt x="711260" y="171161"/>
                  <a:pt x="696725" y="184893"/>
                  <a:pt x="696725" y="201833"/>
                </a:cubicBezTo>
                <a:cubicBezTo>
                  <a:pt x="696725" y="218773"/>
                  <a:pt x="711260" y="232505"/>
                  <a:pt x="729189" y="232505"/>
                </a:cubicBezTo>
                <a:cubicBezTo>
                  <a:pt x="747118" y="232505"/>
                  <a:pt x="761653" y="218773"/>
                  <a:pt x="761653" y="201833"/>
                </a:cubicBezTo>
                <a:cubicBezTo>
                  <a:pt x="761653" y="184893"/>
                  <a:pt x="747118" y="171161"/>
                  <a:pt x="729189" y="171161"/>
                </a:cubicBezTo>
                <a:close/>
                <a:moveTo>
                  <a:pt x="68083" y="0"/>
                </a:moveTo>
                <a:lnTo>
                  <a:pt x="848786" y="0"/>
                </a:lnTo>
                <a:cubicBezTo>
                  <a:pt x="886387" y="0"/>
                  <a:pt x="916869" y="30482"/>
                  <a:pt x="916869" y="68083"/>
                </a:cubicBezTo>
                <a:lnTo>
                  <a:pt x="916869" y="340409"/>
                </a:lnTo>
                <a:cubicBezTo>
                  <a:pt x="916869" y="378010"/>
                  <a:pt x="886387" y="408492"/>
                  <a:pt x="848786" y="408492"/>
                </a:cubicBezTo>
                <a:lnTo>
                  <a:pt x="68083" y="408492"/>
                </a:lnTo>
                <a:cubicBezTo>
                  <a:pt x="30482" y="408492"/>
                  <a:pt x="0" y="378010"/>
                  <a:pt x="0" y="340409"/>
                </a:cubicBezTo>
                <a:lnTo>
                  <a:pt x="0" y="68083"/>
                </a:lnTo>
                <a:cubicBezTo>
                  <a:pt x="0" y="30482"/>
                  <a:pt x="30482" y="0"/>
                  <a:pt x="68083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47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620DB89-C041-CF9D-66F9-6E4329183B69}"/>
              </a:ext>
            </a:extLst>
          </p:cNvPr>
          <p:cNvSpPr/>
          <p:nvPr/>
        </p:nvSpPr>
        <p:spPr>
          <a:xfrm>
            <a:off x="8632582" y="1432476"/>
            <a:ext cx="1279658" cy="616408"/>
          </a:xfrm>
          <a:custGeom>
            <a:avLst/>
            <a:gdLst>
              <a:gd name="connsiteX0" fmla="*/ 570757 w 1464855"/>
              <a:gd name="connsiteY0" fmla="*/ 0 h 897306"/>
              <a:gd name="connsiteX1" fmla="*/ 833596 w 1464855"/>
              <a:gd name="connsiteY1" fmla="*/ 135654 h 897306"/>
              <a:gd name="connsiteX2" fmla="*/ 844952 w 1464855"/>
              <a:gd name="connsiteY2" fmla="*/ 155963 h 897306"/>
              <a:gd name="connsiteX3" fmla="*/ 877116 w 1464855"/>
              <a:gd name="connsiteY3" fmla="*/ 137614 h 897306"/>
              <a:gd name="connsiteX4" fmla="*/ 968693 w 1464855"/>
              <a:gd name="connsiteY4" fmla="*/ 121970 h 897306"/>
              <a:gd name="connsiteX5" fmla="*/ 1203961 w 1464855"/>
              <a:gd name="connsiteY5" fmla="*/ 321043 h 897306"/>
              <a:gd name="connsiteX6" fmla="*/ 1192005 w 1464855"/>
              <a:gd name="connsiteY6" fmla="*/ 371154 h 897306"/>
              <a:gd name="connsiteX7" fmla="*/ 1233652 w 1464855"/>
              <a:gd name="connsiteY7" fmla="*/ 374979 h 897306"/>
              <a:gd name="connsiteX8" fmla="*/ 1464855 w 1464855"/>
              <a:gd name="connsiteY8" fmla="*/ 633462 h 897306"/>
              <a:gd name="connsiteX9" fmla="*/ 1233652 w 1464855"/>
              <a:gd name="connsiteY9" fmla="*/ 891945 h 897306"/>
              <a:gd name="connsiteX10" fmla="*/ 1183005 w 1464855"/>
              <a:gd name="connsiteY10" fmla="*/ 896597 h 897306"/>
              <a:gd name="connsiteX11" fmla="*/ 1183005 w 1464855"/>
              <a:gd name="connsiteY11" fmla="*/ 897305 h 897306"/>
              <a:gd name="connsiteX12" fmla="*/ 1175295 w 1464855"/>
              <a:gd name="connsiteY12" fmla="*/ 897305 h 897306"/>
              <a:gd name="connsiteX13" fmla="*/ 314325 w 1464855"/>
              <a:gd name="connsiteY13" fmla="*/ 897305 h 897306"/>
              <a:gd name="connsiteX14" fmla="*/ 314325 w 1464855"/>
              <a:gd name="connsiteY14" fmla="*/ 895031 h 897306"/>
              <a:gd name="connsiteX15" fmla="*/ 289560 w 1464855"/>
              <a:gd name="connsiteY15" fmla="*/ 897306 h 897306"/>
              <a:gd name="connsiteX16" fmla="*/ 0 w 1464855"/>
              <a:gd name="connsiteY16" fmla="*/ 633463 h 897306"/>
              <a:gd name="connsiteX17" fmla="*/ 231204 w 1464855"/>
              <a:gd name="connsiteY17" fmla="*/ 374980 h 897306"/>
              <a:gd name="connsiteX18" fmla="*/ 261039 w 1464855"/>
              <a:gd name="connsiteY18" fmla="*/ 372240 h 897306"/>
              <a:gd name="connsiteX19" fmla="*/ 260224 w 1464855"/>
              <a:gd name="connsiteY19" fmla="*/ 369692 h 897306"/>
              <a:gd name="connsiteX20" fmla="*/ 253784 w 1464855"/>
              <a:gd name="connsiteY20" fmla="*/ 307683 h 897306"/>
              <a:gd name="connsiteX21" fmla="*/ 570757 w 1464855"/>
              <a:gd name="connsiteY21" fmla="*/ 0 h 89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64855" h="897306">
                <a:moveTo>
                  <a:pt x="570757" y="0"/>
                </a:moveTo>
                <a:cubicBezTo>
                  <a:pt x="680169" y="0"/>
                  <a:pt x="776634" y="53810"/>
                  <a:pt x="833596" y="135654"/>
                </a:cubicBezTo>
                <a:lnTo>
                  <a:pt x="844952" y="155963"/>
                </a:lnTo>
                <a:lnTo>
                  <a:pt x="877116" y="137614"/>
                </a:lnTo>
                <a:cubicBezTo>
                  <a:pt x="905263" y="127541"/>
                  <a:pt x="936210" y="121970"/>
                  <a:pt x="968693" y="121970"/>
                </a:cubicBezTo>
                <a:cubicBezTo>
                  <a:pt x="1098628" y="121970"/>
                  <a:pt x="1203961" y="211098"/>
                  <a:pt x="1203961" y="321043"/>
                </a:cubicBezTo>
                <a:lnTo>
                  <a:pt x="1192005" y="371154"/>
                </a:lnTo>
                <a:lnTo>
                  <a:pt x="1233652" y="374979"/>
                </a:lnTo>
                <a:cubicBezTo>
                  <a:pt x="1365600" y="399582"/>
                  <a:pt x="1464855" y="505961"/>
                  <a:pt x="1464855" y="633462"/>
                </a:cubicBezTo>
                <a:cubicBezTo>
                  <a:pt x="1464855" y="760964"/>
                  <a:pt x="1365600" y="867342"/>
                  <a:pt x="1233652" y="891945"/>
                </a:cubicBezTo>
                <a:lnTo>
                  <a:pt x="1183005" y="896597"/>
                </a:lnTo>
                <a:lnTo>
                  <a:pt x="1183005" y="897305"/>
                </a:lnTo>
                <a:lnTo>
                  <a:pt x="1175295" y="897305"/>
                </a:lnTo>
                <a:lnTo>
                  <a:pt x="314325" y="897305"/>
                </a:lnTo>
                <a:lnTo>
                  <a:pt x="314325" y="895031"/>
                </a:lnTo>
                <a:lnTo>
                  <a:pt x="289560" y="897306"/>
                </a:lnTo>
                <a:cubicBezTo>
                  <a:pt x="129640" y="897306"/>
                  <a:pt x="0" y="779179"/>
                  <a:pt x="0" y="633463"/>
                </a:cubicBezTo>
                <a:cubicBezTo>
                  <a:pt x="0" y="505962"/>
                  <a:pt x="99256" y="399583"/>
                  <a:pt x="231204" y="374980"/>
                </a:cubicBezTo>
                <a:lnTo>
                  <a:pt x="261039" y="372240"/>
                </a:lnTo>
                <a:lnTo>
                  <a:pt x="260224" y="369692"/>
                </a:lnTo>
                <a:cubicBezTo>
                  <a:pt x="256002" y="349662"/>
                  <a:pt x="253784" y="328924"/>
                  <a:pt x="253784" y="307683"/>
                </a:cubicBezTo>
                <a:cubicBezTo>
                  <a:pt x="253784" y="137754"/>
                  <a:pt x="395698" y="0"/>
                  <a:pt x="570757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147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69663A6-2CC8-6A25-5B44-714E620154D8}"/>
              </a:ext>
            </a:extLst>
          </p:cNvPr>
          <p:cNvSpPr/>
          <p:nvPr/>
        </p:nvSpPr>
        <p:spPr>
          <a:xfrm>
            <a:off x="9929199" y="3261394"/>
            <a:ext cx="251810" cy="638892"/>
          </a:xfrm>
          <a:prstGeom prst="roundRect">
            <a:avLst/>
          </a:prstGeom>
          <a:solidFill>
            <a:schemeClr val="tx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B9DB439-8763-4F63-72EC-D7C8EAD66760}"/>
              </a:ext>
            </a:extLst>
          </p:cNvPr>
          <p:cNvSpPr/>
          <p:nvPr/>
        </p:nvSpPr>
        <p:spPr>
          <a:xfrm>
            <a:off x="9936805" y="3341706"/>
            <a:ext cx="236596" cy="446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6D32A030-29B2-5093-4932-039BA521125D}"/>
              </a:ext>
            </a:extLst>
          </p:cNvPr>
          <p:cNvSpPr/>
          <p:nvPr/>
        </p:nvSpPr>
        <p:spPr>
          <a:xfrm>
            <a:off x="9936805" y="3366451"/>
            <a:ext cx="236596" cy="338991"/>
          </a:xfrm>
          <a:custGeom>
            <a:avLst/>
            <a:gdLst>
              <a:gd name="connsiteX0" fmla="*/ 0 w 1821180"/>
              <a:gd name="connsiteY0" fmla="*/ 1173480 h 1691640"/>
              <a:gd name="connsiteX1" fmla="*/ 68580 w 1821180"/>
              <a:gd name="connsiteY1" fmla="*/ 1184910 h 1691640"/>
              <a:gd name="connsiteX2" fmla="*/ 148590 w 1821180"/>
              <a:gd name="connsiteY2" fmla="*/ 1188720 h 1691640"/>
              <a:gd name="connsiteX3" fmla="*/ 232410 w 1821180"/>
              <a:gd name="connsiteY3" fmla="*/ 1173480 h 1691640"/>
              <a:gd name="connsiteX4" fmla="*/ 240030 w 1821180"/>
              <a:gd name="connsiteY4" fmla="*/ 1162050 h 1691640"/>
              <a:gd name="connsiteX5" fmla="*/ 243840 w 1821180"/>
              <a:gd name="connsiteY5" fmla="*/ 1146810 h 1691640"/>
              <a:gd name="connsiteX6" fmla="*/ 251460 w 1821180"/>
              <a:gd name="connsiteY6" fmla="*/ 1135380 h 1691640"/>
              <a:gd name="connsiteX7" fmla="*/ 255270 w 1821180"/>
              <a:gd name="connsiteY7" fmla="*/ 1112520 h 1691640"/>
              <a:gd name="connsiteX8" fmla="*/ 266700 w 1821180"/>
              <a:gd name="connsiteY8" fmla="*/ 1085850 h 1691640"/>
              <a:gd name="connsiteX9" fmla="*/ 270510 w 1821180"/>
              <a:gd name="connsiteY9" fmla="*/ 1055370 h 1691640"/>
              <a:gd name="connsiteX10" fmla="*/ 278130 w 1821180"/>
              <a:gd name="connsiteY10" fmla="*/ 1040130 h 1691640"/>
              <a:gd name="connsiteX11" fmla="*/ 316230 w 1821180"/>
              <a:gd name="connsiteY11" fmla="*/ 998220 h 1691640"/>
              <a:gd name="connsiteX12" fmla="*/ 339090 w 1821180"/>
              <a:gd name="connsiteY12" fmla="*/ 979170 h 1691640"/>
              <a:gd name="connsiteX13" fmla="*/ 377190 w 1821180"/>
              <a:gd name="connsiteY13" fmla="*/ 960120 h 1691640"/>
              <a:gd name="connsiteX14" fmla="*/ 415290 w 1821180"/>
              <a:gd name="connsiteY14" fmla="*/ 967740 h 1691640"/>
              <a:gd name="connsiteX15" fmla="*/ 430530 w 1821180"/>
              <a:gd name="connsiteY15" fmla="*/ 998220 h 1691640"/>
              <a:gd name="connsiteX16" fmla="*/ 438150 w 1821180"/>
              <a:gd name="connsiteY16" fmla="*/ 1013460 h 1691640"/>
              <a:gd name="connsiteX17" fmla="*/ 449580 w 1821180"/>
              <a:gd name="connsiteY17" fmla="*/ 1059180 h 1691640"/>
              <a:gd name="connsiteX18" fmla="*/ 464820 w 1821180"/>
              <a:gd name="connsiteY18" fmla="*/ 1089660 h 1691640"/>
              <a:gd name="connsiteX19" fmla="*/ 480060 w 1821180"/>
              <a:gd name="connsiteY19" fmla="*/ 1120140 h 1691640"/>
              <a:gd name="connsiteX20" fmla="*/ 483870 w 1821180"/>
              <a:gd name="connsiteY20" fmla="*/ 1139190 h 1691640"/>
              <a:gd name="connsiteX21" fmla="*/ 487680 w 1821180"/>
              <a:gd name="connsiteY21" fmla="*/ 1154430 h 1691640"/>
              <a:gd name="connsiteX22" fmla="*/ 495300 w 1821180"/>
              <a:gd name="connsiteY22" fmla="*/ 1188720 h 1691640"/>
              <a:gd name="connsiteX23" fmla="*/ 510540 w 1821180"/>
              <a:gd name="connsiteY23" fmla="*/ 1215390 h 1691640"/>
              <a:gd name="connsiteX24" fmla="*/ 514350 w 1821180"/>
              <a:gd name="connsiteY24" fmla="*/ 1226820 h 1691640"/>
              <a:gd name="connsiteX25" fmla="*/ 529590 w 1821180"/>
              <a:gd name="connsiteY25" fmla="*/ 1264920 h 1691640"/>
              <a:gd name="connsiteX26" fmla="*/ 541020 w 1821180"/>
              <a:gd name="connsiteY26" fmla="*/ 1310640 h 1691640"/>
              <a:gd name="connsiteX27" fmla="*/ 544830 w 1821180"/>
              <a:gd name="connsiteY27" fmla="*/ 1322070 h 1691640"/>
              <a:gd name="connsiteX28" fmla="*/ 552450 w 1821180"/>
              <a:gd name="connsiteY28" fmla="*/ 1348740 h 1691640"/>
              <a:gd name="connsiteX29" fmla="*/ 586740 w 1821180"/>
              <a:gd name="connsiteY29" fmla="*/ 1409700 h 1691640"/>
              <a:gd name="connsiteX30" fmla="*/ 632460 w 1821180"/>
              <a:gd name="connsiteY30" fmla="*/ 1405890 h 1691640"/>
              <a:gd name="connsiteX31" fmla="*/ 655320 w 1821180"/>
              <a:gd name="connsiteY31" fmla="*/ 1383030 h 1691640"/>
              <a:gd name="connsiteX32" fmla="*/ 666750 w 1821180"/>
              <a:gd name="connsiteY32" fmla="*/ 1356360 h 1691640"/>
              <a:gd name="connsiteX33" fmla="*/ 670560 w 1821180"/>
              <a:gd name="connsiteY33" fmla="*/ 1127760 h 1691640"/>
              <a:gd name="connsiteX34" fmla="*/ 681990 w 1821180"/>
              <a:gd name="connsiteY34" fmla="*/ 1093470 h 1691640"/>
              <a:gd name="connsiteX35" fmla="*/ 693420 w 1821180"/>
              <a:gd name="connsiteY35" fmla="*/ 1074420 h 1691640"/>
              <a:gd name="connsiteX36" fmla="*/ 701040 w 1821180"/>
              <a:gd name="connsiteY36" fmla="*/ 1047750 h 1691640"/>
              <a:gd name="connsiteX37" fmla="*/ 708660 w 1821180"/>
              <a:gd name="connsiteY37" fmla="*/ 1032510 h 1691640"/>
              <a:gd name="connsiteX38" fmla="*/ 720090 w 1821180"/>
              <a:gd name="connsiteY38" fmla="*/ 990600 h 1691640"/>
              <a:gd name="connsiteX39" fmla="*/ 735330 w 1821180"/>
              <a:gd name="connsiteY39" fmla="*/ 723900 h 1691640"/>
              <a:gd name="connsiteX40" fmla="*/ 739140 w 1821180"/>
              <a:gd name="connsiteY40" fmla="*/ 701040 h 1691640"/>
              <a:gd name="connsiteX41" fmla="*/ 746760 w 1821180"/>
              <a:gd name="connsiteY41" fmla="*/ 655320 h 1691640"/>
              <a:gd name="connsiteX42" fmla="*/ 754380 w 1821180"/>
              <a:gd name="connsiteY42" fmla="*/ 640080 h 1691640"/>
              <a:gd name="connsiteX43" fmla="*/ 758190 w 1821180"/>
              <a:gd name="connsiteY43" fmla="*/ 624840 h 1691640"/>
              <a:gd name="connsiteX44" fmla="*/ 769620 w 1821180"/>
              <a:gd name="connsiteY44" fmla="*/ 598170 h 1691640"/>
              <a:gd name="connsiteX45" fmla="*/ 777240 w 1821180"/>
              <a:gd name="connsiteY45" fmla="*/ 556260 h 1691640"/>
              <a:gd name="connsiteX46" fmla="*/ 784860 w 1821180"/>
              <a:gd name="connsiteY46" fmla="*/ 514350 h 1691640"/>
              <a:gd name="connsiteX47" fmla="*/ 792480 w 1821180"/>
              <a:gd name="connsiteY47" fmla="*/ 502920 h 1691640"/>
              <a:gd name="connsiteX48" fmla="*/ 796290 w 1821180"/>
              <a:gd name="connsiteY48" fmla="*/ 327660 h 1691640"/>
              <a:gd name="connsiteX49" fmla="*/ 800100 w 1821180"/>
              <a:gd name="connsiteY49" fmla="*/ 300990 h 1691640"/>
              <a:gd name="connsiteX50" fmla="*/ 807720 w 1821180"/>
              <a:gd name="connsiteY50" fmla="*/ 289560 h 1691640"/>
              <a:gd name="connsiteX51" fmla="*/ 815340 w 1821180"/>
              <a:gd name="connsiteY51" fmla="*/ 274320 h 1691640"/>
              <a:gd name="connsiteX52" fmla="*/ 819150 w 1821180"/>
              <a:gd name="connsiteY52" fmla="*/ 251460 h 1691640"/>
              <a:gd name="connsiteX53" fmla="*/ 826770 w 1821180"/>
              <a:gd name="connsiteY53" fmla="*/ 236220 h 1691640"/>
              <a:gd name="connsiteX54" fmla="*/ 830580 w 1821180"/>
              <a:gd name="connsiteY54" fmla="*/ 224790 h 1691640"/>
              <a:gd name="connsiteX55" fmla="*/ 838200 w 1821180"/>
              <a:gd name="connsiteY55" fmla="*/ 194310 h 1691640"/>
              <a:gd name="connsiteX56" fmla="*/ 842010 w 1821180"/>
              <a:gd name="connsiteY56" fmla="*/ 156210 h 1691640"/>
              <a:gd name="connsiteX57" fmla="*/ 845820 w 1821180"/>
              <a:gd name="connsiteY57" fmla="*/ 140970 h 1691640"/>
              <a:gd name="connsiteX58" fmla="*/ 849630 w 1821180"/>
              <a:gd name="connsiteY58" fmla="*/ 121920 h 1691640"/>
              <a:gd name="connsiteX59" fmla="*/ 857250 w 1821180"/>
              <a:gd name="connsiteY59" fmla="*/ 83820 h 1691640"/>
              <a:gd name="connsiteX60" fmla="*/ 861060 w 1821180"/>
              <a:gd name="connsiteY60" fmla="*/ 22860 h 1691640"/>
              <a:gd name="connsiteX61" fmla="*/ 864870 w 1821180"/>
              <a:gd name="connsiteY61" fmla="*/ 3810 h 1691640"/>
              <a:gd name="connsiteX62" fmla="*/ 876300 w 1821180"/>
              <a:gd name="connsiteY62" fmla="*/ 0 h 1691640"/>
              <a:gd name="connsiteX63" fmla="*/ 891540 w 1821180"/>
              <a:gd name="connsiteY63" fmla="*/ 3810 h 1691640"/>
              <a:gd name="connsiteX64" fmla="*/ 902970 w 1821180"/>
              <a:gd name="connsiteY64" fmla="*/ 30480 h 1691640"/>
              <a:gd name="connsiteX65" fmla="*/ 910590 w 1821180"/>
              <a:gd name="connsiteY65" fmla="*/ 53340 h 1691640"/>
              <a:gd name="connsiteX66" fmla="*/ 914400 w 1821180"/>
              <a:gd name="connsiteY66" fmla="*/ 64770 h 1691640"/>
              <a:gd name="connsiteX67" fmla="*/ 918210 w 1821180"/>
              <a:gd name="connsiteY67" fmla="*/ 76200 h 1691640"/>
              <a:gd name="connsiteX68" fmla="*/ 922020 w 1821180"/>
              <a:gd name="connsiteY68" fmla="*/ 91440 h 1691640"/>
              <a:gd name="connsiteX69" fmla="*/ 925830 w 1821180"/>
              <a:gd name="connsiteY69" fmla="*/ 110490 h 1691640"/>
              <a:gd name="connsiteX70" fmla="*/ 933450 w 1821180"/>
              <a:gd name="connsiteY70" fmla="*/ 129540 h 1691640"/>
              <a:gd name="connsiteX71" fmla="*/ 941070 w 1821180"/>
              <a:gd name="connsiteY71" fmla="*/ 163830 h 1691640"/>
              <a:gd name="connsiteX72" fmla="*/ 952500 w 1821180"/>
              <a:gd name="connsiteY72" fmla="*/ 251460 h 1691640"/>
              <a:gd name="connsiteX73" fmla="*/ 956310 w 1821180"/>
              <a:gd name="connsiteY73" fmla="*/ 354330 h 1691640"/>
              <a:gd name="connsiteX74" fmla="*/ 963930 w 1821180"/>
              <a:gd name="connsiteY74" fmla="*/ 369570 h 1691640"/>
              <a:gd name="connsiteX75" fmla="*/ 982980 w 1821180"/>
              <a:gd name="connsiteY75" fmla="*/ 453390 h 1691640"/>
              <a:gd name="connsiteX76" fmla="*/ 986790 w 1821180"/>
              <a:gd name="connsiteY76" fmla="*/ 476250 h 1691640"/>
              <a:gd name="connsiteX77" fmla="*/ 994410 w 1821180"/>
              <a:gd name="connsiteY77" fmla="*/ 506730 h 1691640"/>
              <a:gd name="connsiteX78" fmla="*/ 1005840 w 1821180"/>
              <a:gd name="connsiteY78" fmla="*/ 548640 h 1691640"/>
              <a:gd name="connsiteX79" fmla="*/ 1013460 w 1821180"/>
              <a:gd name="connsiteY79" fmla="*/ 651510 h 1691640"/>
              <a:gd name="connsiteX80" fmla="*/ 1021080 w 1821180"/>
              <a:gd name="connsiteY80" fmla="*/ 720090 h 1691640"/>
              <a:gd name="connsiteX81" fmla="*/ 1024890 w 1821180"/>
              <a:gd name="connsiteY81" fmla="*/ 731520 h 1691640"/>
              <a:gd name="connsiteX82" fmla="*/ 1032510 w 1821180"/>
              <a:gd name="connsiteY82" fmla="*/ 773430 h 1691640"/>
              <a:gd name="connsiteX83" fmla="*/ 1040130 w 1821180"/>
              <a:gd name="connsiteY83" fmla="*/ 792480 h 1691640"/>
              <a:gd name="connsiteX84" fmla="*/ 1043940 w 1821180"/>
              <a:gd name="connsiteY84" fmla="*/ 849630 h 1691640"/>
              <a:gd name="connsiteX85" fmla="*/ 1051560 w 1821180"/>
              <a:gd name="connsiteY85" fmla="*/ 944880 h 1691640"/>
              <a:gd name="connsiteX86" fmla="*/ 1059180 w 1821180"/>
              <a:gd name="connsiteY86" fmla="*/ 960120 h 1691640"/>
              <a:gd name="connsiteX87" fmla="*/ 1062990 w 1821180"/>
              <a:gd name="connsiteY87" fmla="*/ 1306830 h 1691640"/>
              <a:gd name="connsiteX88" fmla="*/ 1066800 w 1821180"/>
              <a:gd name="connsiteY88" fmla="*/ 1318260 h 1691640"/>
              <a:gd name="connsiteX89" fmla="*/ 1070610 w 1821180"/>
              <a:gd name="connsiteY89" fmla="*/ 1344930 h 1691640"/>
              <a:gd name="connsiteX90" fmla="*/ 1082040 w 1821180"/>
              <a:gd name="connsiteY90" fmla="*/ 1402080 h 1691640"/>
              <a:gd name="connsiteX91" fmla="*/ 1089660 w 1821180"/>
              <a:gd name="connsiteY91" fmla="*/ 1489710 h 1691640"/>
              <a:gd name="connsiteX92" fmla="*/ 1097280 w 1821180"/>
              <a:gd name="connsiteY92" fmla="*/ 1508760 h 1691640"/>
              <a:gd name="connsiteX93" fmla="*/ 1101090 w 1821180"/>
              <a:gd name="connsiteY93" fmla="*/ 1520190 h 1691640"/>
              <a:gd name="connsiteX94" fmla="*/ 1108710 w 1821180"/>
              <a:gd name="connsiteY94" fmla="*/ 1558290 h 1691640"/>
              <a:gd name="connsiteX95" fmla="*/ 1112520 w 1821180"/>
              <a:gd name="connsiteY95" fmla="*/ 1634490 h 1691640"/>
              <a:gd name="connsiteX96" fmla="*/ 1120140 w 1821180"/>
              <a:gd name="connsiteY96" fmla="*/ 1653540 h 1691640"/>
              <a:gd name="connsiteX97" fmla="*/ 1150620 w 1821180"/>
              <a:gd name="connsiteY97" fmla="*/ 1691640 h 1691640"/>
              <a:gd name="connsiteX98" fmla="*/ 1203960 w 1821180"/>
              <a:gd name="connsiteY98" fmla="*/ 1676400 h 1691640"/>
              <a:gd name="connsiteX99" fmla="*/ 1211580 w 1821180"/>
              <a:gd name="connsiteY99" fmla="*/ 1664970 h 1691640"/>
              <a:gd name="connsiteX100" fmla="*/ 1215390 w 1821180"/>
              <a:gd name="connsiteY100" fmla="*/ 1634490 h 1691640"/>
              <a:gd name="connsiteX101" fmla="*/ 1219200 w 1821180"/>
              <a:gd name="connsiteY101" fmla="*/ 1615440 h 1691640"/>
              <a:gd name="connsiteX102" fmla="*/ 1226820 w 1821180"/>
              <a:gd name="connsiteY102" fmla="*/ 1527810 h 1691640"/>
              <a:gd name="connsiteX103" fmla="*/ 1234440 w 1821180"/>
              <a:gd name="connsiteY103" fmla="*/ 1504950 h 1691640"/>
              <a:gd name="connsiteX104" fmla="*/ 1238250 w 1821180"/>
              <a:gd name="connsiteY104" fmla="*/ 1485900 h 1691640"/>
              <a:gd name="connsiteX105" fmla="*/ 1253490 w 1821180"/>
              <a:gd name="connsiteY105" fmla="*/ 1470660 h 1691640"/>
              <a:gd name="connsiteX106" fmla="*/ 1264920 w 1821180"/>
              <a:gd name="connsiteY106" fmla="*/ 1443990 h 1691640"/>
              <a:gd name="connsiteX107" fmla="*/ 1272540 w 1821180"/>
              <a:gd name="connsiteY107" fmla="*/ 1432560 h 1691640"/>
              <a:gd name="connsiteX108" fmla="*/ 1295400 w 1821180"/>
              <a:gd name="connsiteY108" fmla="*/ 1394460 h 1691640"/>
              <a:gd name="connsiteX109" fmla="*/ 1306830 w 1821180"/>
              <a:gd name="connsiteY109" fmla="*/ 1360170 h 1691640"/>
              <a:gd name="connsiteX110" fmla="*/ 1314450 w 1821180"/>
              <a:gd name="connsiteY110" fmla="*/ 1337310 h 1691640"/>
              <a:gd name="connsiteX111" fmla="*/ 1325880 w 1821180"/>
              <a:gd name="connsiteY111" fmla="*/ 1314450 h 1691640"/>
              <a:gd name="connsiteX112" fmla="*/ 1333500 w 1821180"/>
              <a:gd name="connsiteY112" fmla="*/ 1303020 h 1691640"/>
              <a:gd name="connsiteX113" fmla="*/ 1348740 w 1821180"/>
              <a:gd name="connsiteY113" fmla="*/ 1268730 h 1691640"/>
              <a:gd name="connsiteX114" fmla="*/ 1356360 w 1821180"/>
              <a:gd name="connsiteY114" fmla="*/ 1253490 h 1691640"/>
              <a:gd name="connsiteX115" fmla="*/ 1360170 w 1821180"/>
              <a:gd name="connsiteY115" fmla="*/ 1234440 h 1691640"/>
              <a:gd name="connsiteX116" fmla="*/ 1383030 w 1821180"/>
              <a:gd name="connsiteY116" fmla="*/ 1200150 h 1691640"/>
              <a:gd name="connsiteX117" fmla="*/ 1394460 w 1821180"/>
              <a:gd name="connsiteY117" fmla="*/ 1169670 h 1691640"/>
              <a:gd name="connsiteX118" fmla="*/ 1398270 w 1821180"/>
              <a:gd name="connsiteY118" fmla="*/ 1146810 h 1691640"/>
              <a:gd name="connsiteX119" fmla="*/ 1405890 w 1821180"/>
              <a:gd name="connsiteY119" fmla="*/ 1131570 h 1691640"/>
              <a:gd name="connsiteX120" fmla="*/ 1424940 w 1821180"/>
              <a:gd name="connsiteY120" fmla="*/ 1093470 h 1691640"/>
              <a:gd name="connsiteX121" fmla="*/ 1440180 w 1821180"/>
              <a:gd name="connsiteY121" fmla="*/ 1062990 h 1691640"/>
              <a:gd name="connsiteX122" fmla="*/ 1443990 w 1821180"/>
              <a:gd name="connsiteY122" fmla="*/ 1051560 h 1691640"/>
              <a:gd name="connsiteX123" fmla="*/ 1455420 w 1821180"/>
              <a:gd name="connsiteY123" fmla="*/ 1040130 h 1691640"/>
              <a:gd name="connsiteX124" fmla="*/ 1463040 w 1821180"/>
              <a:gd name="connsiteY124" fmla="*/ 1028700 h 1691640"/>
              <a:gd name="connsiteX125" fmla="*/ 1478280 w 1821180"/>
              <a:gd name="connsiteY125" fmla="*/ 1002030 h 1691640"/>
              <a:gd name="connsiteX126" fmla="*/ 1489710 w 1821180"/>
              <a:gd name="connsiteY126" fmla="*/ 982980 h 1691640"/>
              <a:gd name="connsiteX127" fmla="*/ 1516380 w 1821180"/>
              <a:gd name="connsiteY127" fmla="*/ 948690 h 1691640"/>
              <a:gd name="connsiteX128" fmla="*/ 1527810 w 1821180"/>
              <a:gd name="connsiteY128" fmla="*/ 941070 h 1691640"/>
              <a:gd name="connsiteX129" fmla="*/ 1535430 w 1821180"/>
              <a:gd name="connsiteY129" fmla="*/ 929640 h 1691640"/>
              <a:gd name="connsiteX130" fmla="*/ 1562100 w 1821180"/>
              <a:gd name="connsiteY130" fmla="*/ 914400 h 1691640"/>
              <a:gd name="connsiteX131" fmla="*/ 1623060 w 1821180"/>
              <a:gd name="connsiteY131" fmla="*/ 922020 h 1691640"/>
              <a:gd name="connsiteX132" fmla="*/ 1634490 w 1821180"/>
              <a:gd name="connsiteY132" fmla="*/ 925830 h 1691640"/>
              <a:gd name="connsiteX133" fmla="*/ 1672590 w 1821180"/>
              <a:gd name="connsiteY133" fmla="*/ 956310 h 1691640"/>
              <a:gd name="connsiteX134" fmla="*/ 1695450 w 1821180"/>
              <a:gd name="connsiteY134" fmla="*/ 990600 h 1691640"/>
              <a:gd name="connsiteX135" fmla="*/ 1714500 w 1821180"/>
              <a:gd name="connsiteY135" fmla="*/ 1028700 h 1691640"/>
              <a:gd name="connsiteX136" fmla="*/ 1725930 w 1821180"/>
              <a:gd name="connsiteY136" fmla="*/ 1051560 h 1691640"/>
              <a:gd name="connsiteX137" fmla="*/ 1737360 w 1821180"/>
              <a:gd name="connsiteY137" fmla="*/ 1055370 h 1691640"/>
              <a:gd name="connsiteX138" fmla="*/ 1764030 w 1821180"/>
              <a:gd name="connsiteY138" fmla="*/ 1085850 h 1691640"/>
              <a:gd name="connsiteX139" fmla="*/ 1783080 w 1821180"/>
              <a:gd name="connsiteY139" fmla="*/ 1101090 h 1691640"/>
              <a:gd name="connsiteX140" fmla="*/ 1821180 w 1821180"/>
              <a:gd name="connsiteY140" fmla="*/ 110109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821180" h="1691640">
                <a:moveTo>
                  <a:pt x="0" y="1173480"/>
                </a:moveTo>
                <a:cubicBezTo>
                  <a:pt x="33190" y="1186756"/>
                  <a:pt x="15220" y="1181771"/>
                  <a:pt x="68580" y="1184910"/>
                </a:cubicBezTo>
                <a:cubicBezTo>
                  <a:pt x="95234" y="1186478"/>
                  <a:pt x="121920" y="1187450"/>
                  <a:pt x="148590" y="1188720"/>
                </a:cubicBezTo>
                <a:cubicBezTo>
                  <a:pt x="204069" y="1185800"/>
                  <a:pt x="208865" y="1201734"/>
                  <a:pt x="232410" y="1173480"/>
                </a:cubicBezTo>
                <a:cubicBezTo>
                  <a:pt x="235341" y="1169962"/>
                  <a:pt x="237490" y="1165860"/>
                  <a:pt x="240030" y="1162050"/>
                </a:cubicBezTo>
                <a:cubicBezTo>
                  <a:pt x="241300" y="1156970"/>
                  <a:pt x="241777" y="1151623"/>
                  <a:pt x="243840" y="1146810"/>
                </a:cubicBezTo>
                <a:cubicBezTo>
                  <a:pt x="245644" y="1142601"/>
                  <a:pt x="250012" y="1139724"/>
                  <a:pt x="251460" y="1135380"/>
                </a:cubicBezTo>
                <a:cubicBezTo>
                  <a:pt x="253903" y="1128051"/>
                  <a:pt x="253594" y="1120061"/>
                  <a:pt x="255270" y="1112520"/>
                </a:cubicBezTo>
                <a:cubicBezTo>
                  <a:pt x="257512" y="1102429"/>
                  <a:pt x="262041" y="1095168"/>
                  <a:pt x="266700" y="1085850"/>
                </a:cubicBezTo>
                <a:cubicBezTo>
                  <a:pt x="267970" y="1075690"/>
                  <a:pt x="268027" y="1065303"/>
                  <a:pt x="270510" y="1055370"/>
                </a:cubicBezTo>
                <a:cubicBezTo>
                  <a:pt x="271888" y="1049860"/>
                  <a:pt x="274980" y="1044856"/>
                  <a:pt x="278130" y="1040130"/>
                </a:cubicBezTo>
                <a:cubicBezTo>
                  <a:pt x="302079" y="1004207"/>
                  <a:pt x="292191" y="1017451"/>
                  <a:pt x="316230" y="998220"/>
                </a:cubicBezTo>
                <a:cubicBezTo>
                  <a:pt x="323975" y="992024"/>
                  <a:pt x="331068" y="985004"/>
                  <a:pt x="339090" y="979170"/>
                </a:cubicBezTo>
                <a:cubicBezTo>
                  <a:pt x="354316" y="968097"/>
                  <a:pt x="360213" y="966911"/>
                  <a:pt x="377190" y="960120"/>
                </a:cubicBezTo>
                <a:cubicBezTo>
                  <a:pt x="389890" y="962660"/>
                  <a:pt x="403202" y="963091"/>
                  <a:pt x="415290" y="967740"/>
                </a:cubicBezTo>
                <a:cubicBezTo>
                  <a:pt x="430629" y="973640"/>
                  <a:pt x="426469" y="986037"/>
                  <a:pt x="430530" y="998220"/>
                </a:cubicBezTo>
                <a:cubicBezTo>
                  <a:pt x="432326" y="1003608"/>
                  <a:pt x="435610" y="1008380"/>
                  <a:pt x="438150" y="1013460"/>
                </a:cubicBezTo>
                <a:cubicBezTo>
                  <a:pt x="441140" y="1028410"/>
                  <a:pt x="443941" y="1045081"/>
                  <a:pt x="449580" y="1059180"/>
                </a:cubicBezTo>
                <a:cubicBezTo>
                  <a:pt x="453799" y="1069727"/>
                  <a:pt x="460601" y="1079113"/>
                  <a:pt x="464820" y="1089660"/>
                </a:cubicBezTo>
                <a:cubicBezTo>
                  <a:pt x="474141" y="1112962"/>
                  <a:pt x="468646" y="1103019"/>
                  <a:pt x="480060" y="1120140"/>
                </a:cubicBezTo>
                <a:cubicBezTo>
                  <a:pt x="481330" y="1126490"/>
                  <a:pt x="482465" y="1132868"/>
                  <a:pt x="483870" y="1139190"/>
                </a:cubicBezTo>
                <a:cubicBezTo>
                  <a:pt x="485006" y="1144302"/>
                  <a:pt x="486653" y="1149295"/>
                  <a:pt x="487680" y="1154430"/>
                </a:cubicBezTo>
                <a:cubicBezTo>
                  <a:pt x="489631" y="1164185"/>
                  <a:pt x="490357" y="1178833"/>
                  <a:pt x="495300" y="1188720"/>
                </a:cubicBezTo>
                <a:cubicBezTo>
                  <a:pt x="499879" y="1197878"/>
                  <a:pt x="505961" y="1206232"/>
                  <a:pt x="510540" y="1215390"/>
                </a:cubicBezTo>
                <a:cubicBezTo>
                  <a:pt x="512336" y="1218982"/>
                  <a:pt x="512908" y="1223072"/>
                  <a:pt x="514350" y="1226820"/>
                </a:cubicBezTo>
                <a:cubicBezTo>
                  <a:pt x="519260" y="1239587"/>
                  <a:pt x="526273" y="1251650"/>
                  <a:pt x="529590" y="1264920"/>
                </a:cubicBezTo>
                <a:cubicBezTo>
                  <a:pt x="533400" y="1280160"/>
                  <a:pt x="536052" y="1295737"/>
                  <a:pt x="541020" y="1310640"/>
                </a:cubicBezTo>
                <a:cubicBezTo>
                  <a:pt x="542290" y="1314450"/>
                  <a:pt x="543676" y="1318223"/>
                  <a:pt x="544830" y="1322070"/>
                </a:cubicBezTo>
                <a:cubicBezTo>
                  <a:pt x="547487" y="1330926"/>
                  <a:pt x="549016" y="1340156"/>
                  <a:pt x="552450" y="1348740"/>
                </a:cubicBezTo>
                <a:cubicBezTo>
                  <a:pt x="560951" y="1369993"/>
                  <a:pt x="574065" y="1390687"/>
                  <a:pt x="586740" y="1409700"/>
                </a:cubicBezTo>
                <a:cubicBezTo>
                  <a:pt x="601980" y="1408430"/>
                  <a:pt x="618207" y="1411433"/>
                  <a:pt x="632460" y="1405890"/>
                </a:cubicBezTo>
                <a:cubicBezTo>
                  <a:pt x="642504" y="1401984"/>
                  <a:pt x="655320" y="1383030"/>
                  <a:pt x="655320" y="1383030"/>
                </a:cubicBezTo>
                <a:cubicBezTo>
                  <a:pt x="659130" y="1374140"/>
                  <a:pt x="666174" y="1366015"/>
                  <a:pt x="666750" y="1356360"/>
                </a:cubicBezTo>
                <a:cubicBezTo>
                  <a:pt x="671292" y="1280285"/>
                  <a:pt x="666149" y="1203843"/>
                  <a:pt x="670560" y="1127760"/>
                </a:cubicBezTo>
                <a:cubicBezTo>
                  <a:pt x="671257" y="1115732"/>
                  <a:pt x="675791" y="1103801"/>
                  <a:pt x="681990" y="1093470"/>
                </a:cubicBezTo>
                <a:lnTo>
                  <a:pt x="693420" y="1074420"/>
                </a:lnTo>
                <a:cubicBezTo>
                  <a:pt x="695960" y="1065530"/>
                  <a:pt x="697880" y="1056439"/>
                  <a:pt x="701040" y="1047750"/>
                </a:cubicBezTo>
                <a:cubicBezTo>
                  <a:pt x="702981" y="1042412"/>
                  <a:pt x="706719" y="1037848"/>
                  <a:pt x="708660" y="1032510"/>
                </a:cubicBezTo>
                <a:cubicBezTo>
                  <a:pt x="712283" y="1022546"/>
                  <a:pt x="717116" y="1002497"/>
                  <a:pt x="720090" y="990600"/>
                </a:cubicBezTo>
                <a:cubicBezTo>
                  <a:pt x="727256" y="789947"/>
                  <a:pt x="717922" y="839953"/>
                  <a:pt x="735330" y="723900"/>
                </a:cubicBezTo>
                <a:cubicBezTo>
                  <a:pt x="736476" y="716260"/>
                  <a:pt x="738048" y="708687"/>
                  <a:pt x="739140" y="701040"/>
                </a:cubicBezTo>
                <a:cubicBezTo>
                  <a:pt x="740842" y="689125"/>
                  <a:pt x="741877" y="668342"/>
                  <a:pt x="746760" y="655320"/>
                </a:cubicBezTo>
                <a:cubicBezTo>
                  <a:pt x="748754" y="650002"/>
                  <a:pt x="752386" y="645398"/>
                  <a:pt x="754380" y="640080"/>
                </a:cubicBezTo>
                <a:cubicBezTo>
                  <a:pt x="756219" y="635177"/>
                  <a:pt x="756401" y="629761"/>
                  <a:pt x="758190" y="624840"/>
                </a:cubicBezTo>
                <a:cubicBezTo>
                  <a:pt x="761495" y="615750"/>
                  <a:pt x="765810" y="607060"/>
                  <a:pt x="769620" y="598170"/>
                </a:cubicBezTo>
                <a:cubicBezTo>
                  <a:pt x="772160" y="584200"/>
                  <a:pt x="774906" y="570266"/>
                  <a:pt x="777240" y="556260"/>
                </a:cubicBezTo>
                <a:cubicBezTo>
                  <a:pt x="778364" y="549518"/>
                  <a:pt x="780870" y="523660"/>
                  <a:pt x="784860" y="514350"/>
                </a:cubicBezTo>
                <a:cubicBezTo>
                  <a:pt x="786664" y="510141"/>
                  <a:pt x="789940" y="506730"/>
                  <a:pt x="792480" y="502920"/>
                </a:cubicBezTo>
                <a:cubicBezTo>
                  <a:pt x="793750" y="444500"/>
                  <a:pt x="794087" y="386052"/>
                  <a:pt x="796290" y="327660"/>
                </a:cubicBezTo>
                <a:cubicBezTo>
                  <a:pt x="796629" y="318686"/>
                  <a:pt x="797520" y="309592"/>
                  <a:pt x="800100" y="300990"/>
                </a:cubicBezTo>
                <a:cubicBezTo>
                  <a:pt x="801416" y="296604"/>
                  <a:pt x="805448" y="293536"/>
                  <a:pt x="807720" y="289560"/>
                </a:cubicBezTo>
                <a:cubicBezTo>
                  <a:pt x="810538" y="284629"/>
                  <a:pt x="812800" y="279400"/>
                  <a:pt x="815340" y="274320"/>
                </a:cubicBezTo>
                <a:cubicBezTo>
                  <a:pt x="816610" y="266700"/>
                  <a:pt x="816930" y="258859"/>
                  <a:pt x="819150" y="251460"/>
                </a:cubicBezTo>
                <a:cubicBezTo>
                  <a:pt x="820782" y="246020"/>
                  <a:pt x="824533" y="241440"/>
                  <a:pt x="826770" y="236220"/>
                </a:cubicBezTo>
                <a:cubicBezTo>
                  <a:pt x="828352" y="232529"/>
                  <a:pt x="829523" y="228665"/>
                  <a:pt x="830580" y="224790"/>
                </a:cubicBezTo>
                <a:cubicBezTo>
                  <a:pt x="833336" y="214686"/>
                  <a:pt x="838200" y="194310"/>
                  <a:pt x="838200" y="194310"/>
                </a:cubicBezTo>
                <a:cubicBezTo>
                  <a:pt x="839470" y="181610"/>
                  <a:pt x="840205" y="168845"/>
                  <a:pt x="842010" y="156210"/>
                </a:cubicBezTo>
                <a:cubicBezTo>
                  <a:pt x="842751" y="151026"/>
                  <a:pt x="844684" y="146082"/>
                  <a:pt x="845820" y="140970"/>
                </a:cubicBezTo>
                <a:cubicBezTo>
                  <a:pt x="847225" y="134648"/>
                  <a:pt x="848472" y="128291"/>
                  <a:pt x="849630" y="121920"/>
                </a:cubicBezTo>
                <a:cubicBezTo>
                  <a:pt x="855858" y="87667"/>
                  <a:pt x="850511" y="110776"/>
                  <a:pt x="857250" y="83820"/>
                </a:cubicBezTo>
                <a:cubicBezTo>
                  <a:pt x="858520" y="63500"/>
                  <a:pt x="859130" y="43128"/>
                  <a:pt x="861060" y="22860"/>
                </a:cubicBezTo>
                <a:cubicBezTo>
                  <a:pt x="861674" y="16413"/>
                  <a:pt x="861278" y="9198"/>
                  <a:pt x="864870" y="3810"/>
                </a:cubicBezTo>
                <a:cubicBezTo>
                  <a:pt x="867098" y="468"/>
                  <a:pt x="872490" y="1270"/>
                  <a:pt x="876300" y="0"/>
                </a:cubicBezTo>
                <a:cubicBezTo>
                  <a:pt x="881380" y="1270"/>
                  <a:pt x="887183" y="905"/>
                  <a:pt x="891540" y="3810"/>
                </a:cubicBezTo>
                <a:cubicBezTo>
                  <a:pt x="899851" y="9351"/>
                  <a:pt x="900580" y="22514"/>
                  <a:pt x="902970" y="30480"/>
                </a:cubicBezTo>
                <a:cubicBezTo>
                  <a:pt x="905278" y="38173"/>
                  <a:pt x="908050" y="45720"/>
                  <a:pt x="910590" y="53340"/>
                </a:cubicBezTo>
                <a:lnTo>
                  <a:pt x="914400" y="64770"/>
                </a:lnTo>
                <a:cubicBezTo>
                  <a:pt x="915670" y="68580"/>
                  <a:pt x="917236" y="72304"/>
                  <a:pt x="918210" y="76200"/>
                </a:cubicBezTo>
                <a:cubicBezTo>
                  <a:pt x="919480" y="81280"/>
                  <a:pt x="920884" y="86328"/>
                  <a:pt x="922020" y="91440"/>
                </a:cubicBezTo>
                <a:cubicBezTo>
                  <a:pt x="923425" y="97762"/>
                  <a:pt x="923969" y="104287"/>
                  <a:pt x="925830" y="110490"/>
                </a:cubicBezTo>
                <a:cubicBezTo>
                  <a:pt x="927795" y="117041"/>
                  <a:pt x="931287" y="123052"/>
                  <a:pt x="933450" y="129540"/>
                </a:cubicBezTo>
                <a:cubicBezTo>
                  <a:pt x="935443" y="135518"/>
                  <a:pt x="940423" y="158869"/>
                  <a:pt x="941070" y="163830"/>
                </a:cubicBezTo>
                <a:cubicBezTo>
                  <a:pt x="953573" y="259684"/>
                  <a:pt x="943006" y="203989"/>
                  <a:pt x="952500" y="251460"/>
                </a:cubicBezTo>
                <a:cubicBezTo>
                  <a:pt x="953770" y="285750"/>
                  <a:pt x="953005" y="320176"/>
                  <a:pt x="956310" y="354330"/>
                </a:cubicBezTo>
                <a:cubicBezTo>
                  <a:pt x="956857" y="359983"/>
                  <a:pt x="962723" y="364020"/>
                  <a:pt x="963930" y="369570"/>
                </a:cubicBezTo>
                <a:cubicBezTo>
                  <a:pt x="982864" y="456668"/>
                  <a:pt x="960536" y="419725"/>
                  <a:pt x="982980" y="453390"/>
                </a:cubicBezTo>
                <a:cubicBezTo>
                  <a:pt x="984250" y="461010"/>
                  <a:pt x="985114" y="468709"/>
                  <a:pt x="986790" y="476250"/>
                </a:cubicBezTo>
                <a:cubicBezTo>
                  <a:pt x="994903" y="512757"/>
                  <a:pt x="986177" y="453212"/>
                  <a:pt x="994410" y="506730"/>
                </a:cubicBezTo>
                <a:cubicBezTo>
                  <a:pt x="1000101" y="543724"/>
                  <a:pt x="991953" y="527810"/>
                  <a:pt x="1005840" y="548640"/>
                </a:cubicBezTo>
                <a:cubicBezTo>
                  <a:pt x="1017439" y="595037"/>
                  <a:pt x="1005524" y="543056"/>
                  <a:pt x="1013460" y="651510"/>
                </a:cubicBezTo>
                <a:cubicBezTo>
                  <a:pt x="1015138" y="674449"/>
                  <a:pt x="1017827" y="697320"/>
                  <a:pt x="1021080" y="720090"/>
                </a:cubicBezTo>
                <a:cubicBezTo>
                  <a:pt x="1021648" y="724066"/>
                  <a:pt x="1024019" y="727600"/>
                  <a:pt x="1024890" y="731520"/>
                </a:cubicBezTo>
                <a:cubicBezTo>
                  <a:pt x="1026957" y="740822"/>
                  <a:pt x="1029538" y="763525"/>
                  <a:pt x="1032510" y="773430"/>
                </a:cubicBezTo>
                <a:cubicBezTo>
                  <a:pt x="1034475" y="779981"/>
                  <a:pt x="1037590" y="786130"/>
                  <a:pt x="1040130" y="792480"/>
                </a:cubicBezTo>
                <a:cubicBezTo>
                  <a:pt x="1041400" y="811530"/>
                  <a:pt x="1042749" y="830575"/>
                  <a:pt x="1043940" y="849630"/>
                </a:cubicBezTo>
                <a:cubicBezTo>
                  <a:pt x="1044148" y="852952"/>
                  <a:pt x="1047058" y="926870"/>
                  <a:pt x="1051560" y="944880"/>
                </a:cubicBezTo>
                <a:cubicBezTo>
                  <a:pt x="1052938" y="950390"/>
                  <a:pt x="1056640" y="955040"/>
                  <a:pt x="1059180" y="960120"/>
                </a:cubicBezTo>
                <a:cubicBezTo>
                  <a:pt x="1060450" y="1075690"/>
                  <a:pt x="1060531" y="1191279"/>
                  <a:pt x="1062990" y="1306830"/>
                </a:cubicBezTo>
                <a:cubicBezTo>
                  <a:pt x="1063075" y="1310845"/>
                  <a:pt x="1066012" y="1314322"/>
                  <a:pt x="1066800" y="1318260"/>
                </a:cubicBezTo>
                <a:cubicBezTo>
                  <a:pt x="1068561" y="1327066"/>
                  <a:pt x="1069004" y="1336095"/>
                  <a:pt x="1070610" y="1344930"/>
                </a:cubicBezTo>
                <a:cubicBezTo>
                  <a:pt x="1074085" y="1364044"/>
                  <a:pt x="1078230" y="1383030"/>
                  <a:pt x="1082040" y="1402080"/>
                </a:cubicBezTo>
                <a:cubicBezTo>
                  <a:pt x="1082571" y="1410046"/>
                  <a:pt x="1085606" y="1472141"/>
                  <a:pt x="1089660" y="1489710"/>
                </a:cubicBezTo>
                <a:cubicBezTo>
                  <a:pt x="1091198" y="1496374"/>
                  <a:pt x="1094879" y="1502356"/>
                  <a:pt x="1097280" y="1508760"/>
                </a:cubicBezTo>
                <a:cubicBezTo>
                  <a:pt x="1098690" y="1512520"/>
                  <a:pt x="1099987" y="1516328"/>
                  <a:pt x="1101090" y="1520190"/>
                </a:cubicBezTo>
                <a:cubicBezTo>
                  <a:pt x="1105637" y="1536104"/>
                  <a:pt x="1105716" y="1540327"/>
                  <a:pt x="1108710" y="1558290"/>
                </a:cubicBezTo>
                <a:cubicBezTo>
                  <a:pt x="1109980" y="1583690"/>
                  <a:pt x="1109490" y="1609239"/>
                  <a:pt x="1112520" y="1634490"/>
                </a:cubicBezTo>
                <a:cubicBezTo>
                  <a:pt x="1113335" y="1641280"/>
                  <a:pt x="1116865" y="1647536"/>
                  <a:pt x="1120140" y="1653540"/>
                </a:cubicBezTo>
                <a:cubicBezTo>
                  <a:pt x="1131675" y="1674688"/>
                  <a:pt x="1134937" y="1675957"/>
                  <a:pt x="1150620" y="1691640"/>
                </a:cubicBezTo>
                <a:cubicBezTo>
                  <a:pt x="1180829" y="1688619"/>
                  <a:pt x="1185579" y="1694781"/>
                  <a:pt x="1203960" y="1676400"/>
                </a:cubicBezTo>
                <a:cubicBezTo>
                  <a:pt x="1207198" y="1673162"/>
                  <a:pt x="1209040" y="1668780"/>
                  <a:pt x="1211580" y="1664970"/>
                </a:cubicBezTo>
                <a:cubicBezTo>
                  <a:pt x="1212850" y="1654810"/>
                  <a:pt x="1213833" y="1644610"/>
                  <a:pt x="1215390" y="1634490"/>
                </a:cubicBezTo>
                <a:cubicBezTo>
                  <a:pt x="1216375" y="1628090"/>
                  <a:pt x="1218510" y="1621879"/>
                  <a:pt x="1219200" y="1615440"/>
                </a:cubicBezTo>
                <a:cubicBezTo>
                  <a:pt x="1222324" y="1586287"/>
                  <a:pt x="1222814" y="1556855"/>
                  <a:pt x="1226820" y="1527810"/>
                </a:cubicBezTo>
                <a:cubicBezTo>
                  <a:pt x="1227917" y="1519853"/>
                  <a:pt x="1232327" y="1512699"/>
                  <a:pt x="1234440" y="1504950"/>
                </a:cubicBezTo>
                <a:cubicBezTo>
                  <a:pt x="1236144" y="1498702"/>
                  <a:pt x="1235105" y="1491561"/>
                  <a:pt x="1238250" y="1485900"/>
                </a:cubicBezTo>
                <a:cubicBezTo>
                  <a:pt x="1241739" y="1479620"/>
                  <a:pt x="1248410" y="1475740"/>
                  <a:pt x="1253490" y="1470660"/>
                </a:cubicBezTo>
                <a:cubicBezTo>
                  <a:pt x="1257764" y="1457837"/>
                  <a:pt x="1257387" y="1457172"/>
                  <a:pt x="1264920" y="1443990"/>
                </a:cubicBezTo>
                <a:cubicBezTo>
                  <a:pt x="1267192" y="1440014"/>
                  <a:pt x="1270268" y="1436536"/>
                  <a:pt x="1272540" y="1432560"/>
                </a:cubicBezTo>
                <a:cubicBezTo>
                  <a:pt x="1295971" y="1391555"/>
                  <a:pt x="1258119" y="1450382"/>
                  <a:pt x="1295400" y="1394460"/>
                </a:cubicBezTo>
                <a:cubicBezTo>
                  <a:pt x="1302333" y="1366727"/>
                  <a:pt x="1295352" y="1391734"/>
                  <a:pt x="1306830" y="1360170"/>
                </a:cubicBezTo>
                <a:cubicBezTo>
                  <a:pt x="1309575" y="1352621"/>
                  <a:pt x="1309995" y="1343993"/>
                  <a:pt x="1314450" y="1337310"/>
                </a:cubicBezTo>
                <a:cubicBezTo>
                  <a:pt x="1336288" y="1304553"/>
                  <a:pt x="1310106" y="1345998"/>
                  <a:pt x="1325880" y="1314450"/>
                </a:cubicBezTo>
                <a:cubicBezTo>
                  <a:pt x="1327928" y="1310354"/>
                  <a:pt x="1331228" y="1306996"/>
                  <a:pt x="1333500" y="1303020"/>
                </a:cubicBezTo>
                <a:cubicBezTo>
                  <a:pt x="1342879" y="1286606"/>
                  <a:pt x="1340575" y="1287101"/>
                  <a:pt x="1348740" y="1268730"/>
                </a:cubicBezTo>
                <a:cubicBezTo>
                  <a:pt x="1351047" y="1263540"/>
                  <a:pt x="1353820" y="1258570"/>
                  <a:pt x="1356360" y="1253490"/>
                </a:cubicBezTo>
                <a:cubicBezTo>
                  <a:pt x="1357630" y="1247140"/>
                  <a:pt x="1358122" y="1240583"/>
                  <a:pt x="1360170" y="1234440"/>
                </a:cubicBezTo>
                <a:cubicBezTo>
                  <a:pt x="1364994" y="1219967"/>
                  <a:pt x="1373452" y="1212123"/>
                  <a:pt x="1383030" y="1200150"/>
                </a:cubicBezTo>
                <a:cubicBezTo>
                  <a:pt x="1386840" y="1189990"/>
                  <a:pt x="1391479" y="1180103"/>
                  <a:pt x="1394460" y="1169670"/>
                </a:cubicBezTo>
                <a:cubicBezTo>
                  <a:pt x="1396582" y="1162242"/>
                  <a:pt x="1396050" y="1154209"/>
                  <a:pt x="1398270" y="1146810"/>
                </a:cubicBezTo>
                <a:cubicBezTo>
                  <a:pt x="1399902" y="1141370"/>
                  <a:pt x="1403583" y="1136760"/>
                  <a:pt x="1405890" y="1131570"/>
                </a:cubicBezTo>
                <a:cubicBezTo>
                  <a:pt x="1429553" y="1078328"/>
                  <a:pt x="1395598" y="1147963"/>
                  <a:pt x="1424940" y="1093470"/>
                </a:cubicBezTo>
                <a:cubicBezTo>
                  <a:pt x="1430325" y="1083469"/>
                  <a:pt x="1435480" y="1073331"/>
                  <a:pt x="1440180" y="1062990"/>
                </a:cubicBezTo>
                <a:cubicBezTo>
                  <a:pt x="1441842" y="1059334"/>
                  <a:pt x="1441762" y="1054902"/>
                  <a:pt x="1443990" y="1051560"/>
                </a:cubicBezTo>
                <a:cubicBezTo>
                  <a:pt x="1446979" y="1047077"/>
                  <a:pt x="1451971" y="1044269"/>
                  <a:pt x="1455420" y="1040130"/>
                </a:cubicBezTo>
                <a:cubicBezTo>
                  <a:pt x="1458351" y="1036612"/>
                  <a:pt x="1460500" y="1032510"/>
                  <a:pt x="1463040" y="1028700"/>
                </a:cubicBezTo>
                <a:cubicBezTo>
                  <a:pt x="1470850" y="989648"/>
                  <a:pt x="1459268" y="1024210"/>
                  <a:pt x="1478280" y="1002030"/>
                </a:cubicBezTo>
                <a:cubicBezTo>
                  <a:pt x="1483099" y="996407"/>
                  <a:pt x="1485734" y="989228"/>
                  <a:pt x="1489710" y="982980"/>
                </a:cubicBezTo>
                <a:cubicBezTo>
                  <a:pt x="1499303" y="967906"/>
                  <a:pt x="1503555" y="959377"/>
                  <a:pt x="1516380" y="948690"/>
                </a:cubicBezTo>
                <a:cubicBezTo>
                  <a:pt x="1519898" y="945759"/>
                  <a:pt x="1524000" y="943610"/>
                  <a:pt x="1527810" y="941070"/>
                </a:cubicBezTo>
                <a:cubicBezTo>
                  <a:pt x="1530350" y="937260"/>
                  <a:pt x="1532192" y="932878"/>
                  <a:pt x="1535430" y="929640"/>
                </a:cubicBezTo>
                <a:cubicBezTo>
                  <a:pt x="1546963" y="918107"/>
                  <a:pt x="1549022" y="918759"/>
                  <a:pt x="1562100" y="914400"/>
                </a:cubicBezTo>
                <a:cubicBezTo>
                  <a:pt x="1582420" y="916940"/>
                  <a:pt x="1602832" y="918826"/>
                  <a:pt x="1623060" y="922020"/>
                </a:cubicBezTo>
                <a:cubicBezTo>
                  <a:pt x="1627027" y="922646"/>
                  <a:pt x="1630979" y="923880"/>
                  <a:pt x="1634490" y="925830"/>
                </a:cubicBezTo>
                <a:cubicBezTo>
                  <a:pt x="1656118" y="937846"/>
                  <a:pt x="1656530" y="940250"/>
                  <a:pt x="1672590" y="956310"/>
                </a:cubicBezTo>
                <a:cubicBezTo>
                  <a:pt x="1694120" y="1010136"/>
                  <a:pt x="1663565" y="941000"/>
                  <a:pt x="1695450" y="990600"/>
                </a:cubicBezTo>
                <a:cubicBezTo>
                  <a:pt x="1703128" y="1002544"/>
                  <a:pt x="1708150" y="1016000"/>
                  <a:pt x="1714500" y="1028700"/>
                </a:cubicBezTo>
                <a:cubicBezTo>
                  <a:pt x="1718310" y="1036320"/>
                  <a:pt x="1717848" y="1048866"/>
                  <a:pt x="1725930" y="1051560"/>
                </a:cubicBezTo>
                <a:lnTo>
                  <a:pt x="1737360" y="1055370"/>
                </a:lnTo>
                <a:cubicBezTo>
                  <a:pt x="1743679" y="1080647"/>
                  <a:pt x="1736309" y="1065689"/>
                  <a:pt x="1764030" y="1085850"/>
                </a:cubicBezTo>
                <a:cubicBezTo>
                  <a:pt x="1770607" y="1090633"/>
                  <a:pt x="1775223" y="1098995"/>
                  <a:pt x="1783080" y="1101090"/>
                </a:cubicBezTo>
                <a:cubicBezTo>
                  <a:pt x="1795351" y="1104362"/>
                  <a:pt x="1808480" y="1101090"/>
                  <a:pt x="1821180" y="1101090"/>
                </a:cubicBezTo>
              </a:path>
            </a:pathLst>
          </a:custGeom>
          <a:noFill/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3C9AC8C4-69C7-BBDF-0219-33DD3402B9B0}"/>
              </a:ext>
            </a:extLst>
          </p:cNvPr>
          <p:cNvSpPr/>
          <p:nvPr/>
        </p:nvSpPr>
        <p:spPr>
          <a:xfrm>
            <a:off x="10792155" y="2718609"/>
            <a:ext cx="174171" cy="77795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2FF12C1-0CE0-697C-A766-F913E70ADDB8}"/>
              </a:ext>
            </a:extLst>
          </p:cNvPr>
          <p:cNvSpPr/>
          <p:nvPr/>
        </p:nvSpPr>
        <p:spPr>
          <a:xfrm>
            <a:off x="10721093" y="2932176"/>
            <a:ext cx="312456" cy="3850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4" name="心形 43">
            <a:extLst>
              <a:ext uri="{FF2B5EF4-FFF2-40B4-BE49-F238E27FC236}">
                <a16:creationId xmlns:a16="http://schemas.microsoft.com/office/drawing/2014/main" id="{E6964F83-D939-7BD7-292C-8D137BE86080}"/>
              </a:ext>
            </a:extLst>
          </p:cNvPr>
          <p:cNvSpPr/>
          <p:nvPr/>
        </p:nvSpPr>
        <p:spPr>
          <a:xfrm>
            <a:off x="10775784" y="3021886"/>
            <a:ext cx="206919" cy="217441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47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B0F3F49-C600-AE7E-129E-865F6F0770FA}"/>
              </a:ext>
            </a:extLst>
          </p:cNvPr>
          <p:cNvSpPr/>
          <p:nvPr/>
        </p:nvSpPr>
        <p:spPr>
          <a:xfrm rot="20452741">
            <a:off x="8697746" y="2643562"/>
            <a:ext cx="569043" cy="541010"/>
          </a:xfrm>
          <a:custGeom>
            <a:avLst/>
            <a:gdLst>
              <a:gd name="connsiteX0" fmla="*/ 0 w 1800000"/>
              <a:gd name="connsiteY0" fmla="*/ 1536597 h 1916511"/>
              <a:gd name="connsiteX1" fmla="*/ 359680 w 1800000"/>
              <a:gd name="connsiteY1" fmla="*/ 1896597 h 1916511"/>
              <a:gd name="connsiteX2" fmla="*/ 357675 w 1800000"/>
              <a:gd name="connsiteY2" fmla="*/ 1916511 h 1916511"/>
              <a:gd name="connsiteX3" fmla="*/ 195983 w 1800000"/>
              <a:gd name="connsiteY3" fmla="*/ 1916511 h 1916511"/>
              <a:gd name="connsiteX4" fmla="*/ 198000 w 1800000"/>
              <a:gd name="connsiteY4" fmla="*/ 1896598 h 1916511"/>
              <a:gd name="connsiteX5" fmla="*/ 0 w 1800000"/>
              <a:gd name="connsiteY5" fmla="*/ 1699576 h 1916511"/>
              <a:gd name="connsiteX6" fmla="*/ 0 w 1800000"/>
              <a:gd name="connsiteY6" fmla="*/ 816597 h 1916511"/>
              <a:gd name="connsiteX7" fmla="*/ 1080000 w 1800000"/>
              <a:gd name="connsiteY7" fmla="*/ 1896597 h 1916511"/>
              <a:gd name="connsiteX8" fmla="*/ 1078995 w 1800000"/>
              <a:gd name="connsiteY8" fmla="*/ 1916511 h 1916511"/>
              <a:gd name="connsiteX9" fmla="*/ 717993 w 1800000"/>
              <a:gd name="connsiteY9" fmla="*/ 1916511 h 1916511"/>
              <a:gd name="connsiteX10" fmla="*/ 720000 w 1800000"/>
              <a:gd name="connsiteY10" fmla="*/ 1896597 h 1916511"/>
              <a:gd name="connsiteX11" fmla="*/ 0 w 1800000"/>
              <a:gd name="connsiteY11" fmla="*/ 1176597 h 1916511"/>
              <a:gd name="connsiteX12" fmla="*/ 0 w 1800000"/>
              <a:gd name="connsiteY12" fmla="*/ 0 h 1916511"/>
              <a:gd name="connsiteX13" fmla="*/ 1800000 w 1800000"/>
              <a:gd name="connsiteY13" fmla="*/ 1800000 h 1916511"/>
              <a:gd name="connsiteX14" fmla="*/ 1794117 w 1800000"/>
              <a:gd name="connsiteY14" fmla="*/ 1916511 h 1916511"/>
              <a:gd name="connsiteX15" fmla="*/ 1438995 w 1800000"/>
              <a:gd name="connsiteY15" fmla="*/ 1916511 h 1916511"/>
              <a:gd name="connsiteX16" fmla="*/ 1440000 w 1800000"/>
              <a:gd name="connsiteY16" fmla="*/ 1896597 h 1916511"/>
              <a:gd name="connsiteX17" fmla="*/ 0 w 1800000"/>
              <a:gd name="connsiteY17" fmla="*/ 456597 h 19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0000" h="1916511">
                <a:moveTo>
                  <a:pt x="0" y="1536597"/>
                </a:moveTo>
                <a:cubicBezTo>
                  <a:pt x="198646" y="1536597"/>
                  <a:pt x="359680" y="1697774"/>
                  <a:pt x="359680" y="1896597"/>
                </a:cubicBezTo>
                <a:lnTo>
                  <a:pt x="357675" y="1916511"/>
                </a:lnTo>
                <a:lnTo>
                  <a:pt x="195983" y="1916511"/>
                </a:lnTo>
                <a:lnTo>
                  <a:pt x="198000" y="1896598"/>
                </a:lnTo>
                <a:cubicBezTo>
                  <a:pt x="198000" y="1787786"/>
                  <a:pt x="109352" y="1699576"/>
                  <a:pt x="0" y="1699576"/>
                </a:cubicBezTo>
                <a:close/>
                <a:moveTo>
                  <a:pt x="0" y="816597"/>
                </a:moveTo>
                <a:cubicBezTo>
                  <a:pt x="596468" y="816597"/>
                  <a:pt x="1080000" y="1300129"/>
                  <a:pt x="1080000" y="1896597"/>
                </a:cubicBezTo>
                <a:lnTo>
                  <a:pt x="1078995" y="1916511"/>
                </a:lnTo>
                <a:lnTo>
                  <a:pt x="717993" y="1916511"/>
                </a:lnTo>
                <a:lnTo>
                  <a:pt x="720000" y="1896597"/>
                </a:lnTo>
                <a:cubicBezTo>
                  <a:pt x="720000" y="1498952"/>
                  <a:pt x="397645" y="1176597"/>
                  <a:pt x="0" y="1176597"/>
                </a:cubicBezTo>
                <a:close/>
                <a:moveTo>
                  <a:pt x="0" y="0"/>
                </a:moveTo>
                <a:cubicBezTo>
                  <a:pt x="994113" y="0"/>
                  <a:pt x="1800000" y="805887"/>
                  <a:pt x="1800000" y="1800000"/>
                </a:cubicBezTo>
                <a:lnTo>
                  <a:pt x="1794117" y="1916511"/>
                </a:lnTo>
                <a:lnTo>
                  <a:pt x="1438995" y="1916511"/>
                </a:lnTo>
                <a:lnTo>
                  <a:pt x="1440000" y="1896597"/>
                </a:lnTo>
                <a:cubicBezTo>
                  <a:pt x="1440000" y="1101307"/>
                  <a:pt x="795290" y="456597"/>
                  <a:pt x="0" y="456597"/>
                </a:cubicBezTo>
                <a:close/>
              </a:path>
            </a:pathLst>
          </a:cu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74"/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434DBECA-DBD8-281F-378E-AD055DFACFB4}"/>
              </a:ext>
            </a:extLst>
          </p:cNvPr>
          <p:cNvSpPr/>
          <p:nvPr/>
        </p:nvSpPr>
        <p:spPr>
          <a:xfrm rot="1284337">
            <a:off x="7742381" y="2831491"/>
            <a:ext cx="352677" cy="355746"/>
          </a:xfrm>
          <a:custGeom>
            <a:avLst/>
            <a:gdLst>
              <a:gd name="connsiteX0" fmla="*/ 0 w 1800000"/>
              <a:gd name="connsiteY0" fmla="*/ 1536597 h 1916511"/>
              <a:gd name="connsiteX1" fmla="*/ 359680 w 1800000"/>
              <a:gd name="connsiteY1" fmla="*/ 1896597 h 1916511"/>
              <a:gd name="connsiteX2" fmla="*/ 357675 w 1800000"/>
              <a:gd name="connsiteY2" fmla="*/ 1916511 h 1916511"/>
              <a:gd name="connsiteX3" fmla="*/ 195983 w 1800000"/>
              <a:gd name="connsiteY3" fmla="*/ 1916511 h 1916511"/>
              <a:gd name="connsiteX4" fmla="*/ 198000 w 1800000"/>
              <a:gd name="connsiteY4" fmla="*/ 1896598 h 1916511"/>
              <a:gd name="connsiteX5" fmla="*/ 0 w 1800000"/>
              <a:gd name="connsiteY5" fmla="*/ 1699576 h 1916511"/>
              <a:gd name="connsiteX6" fmla="*/ 0 w 1800000"/>
              <a:gd name="connsiteY6" fmla="*/ 816597 h 1916511"/>
              <a:gd name="connsiteX7" fmla="*/ 1080000 w 1800000"/>
              <a:gd name="connsiteY7" fmla="*/ 1896597 h 1916511"/>
              <a:gd name="connsiteX8" fmla="*/ 1078995 w 1800000"/>
              <a:gd name="connsiteY8" fmla="*/ 1916511 h 1916511"/>
              <a:gd name="connsiteX9" fmla="*/ 717993 w 1800000"/>
              <a:gd name="connsiteY9" fmla="*/ 1916511 h 1916511"/>
              <a:gd name="connsiteX10" fmla="*/ 720000 w 1800000"/>
              <a:gd name="connsiteY10" fmla="*/ 1896597 h 1916511"/>
              <a:gd name="connsiteX11" fmla="*/ 0 w 1800000"/>
              <a:gd name="connsiteY11" fmla="*/ 1176597 h 1916511"/>
              <a:gd name="connsiteX12" fmla="*/ 0 w 1800000"/>
              <a:gd name="connsiteY12" fmla="*/ 0 h 1916511"/>
              <a:gd name="connsiteX13" fmla="*/ 1800000 w 1800000"/>
              <a:gd name="connsiteY13" fmla="*/ 1800000 h 1916511"/>
              <a:gd name="connsiteX14" fmla="*/ 1794117 w 1800000"/>
              <a:gd name="connsiteY14" fmla="*/ 1916511 h 1916511"/>
              <a:gd name="connsiteX15" fmla="*/ 1438995 w 1800000"/>
              <a:gd name="connsiteY15" fmla="*/ 1916511 h 1916511"/>
              <a:gd name="connsiteX16" fmla="*/ 1440000 w 1800000"/>
              <a:gd name="connsiteY16" fmla="*/ 1896597 h 1916511"/>
              <a:gd name="connsiteX17" fmla="*/ 0 w 1800000"/>
              <a:gd name="connsiteY17" fmla="*/ 456597 h 19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0000" h="1916511">
                <a:moveTo>
                  <a:pt x="0" y="1536597"/>
                </a:moveTo>
                <a:cubicBezTo>
                  <a:pt x="198646" y="1536597"/>
                  <a:pt x="359680" y="1697774"/>
                  <a:pt x="359680" y="1896597"/>
                </a:cubicBezTo>
                <a:lnTo>
                  <a:pt x="357675" y="1916511"/>
                </a:lnTo>
                <a:lnTo>
                  <a:pt x="195983" y="1916511"/>
                </a:lnTo>
                <a:lnTo>
                  <a:pt x="198000" y="1896598"/>
                </a:lnTo>
                <a:cubicBezTo>
                  <a:pt x="198000" y="1787786"/>
                  <a:pt x="109352" y="1699576"/>
                  <a:pt x="0" y="1699576"/>
                </a:cubicBezTo>
                <a:close/>
                <a:moveTo>
                  <a:pt x="0" y="816597"/>
                </a:moveTo>
                <a:cubicBezTo>
                  <a:pt x="596468" y="816597"/>
                  <a:pt x="1080000" y="1300129"/>
                  <a:pt x="1080000" y="1896597"/>
                </a:cubicBezTo>
                <a:lnTo>
                  <a:pt x="1078995" y="1916511"/>
                </a:lnTo>
                <a:lnTo>
                  <a:pt x="717993" y="1916511"/>
                </a:lnTo>
                <a:lnTo>
                  <a:pt x="720000" y="1896597"/>
                </a:lnTo>
                <a:cubicBezTo>
                  <a:pt x="720000" y="1498952"/>
                  <a:pt x="397645" y="1176597"/>
                  <a:pt x="0" y="1176597"/>
                </a:cubicBezTo>
                <a:close/>
                <a:moveTo>
                  <a:pt x="0" y="0"/>
                </a:moveTo>
                <a:cubicBezTo>
                  <a:pt x="994113" y="0"/>
                  <a:pt x="1800000" y="805887"/>
                  <a:pt x="1800000" y="1800000"/>
                </a:cubicBezTo>
                <a:lnTo>
                  <a:pt x="1794117" y="1916511"/>
                </a:lnTo>
                <a:lnTo>
                  <a:pt x="1438995" y="1916511"/>
                </a:lnTo>
                <a:lnTo>
                  <a:pt x="1440000" y="1896597"/>
                </a:lnTo>
                <a:cubicBezTo>
                  <a:pt x="1440000" y="1101307"/>
                  <a:pt x="795290" y="456597"/>
                  <a:pt x="0" y="4565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74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B39C6CDE-1F68-16AC-6D35-7A1BA0CF944F}"/>
              </a:ext>
            </a:extLst>
          </p:cNvPr>
          <p:cNvSpPr/>
          <p:nvPr/>
        </p:nvSpPr>
        <p:spPr>
          <a:xfrm rot="2617297">
            <a:off x="7971477" y="2112457"/>
            <a:ext cx="352677" cy="355746"/>
          </a:xfrm>
          <a:custGeom>
            <a:avLst/>
            <a:gdLst>
              <a:gd name="connsiteX0" fmla="*/ 0 w 1800000"/>
              <a:gd name="connsiteY0" fmla="*/ 1536597 h 1916511"/>
              <a:gd name="connsiteX1" fmla="*/ 359680 w 1800000"/>
              <a:gd name="connsiteY1" fmla="*/ 1896597 h 1916511"/>
              <a:gd name="connsiteX2" fmla="*/ 357675 w 1800000"/>
              <a:gd name="connsiteY2" fmla="*/ 1916511 h 1916511"/>
              <a:gd name="connsiteX3" fmla="*/ 195983 w 1800000"/>
              <a:gd name="connsiteY3" fmla="*/ 1916511 h 1916511"/>
              <a:gd name="connsiteX4" fmla="*/ 198000 w 1800000"/>
              <a:gd name="connsiteY4" fmla="*/ 1896598 h 1916511"/>
              <a:gd name="connsiteX5" fmla="*/ 0 w 1800000"/>
              <a:gd name="connsiteY5" fmla="*/ 1699576 h 1916511"/>
              <a:gd name="connsiteX6" fmla="*/ 0 w 1800000"/>
              <a:gd name="connsiteY6" fmla="*/ 816597 h 1916511"/>
              <a:gd name="connsiteX7" fmla="*/ 1080000 w 1800000"/>
              <a:gd name="connsiteY7" fmla="*/ 1896597 h 1916511"/>
              <a:gd name="connsiteX8" fmla="*/ 1078995 w 1800000"/>
              <a:gd name="connsiteY8" fmla="*/ 1916511 h 1916511"/>
              <a:gd name="connsiteX9" fmla="*/ 717993 w 1800000"/>
              <a:gd name="connsiteY9" fmla="*/ 1916511 h 1916511"/>
              <a:gd name="connsiteX10" fmla="*/ 720000 w 1800000"/>
              <a:gd name="connsiteY10" fmla="*/ 1896597 h 1916511"/>
              <a:gd name="connsiteX11" fmla="*/ 0 w 1800000"/>
              <a:gd name="connsiteY11" fmla="*/ 1176597 h 1916511"/>
              <a:gd name="connsiteX12" fmla="*/ 0 w 1800000"/>
              <a:gd name="connsiteY12" fmla="*/ 0 h 1916511"/>
              <a:gd name="connsiteX13" fmla="*/ 1800000 w 1800000"/>
              <a:gd name="connsiteY13" fmla="*/ 1800000 h 1916511"/>
              <a:gd name="connsiteX14" fmla="*/ 1794117 w 1800000"/>
              <a:gd name="connsiteY14" fmla="*/ 1916511 h 1916511"/>
              <a:gd name="connsiteX15" fmla="*/ 1438995 w 1800000"/>
              <a:gd name="connsiteY15" fmla="*/ 1916511 h 1916511"/>
              <a:gd name="connsiteX16" fmla="*/ 1440000 w 1800000"/>
              <a:gd name="connsiteY16" fmla="*/ 1896597 h 1916511"/>
              <a:gd name="connsiteX17" fmla="*/ 0 w 1800000"/>
              <a:gd name="connsiteY17" fmla="*/ 456597 h 19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0000" h="1916511">
                <a:moveTo>
                  <a:pt x="0" y="1536597"/>
                </a:moveTo>
                <a:cubicBezTo>
                  <a:pt x="198646" y="1536597"/>
                  <a:pt x="359680" y="1697774"/>
                  <a:pt x="359680" y="1896597"/>
                </a:cubicBezTo>
                <a:lnTo>
                  <a:pt x="357675" y="1916511"/>
                </a:lnTo>
                <a:lnTo>
                  <a:pt x="195983" y="1916511"/>
                </a:lnTo>
                <a:lnTo>
                  <a:pt x="198000" y="1896598"/>
                </a:lnTo>
                <a:cubicBezTo>
                  <a:pt x="198000" y="1787786"/>
                  <a:pt x="109352" y="1699576"/>
                  <a:pt x="0" y="1699576"/>
                </a:cubicBezTo>
                <a:close/>
                <a:moveTo>
                  <a:pt x="0" y="816597"/>
                </a:moveTo>
                <a:cubicBezTo>
                  <a:pt x="596468" y="816597"/>
                  <a:pt x="1080000" y="1300129"/>
                  <a:pt x="1080000" y="1896597"/>
                </a:cubicBezTo>
                <a:lnTo>
                  <a:pt x="1078995" y="1916511"/>
                </a:lnTo>
                <a:lnTo>
                  <a:pt x="717993" y="1916511"/>
                </a:lnTo>
                <a:lnTo>
                  <a:pt x="720000" y="1896597"/>
                </a:lnTo>
                <a:cubicBezTo>
                  <a:pt x="720000" y="1498952"/>
                  <a:pt x="397645" y="1176597"/>
                  <a:pt x="0" y="1176597"/>
                </a:cubicBezTo>
                <a:close/>
                <a:moveTo>
                  <a:pt x="0" y="0"/>
                </a:moveTo>
                <a:cubicBezTo>
                  <a:pt x="994113" y="0"/>
                  <a:pt x="1800000" y="805887"/>
                  <a:pt x="1800000" y="1800000"/>
                </a:cubicBezTo>
                <a:lnTo>
                  <a:pt x="1794117" y="1916511"/>
                </a:lnTo>
                <a:lnTo>
                  <a:pt x="1438995" y="1916511"/>
                </a:lnTo>
                <a:lnTo>
                  <a:pt x="1440000" y="1896597"/>
                </a:lnTo>
                <a:cubicBezTo>
                  <a:pt x="1440000" y="1101307"/>
                  <a:pt x="795290" y="456597"/>
                  <a:pt x="0" y="4565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74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6462FDA-B94F-7BFE-8406-1906651958FB}"/>
              </a:ext>
            </a:extLst>
          </p:cNvPr>
          <p:cNvSpPr/>
          <p:nvPr/>
        </p:nvSpPr>
        <p:spPr>
          <a:xfrm rot="17891704">
            <a:off x="9684761" y="2826112"/>
            <a:ext cx="352677" cy="355746"/>
          </a:xfrm>
          <a:custGeom>
            <a:avLst/>
            <a:gdLst>
              <a:gd name="connsiteX0" fmla="*/ 0 w 1800000"/>
              <a:gd name="connsiteY0" fmla="*/ 1536597 h 1916511"/>
              <a:gd name="connsiteX1" fmla="*/ 359680 w 1800000"/>
              <a:gd name="connsiteY1" fmla="*/ 1896597 h 1916511"/>
              <a:gd name="connsiteX2" fmla="*/ 357675 w 1800000"/>
              <a:gd name="connsiteY2" fmla="*/ 1916511 h 1916511"/>
              <a:gd name="connsiteX3" fmla="*/ 195983 w 1800000"/>
              <a:gd name="connsiteY3" fmla="*/ 1916511 h 1916511"/>
              <a:gd name="connsiteX4" fmla="*/ 198000 w 1800000"/>
              <a:gd name="connsiteY4" fmla="*/ 1896598 h 1916511"/>
              <a:gd name="connsiteX5" fmla="*/ 0 w 1800000"/>
              <a:gd name="connsiteY5" fmla="*/ 1699576 h 1916511"/>
              <a:gd name="connsiteX6" fmla="*/ 0 w 1800000"/>
              <a:gd name="connsiteY6" fmla="*/ 816597 h 1916511"/>
              <a:gd name="connsiteX7" fmla="*/ 1080000 w 1800000"/>
              <a:gd name="connsiteY7" fmla="*/ 1896597 h 1916511"/>
              <a:gd name="connsiteX8" fmla="*/ 1078995 w 1800000"/>
              <a:gd name="connsiteY8" fmla="*/ 1916511 h 1916511"/>
              <a:gd name="connsiteX9" fmla="*/ 717993 w 1800000"/>
              <a:gd name="connsiteY9" fmla="*/ 1916511 h 1916511"/>
              <a:gd name="connsiteX10" fmla="*/ 720000 w 1800000"/>
              <a:gd name="connsiteY10" fmla="*/ 1896597 h 1916511"/>
              <a:gd name="connsiteX11" fmla="*/ 0 w 1800000"/>
              <a:gd name="connsiteY11" fmla="*/ 1176597 h 1916511"/>
              <a:gd name="connsiteX12" fmla="*/ 0 w 1800000"/>
              <a:gd name="connsiteY12" fmla="*/ 0 h 1916511"/>
              <a:gd name="connsiteX13" fmla="*/ 1800000 w 1800000"/>
              <a:gd name="connsiteY13" fmla="*/ 1800000 h 1916511"/>
              <a:gd name="connsiteX14" fmla="*/ 1794117 w 1800000"/>
              <a:gd name="connsiteY14" fmla="*/ 1916511 h 1916511"/>
              <a:gd name="connsiteX15" fmla="*/ 1438995 w 1800000"/>
              <a:gd name="connsiteY15" fmla="*/ 1916511 h 1916511"/>
              <a:gd name="connsiteX16" fmla="*/ 1440000 w 1800000"/>
              <a:gd name="connsiteY16" fmla="*/ 1896597 h 1916511"/>
              <a:gd name="connsiteX17" fmla="*/ 0 w 1800000"/>
              <a:gd name="connsiteY17" fmla="*/ 456597 h 19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0000" h="1916511">
                <a:moveTo>
                  <a:pt x="0" y="1536597"/>
                </a:moveTo>
                <a:cubicBezTo>
                  <a:pt x="198646" y="1536597"/>
                  <a:pt x="359680" y="1697774"/>
                  <a:pt x="359680" y="1896597"/>
                </a:cubicBezTo>
                <a:lnTo>
                  <a:pt x="357675" y="1916511"/>
                </a:lnTo>
                <a:lnTo>
                  <a:pt x="195983" y="1916511"/>
                </a:lnTo>
                <a:lnTo>
                  <a:pt x="198000" y="1896598"/>
                </a:lnTo>
                <a:cubicBezTo>
                  <a:pt x="198000" y="1787786"/>
                  <a:pt x="109352" y="1699576"/>
                  <a:pt x="0" y="1699576"/>
                </a:cubicBezTo>
                <a:close/>
                <a:moveTo>
                  <a:pt x="0" y="816597"/>
                </a:moveTo>
                <a:cubicBezTo>
                  <a:pt x="596468" y="816597"/>
                  <a:pt x="1080000" y="1300129"/>
                  <a:pt x="1080000" y="1896597"/>
                </a:cubicBezTo>
                <a:lnTo>
                  <a:pt x="1078995" y="1916511"/>
                </a:lnTo>
                <a:lnTo>
                  <a:pt x="717993" y="1916511"/>
                </a:lnTo>
                <a:lnTo>
                  <a:pt x="720000" y="1896597"/>
                </a:lnTo>
                <a:cubicBezTo>
                  <a:pt x="720000" y="1498952"/>
                  <a:pt x="397645" y="1176597"/>
                  <a:pt x="0" y="1176597"/>
                </a:cubicBezTo>
                <a:close/>
                <a:moveTo>
                  <a:pt x="0" y="0"/>
                </a:moveTo>
                <a:cubicBezTo>
                  <a:pt x="994113" y="0"/>
                  <a:pt x="1800000" y="805887"/>
                  <a:pt x="1800000" y="1800000"/>
                </a:cubicBezTo>
                <a:lnTo>
                  <a:pt x="1794117" y="1916511"/>
                </a:lnTo>
                <a:lnTo>
                  <a:pt x="1438995" y="1916511"/>
                </a:lnTo>
                <a:lnTo>
                  <a:pt x="1440000" y="1896597"/>
                </a:lnTo>
                <a:cubicBezTo>
                  <a:pt x="1440000" y="1101307"/>
                  <a:pt x="795290" y="456597"/>
                  <a:pt x="0" y="4565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74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BE22EC1C-FBBE-FE3B-CE99-2707A9F6C507}"/>
              </a:ext>
            </a:extLst>
          </p:cNvPr>
          <p:cNvSpPr/>
          <p:nvPr/>
        </p:nvSpPr>
        <p:spPr>
          <a:xfrm rot="14621009">
            <a:off x="10332032" y="2510592"/>
            <a:ext cx="352677" cy="355746"/>
          </a:xfrm>
          <a:custGeom>
            <a:avLst/>
            <a:gdLst>
              <a:gd name="connsiteX0" fmla="*/ 0 w 1800000"/>
              <a:gd name="connsiteY0" fmla="*/ 1536597 h 1916511"/>
              <a:gd name="connsiteX1" fmla="*/ 359680 w 1800000"/>
              <a:gd name="connsiteY1" fmla="*/ 1896597 h 1916511"/>
              <a:gd name="connsiteX2" fmla="*/ 357675 w 1800000"/>
              <a:gd name="connsiteY2" fmla="*/ 1916511 h 1916511"/>
              <a:gd name="connsiteX3" fmla="*/ 195983 w 1800000"/>
              <a:gd name="connsiteY3" fmla="*/ 1916511 h 1916511"/>
              <a:gd name="connsiteX4" fmla="*/ 198000 w 1800000"/>
              <a:gd name="connsiteY4" fmla="*/ 1896598 h 1916511"/>
              <a:gd name="connsiteX5" fmla="*/ 0 w 1800000"/>
              <a:gd name="connsiteY5" fmla="*/ 1699576 h 1916511"/>
              <a:gd name="connsiteX6" fmla="*/ 0 w 1800000"/>
              <a:gd name="connsiteY6" fmla="*/ 816597 h 1916511"/>
              <a:gd name="connsiteX7" fmla="*/ 1080000 w 1800000"/>
              <a:gd name="connsiteY7" fmla="*/ 1896597 h 1916511"/>
              <a:gd name="connsiteX8" fmla="*/ 1078995 w 1800000"/>
              <a:gd name="connsiteY8" fmla="*/ 1916511 h 1916511"/>
              <a:gd name="connsiteX9" fmla="*/ 717993 w 1800000"/>
              <a:gd name="connsiteY9" fmla="*/ 1916511 h 1916511"/>
              <a:gd name="connsiteX10" fmla="*/ 720000 w 1800000"/>
              <a:gd name="connsiteY10" fmla="*/ 1896597 h 1916511"/>
              <a:gd name="connsiteX11" fmla="*/ 0 w 1800000"/>
              <a:gd name="connsiteY11" fmla="*/ 1176597 h 1916511"/>
              <a:gd name="connsiteX12" fmla="*/ 0 w 1800000"/>
              <a:gd name="connsiteY12" fmla="*/ 0 h 1916511"/>
              <a:gd name="connsiteX13" fmla="*/ 1800000 w 1800000"/>
              <a:gd name="connsiteY13" fmla="*/ 1800000 h 1916511"/>
              <a:gd name="connsiteX14" fmla="*/ 1794117 w 1800000"/>
              <a:gd name="connsiteY14" fmla="*/ 1916511 h 1916511"/>
              <a:gd name="connsiteX15" fmla="*/ 1438995 w 1800000"/>
              <a:gd name="connsiteY15" fmla="*/ 1916511 h 1916511"/>
              <a:gd name="connsiteX16" fmla="*/ 1440000 w 1800000"/>
              <a:gd name="connsiteY16" fmla="*/ 1896597 h 1916511"/>
              <a:gd name="connsiteX17" fmla="*/ 0 w 1800000"/>
              <a:gd name="connsiteY17" fmla="*/ 456597 h 19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0000" h="1916511">
                <a:moveTo>
                  <a:pt x="0" y="1536597"/>
                </a:moveTo>
                <a:cubicBezTo>
                  <a:pt x="198646" y="1536597"/>
                  <a:pt x="359680" y="1697774"/>
                  <a:pt x="359680" y="1896597"/>
                </a:cubicBezTo>
                <a:lnTo>
                  <a:pt x="357675" y="1916511"/>
                </a:lnTo>
                <a:lnTo>
                  <a:pt x="195983" y="1916511"/>
                </a:lnTo>
                <a:lnTo>
                  <a:pt x="198000" y="1896598"/>
                </a:lnTo>
                <a:cubicBezTo>
                  <a:pt x="198000" y="1787786"/>
                  <a:pt x="109352" y="1699576"/>
                  <a:pt x="0" y="1699576"/>
                </a:cubicBezTo>
                <a:close/>
                <a:moveTo>
                  <a:pt x="0" y="816597"/>
                </a:moveTo>
                <a:cubicBezTo>
                  <a:pt x="596468" y="816597"/>
                  <a:pt x="1080000" y="1300129"/>
                  <a:pt x="1080000" y="1896597"/>
                </a:cubicBezTo>
                <a:lnTo>
                  <a:pt x="1078995" y="1916511"/>
                </a:lnTo>
                <a:lnTo>
                  <a:pt x="717993" y="1916511"/>
                </a:lnTo>
                <a:lnTo>
                  <a:pt x="720000" y="1896597"/>
                </a:lnTo>
                <a:cubicBezTo>
                  <a:pt x="720000" y="1498952"/>
                  <a:pt x="397645" y="1176597"/>
                  <a:pt x="0" y="1176597"/>
                </a:cubicBezTo>
                <a:close/>
                <a:moveTo>
                  <a:pt x="0" y="0"/>
                </a:moveTo>
                <a:cubicBezTo>
                  <a:pt x="994113" y="0"/>
                  <a:pt x="1800000" y="805887"/>
                  <a:pt x="1800000" y="1800000"/>
                </a:cubicBezTo>
                <a:lnTo>
                  <a:pt x="1794117" y="1916511"/>
                </a:lnTo>
                <a:lnTo>
                  <a:pt x="1438995" y="1916511"/>
                </a:lnTo>
                <a:lnTo>
                  <a:pt x="1440000" y="1896597"/>
                </a:lnTo>
                <a:cubicBezTo>
                  <a:pt x="1440000" y="1101307"/>
                  <a:pt x="795290" y="456597"/>
                  <a:pt x="0" y="4565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74"/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12FE95B7-35A7-DC66-3118-ED94EAA82980}"/>
              </a:ext>
            </a:extLst>
          </p:cNvPr>
          <p:cNvCxnSpPr>
            <a:cxnSpLocks/>
          </p:cNvCxnSpPr>
          <p:nvPr/>
        </p:nvCxnSpPr>
        <p:spPr>
          <a:xfrm flipV="1">
            <a:off x="7728186" y="4494151"/>
            <a:ext cx="3622480" cy="86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EF23CF3C-B7A8-203A-1777-3625925E0B24}"/>
              </a:ext>
            </a:extLst>
          </p:cNvPr>
          <p:cNvCxnSpPr>
            <a:cxnSpLocks/>
          </p:cNvCxnSpPr>
          <p:nvPr/>
        </p:nvCxnSpPr>
        <p:spPr>
          <a:xfrm flipV="1">
            <a:off x="7753369" y="3822141"/>
            <a:ext cx="0" cy="699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4D09AEF0-83B1-4673-2AA0-A9F5D8F679FE}"/>
              </a:ext>
            </a:extLst>
          </p:cNvPr>
          <p:cNvSpPr/>
          <p:nvPr/>
        </p:nvSpPr>
        <p:spPr>
          <a:xfrm>
            <a:off x="7757139" y="4003873"/>
            <a:ext cx="3327573" cy="935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1FF9E01-F12E-6252-590C-AE8F4BAB80A2}"/>
              </a:ext>
            </a:extLst>
          </p:cNvPr>
          <p:cNvSpPr txBox="1"/>
          <p:nvPr/>
        </p:nvSpPr>
        <p:spPr>
          <a:xfrm>
            <a:off x="8383598" y="4511662"/>
            <a:ext cx="1572797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77F16E2-E5C7-2F7B-EEC1-30940B8E3EC3}"/>
              </a:ext>
            </a:extLst>
          </p:cNvPr>
          <p:cNvSpPr txBox="1"/>
          <p:nvPr/>
        </p:nvSpPr>
        <p:spPr>
          <a:xfrm>
            <a:off x="6598666" y="4014530"/>
            <a:ext cx="1192765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A1C732C-257C-E664-12EB-64DE8C6F8D5F}"/>
              </a:ext>
            </a:extLst>
          </p:cNvPr>
          <p:cNvSpPr/>
          <p:nvPr/>
        </p:nvSpPr>
        <p:spPr>
          <a:xfrm>
            <a:off x="8424245" y="4118462"/>
            <a:ext cx="665515" cy="79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97982E0-BAB2-FA1F-D01D-4300B9AC4B07}"/>
              </a:ext>
            </a:extLst>
          </p:cNvPr>
          <p:cNvSpPr/>
          <p:nvPr/>
        </p:nvSpPr>
        <p:spPr>
          <a:xfrm>
            <a:off x="9089759" y="4210384"/>
            <a:ext cx="665515" cy="79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F7BA24A-EB9B-DDF5-CB77-B0B34ADCBE82}"/>
              </a:ext>
            </a:extLst>
          </p:cNvPr>
          <p:cNvSpPr/>
          <p:nvPr/>
        </p:nvSpPr>
        <p:spPr>
          <a:xfrm>
            <a:off x="9755274" y="4303556"/>
            <a:ext cx="665515" cy="799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D7687FC-BEC1-97B5-F9BD-71B7532B23AA}"/>
              </a:ext>
            </a:extLst>
          </p:cNvPr>
          <p:cNvSpPr/>
          <p:nvPr/>
        </p:nvSpPr>
        <p:spPr>
          <a:xfrm>
            <a:off x="10420424" y="4395427"/>
            <a:ext cx="665515" cy="799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8D80B05-032D-6745-F7F6-3B4F5A8AF9FD}"/>
              </a:ext>
            </a:extLst>
          </p:cNvPr>
          <p:cNvCxnSpPr>
            <a:cxnSpLocks/>
          </p:cNvCxnSpPr>
          <p:nvPr/>
        </p:nvCxnSpPr>
        <p:spPr>
          <a:xfrm>
            <a:off x="9435140" y="1695790"/>
            <a:ext cx="0" cy="407617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8600AF48-B351-5D60-CDD8-00362446F4B1}"/>
              </a:ext>
            </a:extLst>
          </p:cNvPr>
          <p:cNvSpPr txBox="1"/>
          <p:nvPr/>
        </p:nvSpPr>
        <p:spPr>
          <a:xfrm>
            <a:off x="1983030" y="5536112"/>
            <a:ext cx="8225941" cy="707886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Discontinuous phase shift has low spectrum efficiency and disturbs the formation of large networks.</a:t>
            </a:r>
          </a:p>
        </p:txBody>
      </p:sp>
      <p:cxnSp>
        <p:nvCxnSpPr>
          <p:cNvPr id="78" name="直接箭头连接符 77">
            <a:extLst>
              <a:ext uri="{FF2B5EF4-FFF2-40B4-BE49-F238E27FC236}">
                <a16:creationId xmlns:a16="http://schemas.microsoft.com/office/drawing/2014/main" id="{29398BD2-7183-F84E-A6ED-3DF24884FB8A}"/>
              </a:ext>
            </a:extLst>
          </p:cNvPr>
          <p:cNvCxnSpPr>
            <a:cxnSpLocks/>
          </p:cNvCxnSpPr>
          <p:nvPr/>
        </p:nvCxnSpPr>
        <p:spPr>
          <a:xfrm>
            <a:off x="1581441" y="4553817"/>
            <a:ext cx="45736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C82820E7-E80D-395C-3C51-C88764101347}"/>
              </a:ext>
            </a:extLst>
          </p:cNvPr>
          <p:cNvSpPr txBox="1"/>
          <p:nvPr/>
        </p:nvSpPr>
        <p:spPr>
          <a:xfrm>
            <a:off x="3510438" y="4553817"/>
            <a:ext cx="1572797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流程图: 延期 81">
            <a:extLst>
              <a:ext uri="{FF2B5EF4-FFF2-40B4-BE49-F238E27FC236}">
                <a16:creationId xmlns:a16="http://schemas.microsoft.com/office/drawing/2014/main" id="{32DF53AD-F2D0-51B5-1CE6-F172F9AEDDB6}"/>
              </a:ext>
            </a:extLst>
          </p:cNvPr>
          <p:cNvSpPr/>
          <p:nvPr/>
        </p:nvSpPr>
        <p:spPr>
          <a:xfrm rot="16200000">
            <a:off x="2739111" y="3191570"/>
            <a:ext cx="2113623" cy="612648"/>
          </a:xfrm>
          <a:prstGeom prst="flowChartDelay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流程图: 延期 82">
            <a:extLst>
              <a:ext uri="{FF2B5EF4-FFF2-40B4-BE49-F238E27FC236}">
                <a16:creationId xmlns:a16="http://schemas.microsoft.com/office/drawing/2014/main" id="{7B4E355B-D057-D1DA-7474-F4ECE3A08DB9}"/>
              </a:ext>
            </a:extLst>
          </p:cNvPr>
          <p:cNvSpPr/>
          <p:nvPr/>
        </p:nvSpPr>
        <p:spPr>
          <a:xfrm rot="16200000">
            <a:off x="2401234" y="3885138"/>
            <a:ext cx="1049719" cy="290812"/>
          </a:xfrm>
          <a:prstGeom prst="flowChartDelay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流程图: 延期 83">
            <a:extLst>
              <a:ext uri="{FF2B5EF4-FFF2-40B4-BE49-F238E27FC236}">
                <a16:creationId xmlns:a16="http://schemas.microsoft.com/office/drawing/2014/main" id="{3E192EB5-951D-C955-F23E-74E94FC7420D}"/>
              </a:ext>
            </a:extLst>
          </p:cNvPr>
          <p:cNvSpPr/>
          <p:nvPr/>
        </p:nvSpPr>
        <p:spPr>
          <a:xfrm rot="16200000">
            <a:off x="1638643" y="3885138"/>
            <a:ext cx="1049719" cy="290812"/>
          </a:xfrm>
          <a:prstGeom prst="flowChartDelay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流程图: 延期 85">
            <a:extLst>
              <a:ext uri="{FF2B5EF4-FFF2-40B4-BE49-F238E27FC236}">
                <a16:creationId xmlns:a16="http://schemas.microsoft.com/office/drawing/2014/main" id="{A9BB5714-6924-55CB-B275-34580764E851}"/>
              </a:ext>
            </a:extLst>
          </p:cNvPr>
          <p:cNvSpPr/>
          <p:nvPr/>
        </p:nvSpPr>
        <p:spPr>
          <a:xfrm rot="16200000">
            <a:off x="4099382" y="3887729"/>
            <a:ext cx="1049719" cy="290812"/>
          </a:xfrm>
          <a:prstGeom prst="flowChartDelay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流程图: 延期 86">
            <a:extLst>
              <a:ext uri="{FF2B5EF4-FFF2-40B4-BE49-F238E27FC236}">
                <a16:creationId xmlns:a16="http://schemas.microsoft.com/office/drawing/2014/main" id="{057ED97D-1D29-2855-D938-11DC916A8755}"/>
              </a:ext>
            </a:extLst>
          </p:cNvPr>
          <p:cNvSpPr/>
          <p:nvPr/>
        </p:nvSpPr>
        <p:spPr>
          <a:xfrm rot="16200000">
            <a:off x="4902096" y="3874630"/>
            <a:ext cx="1049719" cy="290812"/>
          </a:xfrm>
          <a:prstGeom prst="flowChartDelay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流程图: 延期 87">
            <a:extLst>
              <a:ext uri="{FF2B5EF4-FFF2-40B4-BE49-F238E27FC236}">
                <a16:creationId xmlns:a16="http://schemas.microsoft.com/office/drawing/2014/main" id="{A11A18B7-202F-C795-F55D-71E9C079D276}"/>
              </a:ext>
            </a:extLst>
          </p:cNvPr>
          <p:cNvSpPr/>
          <p:nvPr/>
        </p:nvSpPr>
        <p:spPr>
          <a:xfrm rot="16200000">
            <a:off x="3011474" y="1707279"/>
            <a:ext cx="1432756" cy="4225877"/>
          </a:xfrm>
          <a:prstGeom prst="flowChartDelay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096A47FF-1162-2E41-73E4-9BB9417539A4}"/>
              </a:ext>
            </a:extLst>
          </p:cNvPr>
          <p:cNvCxnSpPr>
            <a:cxnSpLocks/>
          </p:cNvCxnSpPr>
          <p:nvPr/>
        </p:nvCxnSpPr>
        <p:spPr>
          <a:xfrm flipV="1">
            <a:off x="1608562" y="2291588"/>
            <a:ext cx="0" cy="2279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>
            <a:extLst>
              <a:ext uri="{FF2B5EF4-FFF2-40B4-BE49-F238E27FC236}">
                <a16:creationId xmlns:a16="http://schemas.microsoft.com/office/drawing/2014/main" id="{13195B3A-8645-8238-3851-F07D3D026DA5}"/>
              </a:ext>
            </a:extLst>
          </p:cNvPr>
          <p:cNvSpPr txBox="1"/>
          <p:nvPr/>
        </p:nvSpPr>
        <p:spPr>
          <a:xfrm>
            <a:off x="632217" y="3124230"/>
            <a:ext cx="1192765" cy="36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7C009D0F-A9A7-A38E-8499-167BFDCEDE58}"/>
              </a:ext>
            </a:extLst>
          </p:cNvPr>
          <p:cNvSpPr/>
          <p:nvPr/>
        </p:nvSpPr>
        <p:spPr>
          <a:xfrm>
            <a:off x="1822102" y="1383661"/>
            <a:ext cx="929394" cy="2658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17B0410-354D-108A-CF16-96792E41B25E}"/>
              </a:ext>
            </a:extLst>
          </p:cNvPr>
          <p:cNvSpPr txBox="1"/>
          <p:nvPr/>
        </p:nvSpPr>
        <p:spPr>
          <a:xfrm>
            <a:off x="2751496" y="1326327"/>
            <a:ext cx="40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Device working on neighbor channels</a:t>
            </a:r>
            <a:endParaRPr lang="zh-CN" altLang="en-US" dirty="0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9880DCC5-ACEA-FEEF-FEBC-CDCEE94DF952}"/>
              </a:ext>
            </a:extLst>
          </p:cNvPr>
          <p:cNvSpPr/>
          <p:nvPr/>
        </p:nvSpPr>
        <p:spPr>
          <a:xfrm>
            <a:off x="1823488" y="1739140"/>
            <a:ext cx="929394" cy="265832"/>
          </a:xfrm>
          <a:prstGeom prst="rect">
            <a:avLst/>
          </a:prstGeom>
          <a:solidFill>
            <a:srgbClr val="F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44FF94AD-9731-B841-E745-E67EA55E98CD}"/>
              </a:ext>
            </a:extLst>
          </p:cNvPr>
          <p:cNvSpPr txBox="1"/>
          <p:nvPr/>
        </p:nvSpPr>
        <p:spPr>
          <a:xfrm>
            <a:off x="2752882" y="1681806"/>
            <a:ext cx="40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Ideal backscatter tag</a:t>
            </a:r>
            <a:endParaRPr lang="zh-CN" altLang="en-US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0CFDE7D2-B78B-D883-ABAC-801F5587B3EE}"/>
              </a:ext>
            </a:extLst>
          </p:cNvPr>
          <p:cNvSpPr/>
          <p:nvPr/>
        </p:nvSpPr>
        <p:spPr>
          <a:xfrm>
            <a:off x="1822102" y="2137371"/>
            <a:ext cx="929394" cy="26583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5200B09E-D19B-E564-1115-BC2CAD372A5A}"/>
              </a:ext>
            </a:extLst>
          </p:cNvPr>
          <p:cNvSpPr txBox="1"/>
          <p:nvPr/>
        </p:nvSpPr>
        <p:spPr>
          <a:xfrm>
            <a:off x="2751496" y="2080037"/>
            <a:ext cx="407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Conventional backscatter tag</a:t>
            </a:r>
            <a:endParaRPr lang="zh-CN" altLang="en-US" dirty="0"/>
          </a:p>
        </p:txBody>
      </p:sp>
      <p:sp>
        <p:nvSpPr>
          <p:cNvPr id="64" name="灯片编号占位符 63">
            <a:extLst>
              <a:ext uri="{FF2B5EF4-FFF2-40B4-BE49-F238E27FC236}">
                <a16:creationId xmlns:a16="http://schemas.microsoft.com/office/drawing/2014/main" id="{3A43E23C-B7DF-F71F-3765-CE097905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6</a:t>
            </a:fld>
            <a:r>
              <a:rPr lang="en-US" altLang="zh-CN" dirty="0"/>
              <a:t>/27</a:t>
            </a:r>
            <a:endParaRPr lang="zh-CN" altLang="en-US" dirty="0"/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8324761-3A69-6605-9AE3-98D602327D98}"/>
              </a:ext>
            </a:extLst>
          </p:cNvPr>
          <p:cNvGrpSpPr/>
          <p:nvPr/>
        </p:nvGrpSpPr>
        <p:grpSpPr>
          <a:xfrm>
            <a:off x="474133" y="1326327"/>
            <a:ext cx="5700889" cy="3849867"/>
            <a:chOff x="474133" y="1326327"/>
            <a:chExt cx="5700889" cy="3849867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AF8A803-752C-8C44-AF7A-97313EA23326}"/>
                </a:ext>
              </a:extLst>
            </p:cNvPr>
            <p:cNvSpPr/>
            <p:nvPr/>
          </p:nvSpPr>
          <p:spPr>
            <a:xfrm>
              <a:off x="474133" y="1326327"/>
              <a:ext cx="5700889" cy="3849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F31E23B5-FA88-EFEB-42E6-45D00EC7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6623" y="2187113"/>
              <a:ext cx="4492978" cy="2138732"/>
            </a:xfrm>
            <a:prstGeom prst="rect">
              <a:avLst/>
            </a:prstGeom>
          </p:spPr>
        </p:pic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3AA6578D-1EE6-8483-9B42-DAD3E675EEF9}"/>
                </a:ext>
              </a:extLst>
            </p:cNvPr>
            <p:cNvSpPr txBox="1"/>
            <p:nvPr/>
          </p:nvSpPr>
          <p:spPr>
            <a:xfrm>
              <a:off x="1784318" y="4527182"/>
              <a:ext cx="3217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Commodity ZigBee spectrum </a:t>
              </a:r>
              <a:endParaRPr lang="zh-CN" altLang="en-US" dirty="0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916F75F8-A1D0-7253-E18F-140E3E6BED75}"/>
              </a:ext>
            </a:extLst>
          </p:cNvPr>
          <p:cNvGrpSpPr/>
          <p:nvPr/>
        </p:nvGrpSpPr>
        <p:grpSpPr>
          <a:xfrm>
            <a:off x="6175022" y="1326327"/>
            <a:ext cx="5700889" cy="3595092"/>
            <a:chOff x="6175022" y="1326327"/>
            <a:chExt cx="5700889" cy="3595092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85BF8FD-E225-E9FF-805D-774DFF3EAF41}"/>
                </a:ext>
              </a:extLst>
            </p:cNvPr>
            <p:cNvSpPr/>
            <p:nvPr/>
          </p:nvSpPr>
          <p:spPr>
            <a:xfrm>
              <a:off x="6175022" y="1326327"/>
              <a:ext cx="5700889" cy="3539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8E2AB77A-5FAD-AF55-146A-656C758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8977" y="2182643"/>
              <a:ext cx="4492978" cy="2143202"/>
            </a:xfrm>
            <a:prstGeom prst="rect">
              <a:avLst/>
            </a:prstGeom>
          </p:spPr>
        </p:pic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A8692FC-CADB-9AA9-1950-5561AF814BC1}"/>
                </a:ext>
              </a:extLst>
            </p:cNvPr>
            <p:cNvSpPr txBox="1"/>
            <p:nvPr/>
          </p:nvSpPr>
          <p:spPr>
            <a:xfrm>
              <a:off x="7730819" y="4552087"/>
              <a:ext cx="3217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ZigBee backscatter spectrum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55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75" grpId="0" animBg="1"/>
      <p:bldP spid="79" grpId="0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91" grpId="0"/>
      <p:bldP spid="92" grpId="0" animBg="1"/>
      <p:bldP spid="93" grpId="0"/>
      <p:bldP spid="94" grpId="0" animBg="1"/>
      <p:bldP spid="95" grpId="0"/>
      <p:bldP spid="96" grpId="0" animBg="1"/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90044"/>
            <a:ext cx="12192000" cy="1593887"/>
          </a:xfrm>
          <a:prstGeom prst="rect">
            <a:avLst/>
          </a:prstGeom>
          <a:solidFill>
            <a:srgbClr val="004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enable ZigBee backscatter communication in a crowded spectrum?</a:t>
            </a:r>
            <a:endParaRPr lang="zh-CN" altLang="en-US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A2857-CB07-35B7-E8F5-A10BDE39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t>7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68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Overview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D01821E-651E-5DB4-41AD-330EBFA2EF3B}"/>
              </a:ext>
            </a:extLst>
          </p:cNvPr>
          <p:cNvSpPr txBox="1"/>
          <p:nvPr/>
        </p:nvSpPr>
        <p:spPr>
          <a:xfrm>
            <a:off x="840439" y="4018306"/>
            <a:ext cx="333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ZigBee Transmitter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FCDAEB8E-A800-A43F-6DCD-57DDCB4E7225}"/>
              </a:ext>
            </a:extLst>
          </p:cNvPr>
          <p:cNvSpPr/>
          <p:nvPr/>
        </p:nvSpPr>
        <p:spPr>
          <a:xfrm>
            <a:off x="3484509" y="3204702"/>
            <a:ext cx="2040079" cy="339316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710E4537-1AAD-C363-5B3C-AEC665144FCB}"/>
              </a:ext>
            </a:extLst>
          </p:cNvPr>
          <p:cNvSpPr/>
          <p:nvPr/>
        </p:nvSpPr>
        <p:spPr>
          <a:xfrm>
            <a:off x="1889264" y="2968828"/>
            <a:ext cx="1085741" cy="1002688"/>
          </a:xfrm>
          <a:custGeom>
            <a:avLst/>
            <a:gdLst>
              <a:gd name="connsiteX0" fmla="*/ 114300 w 4099560"/>
              <a:gd name="connsiteY0" fmla="*/ 1554480 h 3322320"/>
              <a:gd name="connsiteX1" fmla="*/ 2072640 w 4099560"/>
              <a:gd name="connsiteY1" fmla="*/ 0 h 3322320"/>
              <a:gd name="connsiteX2" fmla="*/ 2849880 w 4099560"/>
              <a:gd name="connsiteY2" fmla="*/ 594360 h 3322320"/>
              <a:gd name="connsiteX3" fmla="*/ 2857500 w 4099560"/>
              <a:gd name="connsiteY3" fmla="*/ 274320 h 3322320"/>
              <a:gd name="connsiteX4" fmla="*/ 3482340 w 4099560"/>
              <a:gd name="connsiteY4" fmla="*/ 274320 h 3322320"/>
              <a:gd name="connsiteX5" fmla="*/ 3482340 w 4099560"/>
              <a:gd name="connsiteY5" fmla="*/ 1066800 h 3322320"/>
              <a:gd name="connsiteX6" fmla="*/ 4099560 w 4099560"/>
              <a:gd name="connsiteY6" fmla="*/ 1577340 h 3322320"/>
              <a:gd name="connsiteX7" fmla="*/ 3474720 w 4099560"/>
              <a:gd name="connsiteY7" fmla="*/ 1584960 h 3322320"/>
              <a:gd name="connsiteX8" fmla="*/ 3489960 w 4099560"/>
              <a:gd name="connsiteY8" fmla="*/ 3299460 h 3322320"/>
              <a:gd name="connsiteX9" fmla="*/ 617220 w 4099560"/>
              <a:gd name="connsiteY9" fmla="*/ 3322320 h 3322320"/>
              <a:gd name="connsiteX10" fmla="*/ 609600 w 4099560"/>
              <a:gd name="connsiteY10" fmla="*/ 1630680 h 3322320"/>
              <a:gd name="connsiteX11" fmla="*/ 0 w 4099560"/>
              <a:gd name="connsiteY11" fmla="*/ 1615440 h 3322320"/>
              <a:gd name="connsiteX12" fmla="*/ 114300 w 4099560"/>
              <a:gd name="connsiteY12" fmla="*/ 1554480 h 332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9560" h="3322320">
                <a:moveTo>
                  <a:pt x="114300" y="1554480"/>
                </a:moveTo>
                <a:lnTo>
                  <a:pt x="2072640" y="0"/>
                </a:lnTo>
                <a:lnTo>
                  <a:pt x="2849880" y="594360"/>
                </a:lnTo>
                <a:lnTo>
                  <a:pt x="2857500" y="274320"/>
                </a:lnTo>
                <a:lnTo>
                  <a:pt x="3482340" y="274320"/>
                </a:lnTo>
                <a:lnTo>
                  <a:pt x="3482340" y="1066800"/>
                </a:lnTo>
                <a:lnTo>
                  <a:pt x="4099560" y="1577340"/>
                </a:lnTo>
                <a:lnTo>
                  <a:pt x="3474720" y="1584960"/>
                </a:lnTo>
                <a:lnTo>
                  <a:pt x="3489960" y="3299460"/>
                </a:lnTo>
                <a:lnTo>
                  <a:pt x="617220" y="3322320"/>
                </a:lnTo>
                <a:lnTo>
                  <a:pt x="609600" y="1630680"/>
                </a:lnTo>
                <a:lnTo>
                  <a:pt x="0" y="1615440"/>
                </a:lnTo>
                <a:lnTo>
                  <a:pt x="114300" y="155448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 dirty="0"/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ACF9BCB6-5CF0-D209-02A3-E1B39150A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93" y="3268306"/>
            <a:ext cx="570469" cy="521715"/>
          </a:xfrm>
          <a:prstGeom prst="rect">
            <a:avLst/>
          </a:prstGeom>
        </p:spPr>
      </p:pic>
      <p:grpSp>
        <p:nvGrpSpPr>
          <p:cNvPr id="68" name="组合 67">
            <a:extLst>
              <a:ext uri="{FF2B5EF4-FFF2-40B4-BE49-F238E27FC236}">
                <a16:creationId xmlns:a16="http://schemas.microsoft.com/office/drawing/2014/main" id="{71150DBC-1536-8F7E-A357-898CEB557F57}"/>
              </a:ext>
            </a:extLst>
          </p:cNvPr>
          <p:cNvGrpSpPr/>
          <p:nvPr/>
        </p:nvGrpSpPr>
        <p:grpSpPr>
          <a:xfrm>
            <a:off x="9433831" y="2813111"/>
            <a:ext cx="340135" cy="1011560"/>
            <a:chOff x="8021185" y="2358091"/>
            <a:chExt cx="829638" cy="1405261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504DA357-C7EB-72EF-2D50-B0F7E5579046}"/>
                </a:ext>
              </a:extLst>
            </p:cNvPr>
            <p:cNvSpPr/>
            <p:nvPr/>
          </p:nvSpPr>
          <p:spPr>
            <a:xfrm>
              <a:off x="8021185" y="2358091"/>
              <a:ext cx="829638" cy="1405261"/>
            </a:xfrm>
            <a:prstGeom prst="roundRect">
              <a:avLst/>
            </a:prstGeom>
            <a:solidFill>
              <a:schemeClr val="tx1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62DE59A0-F103-0792-8127-C7C7A798C925}"/>
                </a:ext>
              </a:extLst>
            </p:cNvPr>
            <p:cNvSpPr/>
            <p:nvPr/>
          </p:nvSpPr>
          <p:spPr>
            <a:xfrm>
              <a:off x="8046249" y="2534744"/>
              <a:ext cx="779509" cy="982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4644353-B613-8757-015A-3EBD1226724D}"/>
                </a:ext>
              </a:extLst>
            </p:cNvPr>
            <p:cNvSpPr/>
            <p:nvPr/>
          </p:nvSpPr>
          <p:spPr>
            <a:xfrm>
              <a:off x="8046249" y="2589168"/>
              <a:ext cx="779509" cy="745621"/>
            </a:xfrm>
            <a:custGeom>
              <a:avLst/>
              <a:gdLst>
                <a:gd name="connsiteX0" fmla="*/ 0 w 1821180"/>
                <a:gd name="connsiteY0" fmla="*/ 1173480 h 1691640"/>
                <a:gd name="connsiteX1" fmla="*/ 68580 w 1821180"/>
                <a:gd name="connsiteY1" fmla="*/ 1184910 h 1691640"/>
                <a:gd name="connsiteX2" fmla="*/ 148590 w 1821180"/>
                <a:gd name="connsiteY2" fmla="*/ 1188720 h 1691640"/>
                <a:gd name="connsiteX3" fmla="*/ 232410 w 1821180"/>
                <a:gd name="connsiteY3" fmla="*/ 1173480 h 1691640"/>
                <a:gd name="connsiteX4" fmla="*/ 240030 w 1821180"/>
                <a:gd name="connsiteY4" fmla="*/ 1162050 h 1691640"/>
                <a:gd name="connsiteX5" fmla="*/ 243840 w 1821180"/>
                <a:gd name="connsiteY5" fmla="*/ 1146810 h 1691640"/>
                <a:gd name="connsiteX6" fmla="*/ 251460 w 1821180"/>
                <a:gd name="connsiteY6" fmla="*/ 1135380 h 1691640"/>
                <a:gd name="connsiteX7" fmla="*/ 255270 w 1821180"/>
                <a:gd name="connsiteY7" fmla="*/ 1112520 h 1691640"/>
                <a:gd name="connsiteX8" fmla="*/ 266700 w 1821180"/>
                <a:gd name="connsiteY8" fmla="*/ 1085850 h 1691640"/>
                <a:gd name="connsiteX9" fmla="*/ 270510 w 1821180"/>
                <a:gd name="connsiteY9" fmla="*/ 1055370 h 1691640"/>
                <a:gd name="connsiteX10" fmla="*/ 278130 w 1821180"/>
                <a:gd name="connsiteY10" fmla="*/ 1040130 h 1691640"/>
                <a:gd name="connsiteX11" fmla="*/ 316230 w 1821180"/>
                <a:gd name="connsiteY11" fmla="*/ 998220 h 1691640"/>
                <a:gd name="connsiteX12" fmla="*/ 339090 w 1821180"/>
                <a:gd name="connsiteY12" fmla="*/ 979170 h 1691640"/>
                <a:gd name="connsiteX13" fmla="*/ 377190 w 1821180"/>
                <a:gd name="connsiteY13" fmla="*/ 960120 h 1691640"/>
                <a:gd name="connsiteX14" fmla="*/ 415290 w 1821180"/>
                <a:gd name="connsiteY14" fmla="*/ 967740 h 1691640"/>
                <a:gd name="connsiteX15" fmla="*/ 430530 w 1821180"/>
                <a:gd name="connsiteY15" fmla="*/ 998220 h 1691640"/>
                <a:gd name="connsiteX16" fmla="*/ 438150 w 1821180"/>
                <a:gd name="connsiteY16" fmla="*/ 1013460 h 1691640"/>
                <a:gd name="connsiteX17" fmla="*/ 449580 w 1821180"/>
                <a:gd name="connsiteY17" fmla="*/ 1059180 h 1691640"/>
                <a:gd name="connsiteX18" fmla="*/ 464820 w 1821180"/>
                <a:gd name="connsiteY18" fmla="*/ 1089660 h 1691640"/>
                <a:gd name="connsiteX19" fmla="*/ 480060 w 1821180"/>
                <a:gd name="connsiteY19" fmla="*/ 1120140 h 1691640"/>
                <a:gd name="connsiteX20" fmla="*/ 483870 w 1821180"/>
                <a:gd name="connsiteY20" fmla="*/ 1139190 h 1691640"/>
                <a:gd name="connsiteX21" fmla="*/ 487680 w 1821180"/>
                <a:gd name="connsiteY21" fmla="*/ 1154430 h 1691640"/>
                <a:gd name="connsiteX22" fmla="*/ 495300 w 1821180"/>
                <a:gd name="connsiteY22" fmla="*/ 1188720 h 1691640"/>
                <a:gd name="connsiteX23" fmla="*/ 510540 w 1821180"/>
                <a:gd name="connsiteY23" fmla="*/ 1215390 h 1691640"/>
                <a:gd name="connsiteX24" fmla="*/ 514350 w 1821180"/>
                <a:gd name="connsiteY24" fmla="*/ 1226820 h 1691640"/>
                <a:gd name="connsiteX25" fmla="*/ 529590 w 1821180"/>
                <a:gd name="connsiteY25" fmla="*/ 1264920 h 1691640"/>
                <a:gd name="connsiteX26" fmla="*/ 541020 w 1821180"/>
                <a:gd name="connsiteY26" fmla="*/ 1310640 h 1691640"/>
                <a:gd name="connsiteX27" fmla="*/ 544830 w 1821180"/>
                <a:gd name="connsiteY27" fmla="*/ 1322070 h 1691640"/>
                <a:gd name="connsiteX28" fmla="*/ 552450 w 1821180"/>
                <a:gd name="connsiteY28" fmla="*/ 1348740 h 1691640"/>
                <a:gd name="connsiteX29" fmla="*/ 586740 w 1821180"/>
                <a:gd name="connsiteY29" fmla="*/ 1409700 h 1691640"/>
                <a:gd name="connsiteX30" fmla="*/ 632460 w 1821180"/>
                <a:gd name="connsiteY30" fmla="*/ 1405890 h 1691640"/>
                <a:gd name="connsiteX31" fmla="*/ 655320 w 1821180"/>
                <a:gd name="connsiteY31" fmla="*/ 1383030 h 1691640"/>
                <a:gd name="connsiteX32" fmla="*/ 666750 w 1821180"/>
                <a:gd name="connsiteY32" fmla="*/ 1356360 h 1691640"/>
                <a:gd name="connsiteX33" fmla="*/ 670560 w 1821180"/>
                <a:gd name="connsiteY33" fmla="*/ 1127760 h 1691640"/>
                <a:gd name="connsiteX34" fmla="*/ 681990 w 1821180"/>
                <a:gd name="connsiteY34" fmla="*/ 1093470 h 1691640"/>
                <a:gd name="connsiteX35" fmla="*/ 693420 w 1821180"/>
                <a:gd name="connsiteY35" fmla="*/ 1074420 h 1691640"/>
                <a:gd name="connsiteX36" fmla="*/ 701040 w 1821180"/>
                <a:gd name="connsiteY36" fmla="*/ 1047750 h 1691640"/>
                <a:gd name="connsiteX37" fmla="*/ 708660 w 1821180"/>
                <a:gd name="connsiteY37" fmla="*/ 1032510 h 1691640"/>
                <a:gd name="connsiteX38" fmla="*/ 720090 w 1821180"/>
                <a:gd name="connsiteY38" fmla="*/ 990600 h 1691640"/>
                <a:gd name="connsiteX39" fmla="*/ 735330 w 1821180"/>
                <a:gd name="connsiteY39" fmla="*/ 723900 h 1691640"/>
                <a:gd name="connsiteX40" fmla="*/ 739140 w 1821180"/>
                <a:gd name="connsiteY40" fmla="*/ 701040 h 1691640"/>
                <a:gd name="connsiteX41" fmla="*/ 746760 w 1821180"/>
                <a:gd name="connsiteY41" fmla="*/ 655320 h 1691640"/>
                <a:gd name="connsiteX42" fmla="*/ 754380 w 1821180"/>
                <a:gd name="connsiteY42" fmla="*/ 640080 h 1691640"/>
                <a:gd name="connsiteX43" fmla="*/ 758190 w 1821180"/>
                <a:gd name="connsiteY43" fmla="*/ 624840 h 1691640"/>
                <a:gd name="connsiteX44" fmla="*/ 769620 w 1821180"/>
                <a:gd name="connsiteY44" fmla="*/ 598170 h 1691640"/>
                <a:gd name="connsiteX45" fmla="*/ 777240 w 1821180"/>
                <a:gd name="connsiteY45" fmla="*/ 556260 h 1691640"/>
                <a:gd name="connsiteX46" fmla="*/ 784860 w 1821180"/>
                <a:gd name="connsiteY46" fmla="*/ 514350 h 1691640"/>
                <a:gd name="connsiteX47" fmla="*/ 792480 w 1821180"/>
                <a:gd name="connsiteY47" fmla="*/ 502920 h 1691640"/>
                <a:gd name="connsiteX48" fmla="*/ 796290 w 1821180"/>
                <a:gd name="connsiteY48" fmla="*/ 327660 h 1691640"/>
                <a:gd name="connsiteX49" fmla="*/ 800100 w 1821180"/>
                <a:gd name="connsiteY49" fmla="*/ 300990 h 1691640"/>
                <a:gd name="connsiteX50" fmla="*/ 807720 w 1821180"/>
                <a:gd name="connsiteY50" fmla="*/ 289560 h 1691640"/>
                <a:gd name="connsiteX51" fmla="*/ 815340 w 1821180"/>
                <a:gd name="connsiteY51" fmla="*/ 274320 h 1691640"/>
                <a:gd name="connsiteX52" fmla="*/ 819150 w 1821180"/>
                <a:gd name="connsiteY52" fmla="*/ 251460 h 1691640"/>
                <a:gd name="connsiteX53" fmla="*/ 826770 w 1821180"/>
                <a:gd name="connsiteY53" fmla="*/ 236220 h 1691640"/>
                <a:gd name="connsiteX54" fmla="*/ 830580 w 1821180"/>
                <a:gd name="connsiteY54" fmla="*/ 224790 h 1691640"/>
                <a:gd name="connsiteX55" fmla="*/ 838200 w 1821180"/>
                <a:gd name="connsiteY55" fmla="*/ 194310 h 1691640"/>
                <a:gd name="connsiteX56" fmla="*/ 842010 w 1821180"/>
                <a:gd name="connsiteY56" fmla="*/ 156210 h 1691640"/>
                <a:gd name="connsiteX57" fmla="*/ 845820 w 1821180"/>
                <a:gd name="connsiteY57" fmla="*/ 140970 h 1691640"/>
                <a:gd name="connsiteX58" fmla="*/ 849630 w 1821180"/>
                <a:gd name="connsiteY58" fmla="*/ 121920 h 1691640"/>
                <a:gd name="connsiteX59" fmla="*/ 857250 w 1821180"/>
                <a:gd name="connsiteY59" fmla="*/ 83820 h 1691640"/>
                <a:gd name="connsiteX60" fmla="*/ 861060 w 1821180"/>
                <a:gd name="connsiteY60" fmla="*/ 22860 h 1691640"/>
                <a:gd name="connsiteX61" fmla="*/ 864870 w 1821180"/>
                <a:gd name="connsiteY61" fmla="*/ 3810 h 1691640"/>
                <a:gd name="connsiteX62" fmla="*/ 876300 w 1821180"/>
                <a:gd name="connsiteY62" fmla="*/ 0 h 1691640"/>
                <a:gd name="connsiteX63" fmla="*/ 891540 w 1821180"/>
                <a:gd name="connsiteY63" fmla="*/ 3810 h 1691640"/>
                <a:gd name="connsiteX64" fmla="*/ 902970 w 1821180"/>
                <a:gd name="connsiteY64" fmla="*/ 30480 h 1691640"/>
                <a:gd name="connsiteX65" fmla="*/ 910590 w 1821180"/>
                <a:gd name="connsiteY65" fmla="*/ 53340 h 1691640"/>
                <a:gd name="connsiteX66" fmla="*/ 914400 w 1821180"/>
                <a:gd name="connsiteY66" fmla="*/ 64770 h 1691640"/>
                <a:gd name="connsiteX67" fmla="*/ 918210 w 1821180"/>
                <a:gd name="connsiteY67" fmla="*/ 76200 h 1691640"/>
                <a:gd name="connsiteX68" fmla="*/ 922020 w 1821180"/>
                <a:gd name="connsiteY68" fmla="*/ 91440 h 1691640"/>
                <a:gd name="connsiteX69" fmla="*/ 925830 w 1821180"/>
                <a:gd name="connsiteY69" fmla="*/ 110490 h 1691640"/>
                <a:gd name="connsiteX70" fmla="*/ 933450 w 1821180"/>
                <a:gd name="connsiteY70" fmla="*/ 129540 h 1691640"/>
                <a:gd name="connsiteX71" fmla="*/ 941070 w 1821180"/>
                <a:gd name="connsiteY71" fmla="*/ 163830 h 1691640"/>
                <a:gd name="connsiteX72" fmla="*/ 952500 w 1821180"/>
                <a:gd name="connsiteY72" fmla="*/ 251460 h 1691640"/>
                <a:gd name="connsiteX73" fmla="*/ 956310 w 1821180"/>
                <a:gd name="connsiteY73" fmla="*/ 354330 h 1691640"/>
                <a:gd name="connsiteX74" fmla="*/ 963930 w 1821180"/>
                <a:gd name="connsiteY74" fmla="*/ 369570 h 1691640"/>
                <a:gd name="connsiteX75" fmla="*/ 982980 w 1821180"/>
                <a:gd name="connsiteY75" fmla="*/ 453390 h 1691640"/>
                <a:gd name="connsiteX76" fmla="*/ 986790 w 1821180"/>
                <a:gd name="connsiteY76" fmla="*/ 476250 h 1691640"/>
                <a:gd name="connsiteX77" fmla="*/ 994410 w 1821180"/>
                <a:gd name="connsiteY77" fmla="*/ 506730 h 1691640"/>
                <a:gd name="connsiteX78" fmla="*/ 1005840 w 1821180"/>
                <a:gd name="connsiteY78" fmla="*/ 548640 h 1691640"/>
                <a:gd name="connsiteX79" fmla="*/ 1013460 w 1821180"/>
                <a:gd name="connsiteY79" fmla="*/ 651510 h 1691640"/>
                <a:gd name="connsiteX80" fmla="*/ 1021080 w 1821180"/>
                <a:gd name="connsiteY80" fmla="*/ 720090 h 1691640"/>
                <a:gd name="connsiteX81" fmla="*/ 1024890 w 1821180"/>
                <a:gd name="connsiteY81" fmla="*/ 731520 h 1691640"/>
                <a:gd name="connsiteX82" fmla="*/ 1032510 w 1821180"/>
                <a:gd name="connsiteY82" fmla="*/ 773430 h 1691640"/>
                <a:gd name="connsiteX83" fmla="*/ 1040130 w 1821180"/>
                <a:gd name="connsiteY83" fmla="*/ 792480 h 1691640"/>
                <a:gd name="connsiteX84" fmla="*/ 1043940 w 1821180"/>
                <a:gd name="connsiteY84" fmla="*/ 849630 h 1691640"/>
                <a:gd name="connsiteX85" fmla="*/ 1051560 w 1821180"/>
                <a:gd name="connsiteY85" fmla="*/ 944880 h 1691640"/>
                <a:gd name="connsiteX86" fmla="*/ 1059180 w 1821180"/>
                <a:gd name="connsiteY86" fmla="*/ 960120 h 1691640"/>
                <a:gd name="connsiteX87" fmla="*/ 1062990 w 1821180"/>
                <a:gd name="connsiteY87" fmla="*/ 1306830 h 1691640"/>
                <a:gd name="connsiteX88" fmla="*/ 1066800 w 1821180"/>
                <a:gd name="connsiteY88" fmla="*/ 1318260 h 1691640"/>
                <a:gd name="connsiteX89" fmla="*/ 1070610 w 1821180"/>
                <a:gd name="connsiteY89" fmla="*/ 1344930 h 1691640"/>
                <a:gd name="connsiteX90" fmla="*/ 1082040 w 1821180"/>
                <a:gd name="connsiteY90" fmla="*/ 1402080 h 1691640"/>
                <a:gd name="connsiteX91" fmla="*/ 1089660 w 1821180"/>
                <a:gd name="connsiteY91" fmla="*/ 1489710 h 1691640"/>
                <a:gd name="connsiteX92" fmla="*/ 1097280 w 1821180"/>
                <a:gd name="connsiteY92" fmla="*/ 1508760 h 1691640"/>
                <a:gd name="connsiteX93" fmla="*/ 1101090 w 1821180"/>
                <a:gd name="connsiteY93" fmla="*/ 1520190 h 1691640"/>
                <a:gd name="connsiteX94" fmla="*/ 1108710 w 1821180"/>
                <a:gd name="connsiteY94" fmla="*/ 1558290 h 1691640"/>
                <a:gd name="connsiteX95" fmla="*/ 1112520 w 1821180"/>
                <a:gd name="connsiteY95" fmla="*/ 1634490 h 1691640"/>
                <a:gd name="connsiteX96" fmla="*/ 1120140 w 1821180"/>
                <a:gd name="connsiteY96" fmla="*/ 1653540 h 1691640"/>
                <a:gd name="connsiteX97" fmla="*/ 1150620 w 1821180"/>
                <a:gd name="connsiteY97" fmla="*/ 1691640 h 1691640"/>
                <a:gd name="connsiteX98" fmla="*/ 1203960 w 1821180"/>
                <a:gd name="connsiteY98" fmla="*/ 1676400 h 1691640"/>
                <a:gd name="connsiteX99" fmla="*/ 1211580 w 1821180"/>
                <a:gd name="connsiteY99" fmla="*/ 1664970 h 1691640"/>
                <a:gd name="connsiteX100" fmla="*/ 1215390 w 1821180"/>
                <a:gd name="connsiteY100" fmla="*/ 1634490 h 1691640"/>
                <a:gd name="connsiteX101" fmla="*/ 1219200 w 1821180"/>
                <a:gd name="connsiteY101" fmla="*/ 1615440 h 1691640"/>
                <a:gd name="connsiteX102" fmla="*/ 1226820 w 1821180"/>
                <a:gd name="connsiteY102" fmla="*/ 1527810 h 1691640"/>
                <a:gd name="connsiteX103" fmla="*/ 1234440 w 1821180"/>
                <a:gd name="connsiteY103" fmla="*/ 1504950 h 1691640"/>
                <a:gd name="connsiteX104" fmla="*/ 1238250 w 1821180"/>
                <a:gd name="connsiteY104" fmla="*/ 1485900 h 1691640"/>
                <a:gd name="connsiteX105" fmla="*/ 1253490 w 1821180"/>
                <a:gd name="connsiteY105" fmla="*/ 1470660 h 1691640"/>
                <a:gd name="connsiteX106" fmla="*/ 1264920 w 1821180"/>
                <a:gd name="connsiteY106" fmla="*/ 1443990 h 1691640"/>
                <a:gd name="connsiteX107" fmla="*/ 1272540 w 1821180"/>
                <a:gd name="connsiteY107" fmla="*/ 1432560 h 1691640"/>
                <a:gd name="connsiteX108" fmla="*/ 1295400 w 1821180"/>
                <a:gd name="connsiteY108" fmla="*/ 1394460 h 1691640"/>
                <a:gd name="connsiteX109" fmla="*/ 1306830 w 1821180"/>
                <a:gd name="connsiteY109" fmla="*/ 1360170 h 1691640"/>
                <a:gd name="connsiteX110" fmla="*/ 1314450 w 1821180"/>
                <a:gd name="connsiteY110" fmla="*/ 1337310 h 1691640"/>
                <a:gd name="connsiteX111" fmla="*/ 1325880 w 1821180"/>
                <a:gd name="connsiteY111" fmla="*/ 1314450 h 1691640"/>
                <a:gd name="connsiteX112" fmla="*/ 1333500 w 1821180"/>
                <a:gd name="connsiteY112" fmla="*/ 1303020 h 1691640"/>
                <a:gd name="connsiteX113" fmla="*/ 1348740 w 1821180"/>
                <a:gd name="connsiteY113" fmla="*/ 1268730 h 1691640"/>
                <a:gd name="connsiteX114" fmla="*/ 1356360 w 1821180"/>
                <a:gd name="connsiteY114" fmla="*/ 1253490 h 1691640"/>
                <a:gd name="connsiteX115" fmla="*/ 1360170 w 1821180"/>
                <a:gd name="connsiteY115" fmla="*/ 1234440 h 1691640"/>
                <a:gd name="connsiteX116" fmla="*/ 1383030 w 1821180"/>
                <a:gd name="connsiteY116" fmla="*/ 1200150 h 1691640"/>
                <a:gd name="connsiteX117" fmla="*/ 1394460 w 1821180"/>
                <a:gd name="connsiteY117" fmla="*/ 1169670 h 1691640"/>
                <a:gd name="connsiteX118" fmla="*/ 1398270 w 1821180"/>
                <a:gd name="connsiteY118" fmla="*/ 1146810 h 1691640"/>
                <a:gd name="connsiteX119" fmla="*/ 1405890 w 1821180"/>
                <a:gd name="connsiteY119" fmla="*/ 1131570 h 1691640"/>
                <a:gd name="connsiteX120" fmla="*/ 1424940 w 1821180"/>
                <a:gd name="connsiteY120" fmla="*/ 1093470 h 1691640"/>
                <a:gd name="connsiteX121" fmla="*/ 1440180 w 1821180"/>
                <a:gd name="connsiteY121" fmla="*/ 1062990 h 1691640"/>
                <a:gd name="connsiteX122" fmla="*/ 1443990 w 1821180"/>
                <a:gd name="connsiteY122" fmla="*/ 1051560 h 1691640"/>
                <a:gd name="connsiteX123" fmla="*/ 1455420 w 1821180"/>
                <a:gd name="connsiteY123" fmla="*/ 1040130 h 1691640"/>
                <a:gd name="connsiteX124" fmla="*/ 1463040 w 1821180"/>
                <a:gd name="connsiteY124" fmla="*/ 1028700 h 1691640"/>
                <a:gd name="connsiteX125" fmla="*/ 1478280 w 1821180"/>
                <a:gd name="connsiteY125" fmla="*/ 1002030 h 1691640"/>
                <a:gd name="connsiteX126" fmla="*/ 1489710 w 1821180"/>
                <a:gd name="connsiteY126" fmla="*/ 982980 h 1691640"/>
                <a:gd name="connsiteX127" fmla="*/ 1516380 w 1821180"/>
                <a:gd name="connsiteY127" fmla="*/ 948690 h 1691640"/>
                <a:gd name="connsiteX128" fmla="*/ 1527810 w 1821180"/>
                <a:gd name="connsiteY128" fmla="*/ 941070 h 1691640"/>
                <a:gd name="connsiteX129" fmla="*/ 1535430 w 1821180"/>
                <a:gd name="connsiteY129" fmla="*/ 929640 h 1691640"/>
                <a:gd name="connsiteX130" fmla="*/ 1562100 w 1821180"/>
                <a:gd name="connsiteY130" fmla="*/ 914400 h 1691640"/>
                <a:gd name="connsiteX131" fmla="*/ 1623060 w 1821180"/>
                <a:gd name="connsiteY131" fmla="*/ 922020 h 1691640"/>
                <a:gd name="connsiteX132" fmla="*/ 1634490 w 1821180"/>
                <a:gd name="connsiteY132" fmla="*/ 925830 h 1691640"/>
                <a:gd name="connsiteX133" fmla="*/ 1672590 w 1821180"/>
                <a:gd name="connsiteY133" fmla="*/ 956310 h 1691640"/>
                <a:gd name="connsiteX134" fmla="*/ 1695450 w 1821180"/>
                <a:gd name="connsiteY134" fmla="*/ 990600 h 1691640"/>
                <a:gd name="connsiteX135" fmla="*/ 1714500 w 1821180"/>
                <a:gd name="connsiteY135" fmla="*/ 1028700 h 1691640"/>
                <a:gd name="connsiteX136" fmla="*/ 1725930 w 1821180"/>
                <a:gd name="connsiteY136" fmla="*/ 1051560 h 1691640"/>
                <a:gd name="connsiteX137" fmla="*/ 1737360 w 1821180"/>
                <a:gd name="connsiteY137" fmla="*/ 1055370 h 1691640"/>
                <a:gd name="connsiteX138" fmla="*/ 1764030 w 1821180"/>
                <a:gd name="connsiteY138" fmla="*/ 1085850 h 1691640"/>
                <a:gd name="connsiteX139" fmla="*/ 1783080 w 1821180"/>
                <a:gd name="connsiteY139" fmla="*/ 1101090 h 1691640"/>
                <a:gd name="connsiteX140" fmla="*/ 1821180 w 1821180"/>
                <a:gd name="connsiteY140" fmla="*/ 1101090 h 169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821180" h="1691640">
                  <a:moveTo>
                    <a:pt x="0" y="1173480"/>
                  </a:moveTo>
                  <a:cubicBezTo>
                    <a:pt x="33190" y="1186756"/>
                    <a:pt x="15220" y="1181771"/>
                    <a:pt x="68580" y="1184910"/>
                  </a:cubicBezTo>
                  <a:cubicBezTo>
                    <a:pt x="95234" y="1186478"/>
                    <a:pt x="121920" y="1187450"/>
                    <a:pt x="148590" y="1188720"/>
                  </a:cubicBezTo>
                  <a:cubicBezTo>
                    <a:pt x="204069" y="1185800"/>
                    <a:pt x="208865" y="1201734"/>
                    <a:pt x="232410" y="1173480"/>
                  </a:cubicBezTo>
                  <a:cubicBezTo>
                    <a:pt x="235341" y="1169962"/>
                    <a:pt x="237490" y="1165860"/>
                    <a:pt x="240030" y="1162050"/>
                  </a:cubicBezTo>
                  <a:cubicBezTo>
                    <a:pt x="241300" y="1156970"/>
                    <a:pt x="241777" y="1151623"/>
                    <a:pt x="243840" y="1146810"/>
                  </a:cubicBezTo>
                  <a:cubicBezTo>
                    <a:pt x="245644" y="1142601"/>
                    <a:pt x="250012" y="1139724"/>
                    <a:pt x="251460" y="1135380"/>
                  </a:cubicBezTo>
                  <a:cubicBezTo>
                    <a:pt x="253903" y="1128051"/>
                    <a:pt x="253594" y="1120061"/>
                    <a:pt x="255270" y="1112520"/>
                  </a:cubicBezTo>
                  <a:cubicBezTo>
                    <a:pt x="257512" y="1102429"/>
                    <a:pt x="262041" y="1095168"/>
                    <a:pt x="266700" y="1085850"/>
                  </a:cubicBezTo>
                  <a:cubicBezTo>
                    <a:pt x="267970" y="1075690"/>
                    <a:pt x="268027" y="1065303"/>
                    <a:pt x="270510" y="1055370"/>
                  </a:cubicBezTo>
                  <a:cubicBezTo>
                    <a:pt x="271888" y="1049860"/>
                    <a:pt x="274980" y="1044856"/>
                    <a:pt x="278130" y="1040130"/>
                  </a:cubicBezTo>
                  <a:cubicBezTo>
                    <a:pt x="302079" y="1004207"/>
                    <a:pt x="292191" y="1017451"/>
                    <a:pt x="316230" y="998220"/>
                  </a:cubicBezTo>
                  <a:cubicBezTo>
                    <a:pt x="323975" y="992024"/>
                    <a:pt x="331068" y="985004"/>
                    <a:pt x="339090" y="979170"/>
                  </a:cubicBezTo>
                  <a:cubicBezTo>
                    <a:pt x="354316" y="968097"/>
                    <a:pt x="360213" y="966911"/>
                    <a:pt x="377190" y="960120"/>
                  </a:cubicBezTo>
                  <a:cubicBezTo>
                    <a:pt x="389890" y="962660"/>
                    <a:pt x="403202" y="963091"/>
                    <a:pt x="415290" y="967740"/>
                  </a:cubicBezTo>
                  <a:cubicBezTo>
                    <a:pt x="430629" y="973640"/>
                    <a:pt x="426469" y="986037"/>
                    <a:pt x="430530" y="998220"/>
                  </a:cubicBezTo>
                  <a:cubicBezTo>
                    <a:pt x="432326" y="1003608"/>
                    <a:pt x="435610" y="1008380"/>
                    <a:pt x="438150" y="1013460"/>
                  </a:cubicBezTo>
                  <a:cubicBezTo>
                    <a:pt x="441140" y="1028410"/>
                    <a:pt x="443941" y="1045081"/>
                    <a:pt x="449580" y="1059180"/>
                  </a:cubicBezTo>
                  <a:cubicBezTo>
                    <a:pt x="453799" y="1069727"/>
                    <a:pt x="460601" y="1079113"/>
                    <a:pt x="464820" y="1089660"/>
                  </a:cubicBezTo>
                  <a:cubicBezTo>
                    <a:pt x="474141" y="1112962"/>
                    <a:pt x="468646" y="1103019"/>
                    <a:pt x="480060" y="1120140"/>
                  </a:cubicBezTo>
                  <a:cubicBezTo>
                    <a:pt x="481330" y="1126490"/>
                    <a:pt x="482465" y="1132868"/>
                    <a:pt x="483870" y="1139190"/>
                  </a:cubicBezTo>
                  <a:cubicBezTo>
                    <a:pt x="485006" y="1144302"/>
                    <a:pt x="486653" y="1149295"/>
                    <a:pt x="487680" y="1154430"/>
                  </a:cubicBezTo>
                  <a:cubicBezTo>
                    <a:pt x="489631" y="1164185"/>
                    <a:pt x="490357" y="1178833"/>
                    <a:pt x="495300" y="1188720"/>
                  </a:cubicBezTo>
                  <a:cubicBezTo>
                    <a:pt x="499879" y="1197878"/>
                    <a:pt x="505961" y="1206232"/>
                    <a:pt x="510540" y="1215390"/>
                  </a:cubicBezTo>
                  <a:cubicBezTo>
                    <a:pt x="512336" y="1218982"/>
                    <a:pt x="512908" y="1223072"/>
                    <a:pt x="514350" y="1226820"/>
                  </a:cubicBezTo>
                  <a:cubicBezTo>
                    <a:pt x="519260" y="1239587"/>
                    <a:pt x="526273" y="1251650"/>
                    <a:pt x="529590" y="1264920"/>
                  </a:cubicBezTo>
                  <a:cubicBezTo>
                    <a:pt x="533400" y="1280160"/>
                    <a:pt x="536052" y="1295737"/>
                    <a:pt x="541020" y="1310640"/>
                  </a:cubicBezTo>
                  <a:cubicBezTo>
                    <a:pt x="542290" y="1314450"/>
                    <a:pt x="543676" y="1318223"/>
                    <a:pt x="544830" y="1322070"/>
                  </a:cubicBezTo>
                  <a:cubicBezTo>
                    <a:pt x="547487" y="1330926"/>
                    <a:pt x="549016" y="1340156"/>
                    <a:pt x="552450" y="1348740"/>
                  </a:cubicBezTo>
                  <a:cubicBezTo>
                    <a:pt x="560951" y="1369993"/>
                    <a:pt x="574065" y="1390687"/>
                    <a:pt x="586740" y="1409700"/>
                  </a:cubicBezTo>
                  <a:cubicBezTo>
                    <a:pt x="601980" y="1408430"/>
                    <a:pt x="618207" y="1411433"/>
                    <a:pt x="632460" y="1405890"/>
                  </a:cubicBezTo>
                  <a:cubicBezTo>
                    <a:pt x="642504" y="1401984"/>
                    <a:pt x="655320" y="1383030"/>
                    <a:pt x="655320" y="1383030"/>
                  </a:cubicBezTo>
                  <a:cubicBezTo>
                    <a:pt x="659130" y="1374140"/>
                    <a:pt x="666174" y="1366015"/>
                    <a:pt x="666750" y="1356360"/>
                  </a:cubicBezTo>
                  <a:cubicBezTo>
                    <a:pt x="671292" y="1280285"/>
                    <a:pt x="666149" y="1203843"/>
                    <a:pt x="670560" y="1127760"/>
                  </a:cubicBezTo>
                  <a:cubicBezTo>
                    <a:pt x="671257" y="1115732"/>
                    <a:pt x="675791" y="1103801"/>
                    <a:pt x="681990" y="1093470"/>
                  </a:cubicBezTo>
                  <a:lnTo>
                    <a:pt x="693420" y="1074420"/>
                  </a:lnTo>
                  <a:cubicBezTo>
                    <a:pt x="695960" y="1065530"/>
                    <a:pt x="697880" y="1056439"/>
                    <a:pt x="701040" y="1047750"/>
                  </a:cubicBezTo>
                  <a:cubicBezTo>
                    <a:pt x="702981" y="1042412"/>
                    <a:pt x="706719" y="1037848"/>
                    <a:pt x="708660" y="1032510"/>
                  </a:cubicBezTo>
                  <a:cubicBezTo>
                    <a:pt x="712283" y="1022546"/>
                    <a:pt x="717116" y="1002497"/>
                    <a:pt x="720090" y="990600"/>
                  </a:cubicBezTo>
                  <a:cubicBezTo>
                    <a:pt x="727256" y="789947"/>
                    <a:pt x="717922" y="839953"/>
                    <a:pt x="735330" y="723900"/>
                  </a:cubicBezTo>
                  <a:cubicBezTo>
                    <a:pt x="736476" y="716260"/>
                    <a:pt x="738048" y="708687"/>
                    <a:pt x="739140" y="701040"/>
                  </a:cubicBezTo>
                  <a:cubicBezTo>
                    <a:pt x="740842" y="689125"/>
                    <a:pt x="741877" y="668342"/>
                    <a:pt x="746760" y="655320"/>
                  </a:cubicBezTo>
                  <a:cubicBezTo>
                    <a:pt x="748754" y="650002"/>
                    <a:pt x="752386" y="645398"/>
                    <a:pt x="754380" y="640080"/>
                  </a:cubicBezTo>
                  <a:cubicBezTo>
                    <a:pt x="756219" y="635177"/>
                    <a:pt x="756401" y="629761"/>
                    <a:pt x="758190" y="624840"/>
                  </a:cubicBezTo>
                  <a:cubicBezTo>
                    <a:pt x="761495" y="615750"/>
                    <a:pt x="765810" y="607060"/>
                    <a:pt x="769620" y="598170"/>
                  </a:cubicBezTo>
                  <a:cubicBezTo>
                    <a:pt x="772160" y="584200"/>
                    <a:pt x="774906" y="570266"/>
                    <a:pt x="777240" y="556260"/>
                  </a:cubicBezTo>
                  <a:cubicBezTo>
                    <a:pt x="778364" y="549518"/>
                    <a:pt x="780870" y="523660"/>
                    <a:pt x="784860" y="514350"/>
                  </a:cubicBezTo>
                  <a:cubicBezTo>
                    <a:pt x="786664" y="510141"/>
                    <a:pt x="789940" y="506730"/>
                    <a:pt x="792480" y="502920"/>
                  </a:cubicBezTo>
                  <a:cubicBezTo>
                    <a:pt x="793750" y="444500"/>
                    <a:pt x="794087" y="386052"/>
                    <a:pt x="796290" y="327660"/>
                  </a:cubicBezTo>
                  <a:cubicBezTo>
                    <a:pt x="796629" y="318686"/>
                    <a:pt x="797520" y="309592"/>
                    <a:pt x="800100" y="300990"/>
                  </a:cubicBezTo>
                  <a:cubicBezTo>
                    <a:pt x="801416" y="296604"/>
                    <a:pt x="805448" y="293536"/>
                    <a:pt x="807720" y="289560"/>
                  </a:cubicBezTo>
                  <a:cubicBezTo>
                    <a:pt x="810538" y="284629"/>
                    <a:pt x="812800" y="279400"/>
                    <a:pt x="815340" y="274320"/>
                  </a:cubicBezTo>
                  <a:cubicBezTo>
                    <a:pt x="816610" y="266700"/>
                    <a:pt x="816930" y="258859"/>
                    <a:pt x="819150" y="251460"/>
                  </a:cubicBezTo>
                  <a:cubicBezTo>
                    <a:pt x="820782" y="246020"/>
                    <a:pt x="824533" y="241440"/>
                    <a:pt x="826770" y="236220"/>
                  </a:cubicBezTo>
                  <a:cubicBezTo>
                    <a:pt x="828352" y="232529"/>
                    <a:pt x="829523" y="228665"/>
                    <a:pt x="830580" y="224790"/>
                  </a:cubicBezTo>
                  <a:cubicBezTo>
                    <a:pt x="833336" y="214686"/>
                    <a:pt x="838200" y="194310"/>
                    <a:pt x="838200" y="194310"/>
                  </a:cubicBezTo>
                  <a:cubicBezTo>
                    <a:pt x="839470" y="181610"/>
                    <a:pt x="840205" y="168845"/>
                    <a:pt x="842010" y="156210"/>
                  </a:cubicBezTo>
                  <a:cubicBezTo>
                    <a:pt x="842751" y="151026"/>
                    <a:pt x="844684" y="146082"/>
                    <a:pt x="845820" y="140970"/>
                  </a:cubicBezTo>
                  <a:cubicBezTo>
                    <a:pt x="847225" y="134648"/>
                    <a:pt x="848472" y="128291"/>
                    <a:pt x="849630" y="121920"/>
                  </a:cubicBezTo>
                  <a:cubicBezTo>
                    <a:pt x="855858" y="87667"/>
                    <a:pt x="850511" y="110776"/>
                    <a:pt x="857250" y="83820"/>
                  </a:cubicBezTo>
                  <a:cubicBezTo>
                    <a:pt x="858520" y="63500"/>
                    <a:pt x="859130" y="43128"/>
                    <a:pt x="861060" y="22860"/>
                  </a:cubicBezTo>
                  <a:cubicBezTo>
                    <a:pt x="861674" y="16413"/>
                    <a:pt x="861278" y="9198"/>
                    <a:pt x="864870" y="3810"/>
                  </a:cubicBezTo>
                  <a:cubicBezTo>
                    <a:pt x="867098" y="468"/>
                    <a:pt x="872490" y="1270"/>
                    <a:pt x="876300" y="0"/>
                  </a:cubicBezTo>
                  <a:cubicBezTo>
                    <a:pt x="881380" y="1270"/>
                    <a:pt x="887183" y="905"/>
                    <a:pt x="891540" y="3810"/>
                  </a:cubicBezTo>
                  <a:cubicBezTo>
                    <a:pt x="899851" y="9351"/>
                    <a:pt x="900580" y="22514"/>
                    <a:pt x="902970" y="30480"/>
                  </a:cubicBezTo>
                  <a:cubicBezTo>
                    <a:pt x="905278" y="38173"/>
                    <a:pt x="908050" y="45720"/>
                    <a:pt x="910590" y="53340"/>
                  </a:cubicBezTo>
                  <a:lnTo>
                    <a:pt x="914400" y="64770"/>
                  </a:lnTo>
                  <a:cubicBezTo>
                    <a:pt x="915670" y="68580"/>
                    <a:pt x="917236" y="72304"/>
                    <a:pt x="918210" y="76200"/>
                  </a:cubicBezTo>
                  <a:cubicBezTo>
                    <a:pt x="919480" y="81280"/>
                    <a:pt x="920884" y="86328"/>
                    <a:pt x="922020" y="91440"/>
                  </a:cubicBezTo>
                  <a:cubicBezTo>
                    <a:pt x="923425" y="97762"/>
                    <a:pt x="923969" y="104287"/>
                    <a:pt x="925830" y="110490"/>
                  </a:cubicBezTo>
                  <a:cubicBezTo>
                    <a:pt x="927795" y="117041"/>
                    <a:pt x="931287" y="123052"/>
                    <a:pt x="933450" y="129540"/>
                  </a:cubicBezTo>
                  <a:cubicBezTo>
                    <a:pt x="935443" y="135518"/>
                    <a:pt x="940423" y="158869"/>
                    <a:pt x="941070" y="163830"/>
                  </a:cubicBezTo>
                  <a:cubicBezTo>
                    <a:pt x="953573" y="259684"/>
                    <a:pt x="943006" y="203989"/>
                    <a:pt x="952500" y="251460"/>
                  </a:cubicBezTo>
                  <a:cubicBezTo>
                    <a:pt x="953770" y="285750"/>
                    <a:pt x="953005" y="320176"/>
                    <a:pt x="956310" y="354330"/>
                  </a:cubicBezTo>
                  <a:cubicBezTo>
                    <a:pt x="956857" y="359983"/>
                    <a:pt x="962723" y="364020"/>
                    <a:pt x="963930" y="369570"/>
                  </a:cubicBezTo>
                  <a:cubicBezTo>
                    <a:pt x="982864" y="456668"/>
                    <a:pt x="960536" y="419725"/>
                    <a:pt x="982980" y="453390"/>
                  </a:cubicBezTo>
                  <a:cubicBezTo>
                    <a:pt x="984250" y="461010"/>
                    <a:pt x="985114" y="468709"/>
                    <a:pt x="986790" y="476250"/>
                  </a:cubicBezTo>
                  <a:cubicBezTo>
                    <a:pt x="994903" y="512757"/>
                    <a:pt x="986177" y="453212"/>
                    <a:pt x="994410" y="506730"/>
                  </a:cubicBezTo>
                  <a:cubicBezTo>
                    <a:pt x="1000101" y="543724"/>
                    <a:pt x="991953" y="527810"/>
                    <a:pt x="1005840" y="548640"/>
                  </a:cubicBezTo>
                  <a:cubicBezTo>
                    <a:pt x="1017439" y="595037"/>
                    <a:pt x="1005524" y="543056"/>
                    <a:pt x="1013460" y="651510"/>
                  </a:cubicBezTo>
                  <a:cubicBezTo>
                    <a:pt x="1015138" y="674449"/>
                    <a:pt x="1017827" y="697320"/>
                    <a:pt x="1021080" y="720090"/>
                  </a:cubicBezTo>
                  <a:cubicBezTo>
                    <a:pt x="1021648" y="724066"/>
                    <a:pt x="1024019" y="727600"/>
                    <a:pt x="1024890" y="731520"/>
                  </a:cubicBezTo>
                  <a:cubicBezTo>
                    <a:pt x="1026957" y="740822"/>
                    <a:pt x="1029538" y="763525"/>
                    <a:pt x="1032510" y="773430"/>
                  </a:cubicBezTo>
                  <a:cubicBezTo>
                    <a:pt x="1034475" y="779981"/>
                    <a:pt x="1037590" y="786130"/>
                    <a:pt x="1040130" y="792480"/>
                  </a:cubicBezTo>
                  <a:cubicBezTo>
                    <a:pt x="1041400" y="811530"/>
                    <a:pt x="1042749" y="830575"/>
                    <a:pt x="1043940" y="849630"/>
                  </a:cubicBezTo>
                  <a:cubicBezTo>
                    <a:pt x="1044148" y="852952"/>
                    <a:pt x="1047058" y="926870"/>
                    <a:pt x="1051560" y="944880"/>
                  </a:cubicBezTo>
                  <a:cubicBezTo>
                    <a:pt x="1052938" y="950390"/>
                    <a:pt x="1056640" y="955040"/>
                    <a:pt x="1059180" y="960120"/>
                  </a:cubicBezTo>
                  <a:cubicBezTo>
                    <a:pt x="1060450" y="1075690"/>
                    <a:pt x="1060531" y="1191279"/>
                    <a:pt x="1062990" y="1306830"/>
                  </a:cubicBezTo>
                  <a:cubicBezTo>
                    <a:pt x="1063075" y="1310845"/>
                    <a:pt x="1066012" y="1314322"/>
                    <a:pt x="1066800" y="1318260"/>
                  </a:cubicBezTo>
                  <a:cubicBezTo>
                    <a:pt x="1068561" y="1327066"/>
                    <a:pt x="1069004" y="1336095"/>
                    <a:pt x="1070610" y="1344930"/>
                  </a:cubicBezTo>
                  <a:cubicBezTo>
                    <a:pt x="1074085" y="1364044"/>
                    <a:pt x="1078230" y="1383030"/>
                    <a:pt x="1082040" y="1402080"/>
                  </a:cubicBezTo>
                  <a:cubicBezTo>
                    <a:pt x="1082571" y="1410046"/>
                    <a:pt x="1085606" y="1472141"/>
                    <a:pt x="1089660" y="1489710"/>
                  </a:cubicBezTo>
                  <a:cubicBezTo>
                    <a:pt x="1091198" y="1496374"/>
                    <a:pt x="1094879" y="1502356"/>
                    <a:pt x="1097280" y="1508760"/>
                  </a:cubicBezTo>
                  <a:cubicBezTo>
                    <a:pt x="1098690" y="1512520"/>
                    <a:pt x="1099987" y="1516328"/>
                    <a:pt x="1101090" y="1520190"/>
                  </a:cubicBezTo>
                  <a:cubicBezTo>
                    <a:pt x="1105637" y="1536104"/>
                    <a:pt x="1105716" y="1540327"/>
                    <a:pt x="1108710" y="1558290"/>
                  </a:cubicBezTo>
                  <a:cubicBezTo>
                    <a:pt x="1109980" y="1583690"/>
                    <a:pt x="1109490" y="1609239"/>
                    <a:pt x="1112520" y="1634490"/>
                  </a:cubicBezTo>
                  <a:cubicBezTo>
                    <a:pt x="1113335" y="1641280"/>
                    <a:pt x="1116865" y="1647536"/>
                    <a:pt x="1120140" y="1653540"/>
                  </a:cubicBezTo>
                  <a:cubicBezTo>
                    <a:pt x="1131675" y="1674688"/>
                    <a:pt x="1134937" y="1675957"/>
                    <a:pt x="1150620" y="1691640"/>
                  </a:cubicBezTo>
                  <a:cubicBezTo>
                    <a:pt x="1180829" y="1688619"/>
                    <a:pt x="1185579" y="1694781"/>
                    <a:pt x="1203960" y="1676400"/>
                  </a:cubicBezTo>
                  <a:cubicBezTo>
                    <a:pt x="1207198" y="1673162"/>
                    <a:pt x="1209040" y="1668780"/>
                    <a:pt x="1211580" y="1664970"/>
                  </a:cubicBezTo>
                  <a:cubicBezTo>
                    <a:pt x="1212850" y="1654810"/>
                    <a:pt x="1213833" y="1644610"/>
                    <a:pt x="1215390" y="1634490"/>
                  </a:cubicBezTo>
                  <a:cubicBezTo>
                    <a:pt x="1216375" y="1628090"/>
                    <a:pt x="1218510" y="1621879"/>
                    <a:pt x="1219200" y="1615440"/>
                  </a:cubicBezTo>
                  <a:cubicBezTo>
                    <a:pt x="1222324" y="1586287"/>
                    <a:pt x="1222814" y="1556855"/>
                    <a:pt x="1226820" y="1527810"/>
                  </a:cubicBezTo>
                  <a:cubicBezTo>
                    <a:pt x="1227917" y="1519853"/>
                    <a:pt x="1232327" y="1512699"/>
                    <a:pt x="1234440" y="1504950"/>
                  </a:cubicBezTo>
                  <a:cubicBezTo>
                    <a:pt x="1236144" y="1498702"/>
                    <a:pt x="1235105" y="1491561"/>
                    <a:pt x="1238250" y="1485900"/>
                  </a:cubicBezTo>
                  <a:cubicBezTo>
                    <a:pt x="1241739" y="1479620"/>
                    <a:pt x="1248410" y="1475740"/>
                    <a:pt x="1253490" y="1470660"/>
                  </a:cubicBezTo>
                  <a:cubicBezTo>
                    <a:pt x="1257764" y="1457837"/>
                    <a:pt x="1257387" y="1457172"/>
                    <a:pt x="1264920" y="1443990"/>
                  </a:cubicBezTo>
                  <a:cubicBezTo>
                    <a:pt x="1267192" y="1440014"/>
                    <a:pt x="1270268" y="1436536"/>
                    <a:pt x="1272540" y="1432560"/>
                  </a:cubicBezTo>
                  <a:cubicBezTo>
                    <a:pt x="1295971" y="1391555"/>
                    <a:pt x="1258119" y="1450382"/>
                    <a:pt x="1295400" y="1394460"/>
                  </a:cubicBezTo>
                  <a:cubicBezTo>
                    <a:pt x="1302333" y="1366727"/>
                    <a:pt x="1295352" y="1391734"/>
                    <a:pt x="1306830" y="1360170"/>
                  </a:cubicBezTo>
                  <a:cubicBezTo>
                    <a:pt x="1309575" y="1352621"/>
                    <a:pt x="1309995" y="1343993"/>
                    <a:pt x="1314450" y="1337310"/>
                  </a:cubicBezTo>
                  <a:cubicBezTo>
                    <a:pt x="1336288" y="1304553"/>
                    <a:pt x="1310106" y="1345998"/>
                    <a:pt x="1325880" y="1314450"/>
                  </a:cubicBezTo>
                  <a:cubicBezTo>
                    <a:pt x="1327928" y="1310354"/>
                    <a:pt x="1331228" y="1306996"/>
                    <a:pt x="1333500" y="1303020"/>
                  </a:cubicBezTo>
                  <a:cubicBezTo>
                    <a:pt x="1342879" y="1286606"/>
                    <a:pt x="1340575" y="1287101"/>
                    <a:pt x="1348740" y="1268730"/>
                  </a:cubicBezTo>
                  <a:cubicBezTo>
                    <a:pt x="1351047" y="1263540"/>
                    <a:pt x="1353820" y="1258570"/>
                    <a:pt x="1356360" y="1253490"/>
                  </a:cubicBezTo>
                  <a:cubicBezTo>
                    <a:pt x="1357630" y="1247140"/>
                    <a:pt x="1358122" y="1240583"/>
                    <a:pt x="1360170" y="1234440"/>
                  </a:cubicBezTo>
                  <a:cubicBezTo>
                    <a:pt x="1364994" y="1219967"/>
                    <a:pt x="1373452" y="1212123"/>
                    <a:pt x="1383030" y="1200150"/>
                  </a:cubicBezTo>
                  <a:cubicBezTo>
                    <a:pt x="1386840" y="1189990"/>
                    <a:pt x="1391479" y="1180103"/>
                    <a:pt x="1394460" y="1169670"/>
                  </a:cubicBezTo>
                  <a:cubicBezTo>
                    <a:pt x="1396582" y="1162242"/>
                    <a:pt x="1396050" y="1154209"/>
                    <a:pt x="1398270" y="1146810"/>
                  </a:cubicBezTo>
                  <a:cubicBezTo>
                    <a:pt x="1399902" y="1141370"/>
                    <a:pt x="1403583" y="1136760"/>
                    <a:pt x="1405890" y="1131570"/>
                  </a:cubicBezTo>
                  <a:cubicBezTo>
                    <a:pt x="1429553" y="1078328"/>
                    <a:pt x="1395598" y="1147963"/>
                    <a:pt x="1424940" y="1093470"/>
                  </a:cubicBezTo>
                  <a:cubicBezTo>
                    <a:pt x="1430325" y="1083469"/>
                    <a:pt x="1435480" y="1073331"/>
                    <a:pt x="1440180" y="1062990"/>
                  </a:cubicBezTo>
                  <a:cubicBezTo>
                    <a:pt x="1441842" y="1059334"/>
                    <a:pt x="1441762" y="1054902"/>
                    <a:pt x="1443990" y="1051560"/>
                  </a:cubicBezTo>
                  <a:cubicBezTo>
                    <a:pt x="1446979" y="1047077"/>
                    <a:pt x="1451971" y="1044269"/>
                    <a:pt x="1455420" y="1040130"/>
                  </a:cubicBezTo>
                  <a:cubicBezTo>
                    <a:pt x="1458351" y="1036612"/>
                    <a:pt x="1460500" y="1032510"/>
                    <a:pt x="1463040" y="1028700"/>
                  </a:cubicBezTo>
                  <a:cubicBezTo>
                    <a:pt x="1470850" y="989648"/>
                    <a:pt x="1459268" y="1024210"/>
                    <a:pt x="1478280" y="1002030"/>
                  </a:cubicBezTo>
                  <a:cubicBezTo>
                    <a:pt x="1483099" y="996407"/>
                    <a:pt x="1485734" y="989228"/>
                    <a:pt x="1489710" y="982980"/>
                  </a:cubicBezTo>
                  <a:cubicBezTo>
                    <a:pt x="1499303" y="967906"/>
                    <a:pt x="1503555" y="959377"/>
                    <a:pt x="1516380" y="948690"/>
                  </a:cubicBezTo>
                  <a:cubicBezTo>
                    <a:pt x="1519898" y="945759"/>
                    <a:pt x="1524000" y="943610"/>
                    <a:pt x="1527810" y="941070"/>
                  </a:cubicBezTo>
                  <a:cubicBezTo>
                    <a:pt x="1530350" y="937260"/>
                    <a:pt x="1532192" y="932878"/>
                    <a:pt x="1535430" y="929640"/>
                  </a:cubicBezTo>
                  <a:cubicBezTo>
                    <a:pt x="1546963" y="918107"/>
                    <a:pt x="1549022" y="918759"/>
                    <a:pt x="1562100" y="914400"/>
                  </a:cubicBezTo>
                  <a:cubicBezTo>
                    <a:pt x="1582420" y="916940"/>
                    <a:pt x="1602832" y="918826"/>
                    <a:pt x="1623060" y="922020"/>
                  </a:cubicBezTo>
                  <a:cubicBezTo>
                    <a:pt x="1627027" y="922646"/>
                    <a:pt x="1630979" y="923880"/>
                    <a:pt x="1634490" y="925830"/>
                  </a:cubicBezTo>
                  <a:cubicBezTo>
                    <a:pt x="1656118" y="937846"/>
                    <a:pt x="1656530" y="940250"/>
                    <a:pt x="1672590" y="956310"/>
                  </a:cubicBezTo>
                  <a:cubicBezTo>
                    <a:pt x="1694120" y="1010136"/>
                    <a:pt x="1663565" y="941000"/>
                    <a:pt x="1695450" y="990600"/>
                  </a:cubicBezTo>
                  <a:cubicBezTo>
                    <a:pt x="1703128" y="1002544"/>
                    <a:pt x="1708150" y="1016000"/>
                    <a:pt x="1714500" y="1028700"/>
                  </a:cubicBezTo>
                  <a:cubicBezTo>
                    <a:pt x="1718310" y="1036320"/>
                    <a:pt x="1717848" y="1048866"/>
                    <a:pt x="1725930" y="1051560"/>
                  </a:cubicBezTo>
                  <a:lnTo>
                    <a:pt x="1737360" y="1055370"/>
                  </a:lnTo>
                  <a:cubicBezTo>
                    <a:pt x="1743679" y="1080647"/>
                    <a:pt x="1736309" y="1065689"/>
                    <a:pt x="1764030" y="1085850"/>
                  </a:cubicBezTo>
                  <a:cubicBezTo>
                    <a:pt x="1770607" y="1090633"/>
                    <a:pt x="1775223" y="1098995"/>
                    <a:pt x="1783080" y="1101090"/>
                  </a:cubicBezTo>
                  <a:cubicBezTo>
                    <a:pt x="1795351" y="1104362"/>
                    <a:pt x="1808480" y="1101090"/>
                    <a:pt x="1821180" y="1101090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1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84632FF8-084B-F793-CDCA-1BF99D590C21}"/>
              </a:ext>
            </a:extLst>
          </p:cNvPr>
          <p:cNvSpPr txBox="1"/>
          <p:nvPr/>
        </p:nvSpPr>
        <p:spPr>
          <a:xfrm>
            <a:off x="4764394" y="3979481"/>
            <a:ext cx="2924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 Tag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43D2CFE1-17D0-A290-3079-A7028AC40ABF}"/>
              </a:ext>
            </a:extLst>
          </p:cNvPr>
          <p:cNvSpPr txBox="1"/>
          <p:nvPr/>
        </p:nvSpPr>
        <p:spPr>
          <a:xfrm>
            <a:off x="8274064" y="3994919"/>
            <a:ext cx="2999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ZigBee Receivers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854607AC-9875-C2E3-DE37-716B80549D76}"/>
              </a:ext>
            </a:extLst>
          </p:cNvPr>
          <p:cNvSpPr/>
          <p:nvPr/>
        </p:nvSpPr>
        <p:spPr>
          <a:xfrm>
            <a:off x="6732049" y="3230318"/>
            <a:ext cx="2113473" cy="303843"/>
          </a:xfrm>
          <a:custGeom>
            <a:avLst/>
            <a:gdLst>
              <a:gd name="connsiteX0" fmla="*/ 0 w 9357360"/>
              <a:gd name="connsiteY0" fmla="*/ 751851 h 772173"/>
              <a:gd name="connsiteX1" fmla="*/ 731520 w 9357360"/>
              <a:gd name="connsiteY1" fmla="*/ 20331 h 772173"/>
              <a:gd name="connsiteX2" fmla="*/ 1432560 w 9357360"/>
              <a:gd name="connsiteY2" fmla="*/ 772171 h 772173"/>
              <a:gd name="connsiteX3" fmla="*/ 2153920 w 9357360"/>
              <a:gd name="connsiteY3" fmla="*/ 30491 h 772173"/>
              <a:gd name="connsiteX4" fmla="*/ 2885440 w 9357360"/>
              <a:gd name="connsiteY4" fmla="*/ 751851 h 772173"/>
              <a:gd name="connsiteX5" fmla="*/ 3596640 w 9357360"/>
              <a:gd name="connsiteY5" fmla="*/ 30491 h 772173"/>
              <a:gd name="connsiteX6" fmla="*/ 4318000 w 9357360"/>
              <a:gd name="connsiteY6" fmla="*/ 762011 h 772173"/>
              <a:gd name="connsiteX7" fmla="*/ 5008880 w 9357360"/>
              <a:gd name="connsiteY7" fmla="*/ 11 h 772173"/>
              <a:gd name="connsiteX8" fmla="*/ 5750560 w 9357360"/>
              <a:gd name="connsiteY8" fmla="*/ 741691 h 772173"/>
              <a:gd name="connsiteX9" fmla="*/ 6471920 w 9357360"/>
              <a:gd name="connsiteY9" fmla="*/ 10171 h 772173"/>
              <a:gd name="connsiteX10" fmla="*/ 7183120 w 9357360"/>
              <a:gd name="connsiteY10" fmla="*/ 751851 h 772173"/>
              <a:gd name="connsiteX11" fmla="*/ 7904480 w 9357360"/>
              <a:gd name="connsiteY11" fmla="*/ 10171 h 772173"/>
              <a:gd name="connsiteX12" fmla="*/ 8605520 w 9357360"/>
              <a:gd name="connsiteY12" fmla="*/ 751851 h 772173"/>
              <a:gd name="connsiteX13" fmla="*/ 9357360 w 9357360"/>
              <a:gd name="connsiteY13" fmla="*/ 20331 h 77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57360" h="772173">
                <a:moveTo>
                  <a:pt x="0" y="751851"/>
                </a:moveTo>
                <a:cubicBezTo>
                  <a:pt x="246380" y="384397"/>
                  <a:pt x="492760" y="16944"/>
                  <a:pt x="731520" y="20331"/>
                </a:cubicBezTo>
                <a:cubicBezTo>
                  <a:pt x="970280" y="23718"/>
                  <a:pt x="1195493" y="770478"/>
                  <a:pt x="1432560" y="772171"/>
                </a:cubicBezTo>
                <a:cubicBezTo>
                  <a:pt x="1669627" y="773864"/>
                  <a:pt x="1911773" y="33878"/>
                  <a:pt x="2153920" y="30491"/>
                </a:cubicBezTo>
                <a:cubicBezTo>
                  <a:pt x="2396067" y="27104"/>
                  <a:pt x="2644987" y="751851"/>
                  <a:pt x="2885440" y="751851"/>
                </a:cubicBezTo>
                <a:cubicBezTo>
                  <a:pt x="3125893" y="751851"/>
                  <a:pt x="3357880" y="28798"/>
                  <a:pt x="3596640" y="30491"/>
                </a:cubicBezTo>
                <a:cubicBezTo>
                  <a:pt x="3835400" y="32184"/>
                  <a:pt x="4082627" y="767091"/>
                  <a:pt x="4318000" y="762011"/>
                </a:cubicBezTo>
                <a:cubicBezTo>
                  <a:pt x="4553373" y="756931"/>
                  <a:pt x="4770120" y="3398"/>
                  <a:pt x="5008880" y="11"/>
                </a:cubicBezTo>
                <a:cubicBezTo>
                  <a:pt x="5247640" y="-3376"/>
                  <a:pt x="5506720" y="739998"/>
                  <a:pt x="5750560" y="741691"/>
                </a:cubicBezTo>
                <a:cubicBezTo>
                  <a:pt x="5994400" y="743384"/>
                  <a:pt x="6233160" y="8478"/>
                  <a:pt x="6471920" y="10171"/>
                </a:cubicBezTo>
                <a:cubicBezTo>
                  <a:pt x="6710680" y="11864"/>
                  <a:pt x="6944360" y="751851"/>
                  <a:pt x="7183120" y="751851"/>
                </a:cubicBezTo>
                <a:cubicBezTo>
                  <a:pt x="7421880" y="751851"/>
                  <a:pt x="7667413" y="10171"/>
                  <a:pt x="7904480" y="10171"/>
                </a:cubicBezTo>
                <a:cubicBezTo>
                  <a:pt x="8141547" y="10171"/>
                  <a:pt x="8363373" y="750158"/>
                  <a:pt x="8605520" y="751851"/>
                </a:cubicBezTo>
                <a:cubicBezTo>
                  <a:pt x="8847667" y="753544"/>
                  <a:pt x="9102513" y="386937"/>
                  <a:pt x="9357360" y="2033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12832923-C5AB-3F38-5997-E2BE515D45D9}"/>
              </a:ext>
            </a:extLst>
          </p:cNvPr>
          <p:cNvGrpSpPr/>
          <p:nvPr/>
        </p:nvGrpSpPr>
        <p:grpSpPr>
          <a:xfrm>
            <a:off x="5864921" y="3078061"/>
            <a:ext cx="678994" cy="701281"/>
            <a:chOff x="4453617" y="1890023"/>
            <a:chExt cx="705682" cy="666739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09AFD87A-4940-1D00-A149-70526E38C341}"/>
                </a:ext>
              </a:extLst>
            </p:cNvPr>
            <p:cNvSpPr/>
            <p:nvPr/>
          </p:nvSpPr>
          <p:spPr>
            <a:xfrm>
              <a:off x="4708151" y="2118991"/>
              <a:ext cx="237707" cy="220698"/>
            </a:xfrm>
            <a:prstGeom prst="rect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FF0000"/>
                </a:solidFill>
              </a:endParaRPr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4CED3CFF-833D-52AF-468F-A54BD2B6DAB3}"/>
                </a:ext>
              </a:extLst>
            </p:cNvPr>
            <p:cNvCxnSpPr>
              <a:cxnSpLocks/>
              <a:stCxn id="77" idx="3"/>
            </p:cNvCxnSpPr>
            <p:nvPr/>
          </p:nvCxnSpPr>
          <p:spPr>
            <a:xfrm>
              <a:off x="4945858" y="2229340"/>
              <a:ext cx="8961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B1B275E-7BD2-8E0E-7C79-FA3D6E752C29}"/>
                </a:ext>
              </a:extLst>
            </p:cNvPr>
            <p:cNvCxnSpPr>
              <a:cxnSpLocks/>
            </p:cNvCxnSpPr>
            <p:nvPr/>
          </p:nvCxnSpPr>
          <p:spPr>
            <a:xfrm>
              <a:off x="5035474" y="2033343"/>
              <a:ext cx="0" cy="19599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668BFC8F-3658-3BAE-8418-1DF15EC68B4C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035704"/>
              <a:ext cx="42070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FCC369D4-2EE5-0DF6-0A94-B485130885B4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033343"/>
              <a:ext cx="0" cy="3957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C5591D5F-B624-2A39-E728-F74D3BF57D84}"/>
                </a:ext>
              </a:extLst>
            </p:cNvPr>
            <p:cNvCxnSpPr>
              <a:cxnSpLocks/>
            </p:cNvCxnSpPr>
            <p:nvPr/>
          </p:nvCxnSpPr>
          <p:spPr>
            <a:xfrm>
              <a:off x="4614765" y="2429127"/>
              <a:ext cx="544534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4094CF59-6DA3-4C2F-75A8-03C202B84A2A}"/>
                </a:ext>
              </a:extLst>
            </p:cNvPr>
            <p:cNvCxnSpPr>
              <a:cxnSpLocks/>
            </p:cNvCxnSpPr>
            <p:nvPr/>
          </p:nvCxnSpPr>
          <p:spPr>
            <a:xfrm>
              <a:off x="5159299" y="1890024"/>
              <a:ext cx="0" cy="53910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E6ED4BAC-08A8-CE35-CA4D-755B968A2AE1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8" y="1890024"/>
              <a:ext cx="705681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64C4D510-BB8C-0F1A-5E4D-026FD5C8F382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8" y="1890023"/>
              <a:ext cx="0" cy="66673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FA660D08-7725-A360-65E1-1827B071C250}"/>
                </a:ext>
              </a:extLst>
            </p:cNvPr>
            <p:cNvCxnSpPr>
              <a:cxnSpLocks/>
            </p:cNvCxnSpPr>
            <p:nvPr/>
          </p:nvCxnSpPr>
          <p:spPr>
            <a:xfrm>
              <a:off x="4453617" y="2556762"/>
              <a:ext cx="70568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79DC30E2-01B4-95A9-1A72-3F05751A68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9299" y="2429127"/>
              <a:ext cx="0" cy="12763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447B135-1EAB-A4FA-1573-2EABD866A09C}"/>
              </a:ext>
            </a:extLst>
          </p:cNvPr>
          <p:cNvSpPr txBox="1"/>
          <p:nvPr/>
        </p:nvSpPr>
        <p:spPr>
          <a:xfrm>
            <a:off x="1616853" y="4801249"/>
            <a:ext cx="8958294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spectrum efficiency is 2.38 MHz, which is the same as active radios.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330CFC-7266-506E-360C-385F79CDA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977" y="1429579"/>
            <a:ext cx="2442431" cy="1648481"/>
          </a:xfrm>
          <a:prstGeom prst="rect">
            <a:avLst/>
          </a:prstGeom>
        </p:spPr>
      </p:pic>
      <p:sp>
        <p:nvSpPr>
          <p:cNvPr id="5" name="笑脸 4">
            <a:extLst>
              <a:ext uri="{FF2B5EF4-FFF2-40B4-BE49-F238E27FC236}">
                <a16:creationId xmlns:a16="http://schemas.microsoft.com/office/drawing/2014/main" id="{58BD9F28-3B2B-C233-FB00-82892473E10F}"/>
              </a:ext>
            </a:extLst>
          </p:cNvPr>
          <p:cNvSpPr>
            <a:spLocks noChangeAspect="1"/>
          </p:cNvSpPr>
          <p:nvPr/>
        </p:nvSpPr>
        <p:spPr>
          <a:xfrm>
            <a:off x="9059184" y="1738590"/>
            <a:ext cx="648000" cy="6480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笑脸 5">
            <a:extLst>
              <a:ext uri="{FF2B5EF4-FFF2-40B4-BE49-F238E27FC236}">
                <a16:creationId xmlns:a16="http://schemas.microsoft.com/office/drawing/2014/main" id="{AF1CDCC8-7112-628B-EC04-836CE9DDA9A4}"/>
              </a:ext>
            </a:extLst>
          </p:cNvPr>
          <p:cNvSpPr>
            <a:spLocks noChangeAspect="1"/>
          </p:cNvSpPr>
          <p:nvPr/>
        </p:nvSpPr>
        <p:spPr>
          <a:xfrm>
            <a:off x="4411783" y="2139314"/>
            <a:ext cx="648000" cy="6480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笑脸 6">
            <a:extLst>
              <a:ext uri="{FF2B5EF4-FFF2-40B4-BE49-F238E27FC236}">
                <a16:creationId xmlns:a16="http://schemas.microsoft.com/office/drawing/2014/main" id="{AC7097E8-450F-4A91-95E5-155CE75C0CD5}"/>
              </a:ext>
            </a:extLst>
          </p:cNvPr>
          <p:cNvSpPr>
            <a:spLocks noChangeAspect="1"/>
          </p:cNvSpPr>
          <p:nvPr/>
        </p:nvSpPr>
        <p:spPr>
          <a:xfrm>
            <a:off x="1241264" y="2132381"/>
            <a:ext cx="648000" cy="648000"/>
          </a:xfrm>
          <a:prstGeom prst="smileyFace">
            <a:avLst>
              <a:gd name="adj" fmla="val 4653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A801ADF-10A3-5404-8AC8-45F706103718}"/>
              </a:ext>
            </a:extLst>
          </p:cNvPr>
          <p:cNvGrpSpPr>
            <a:grpSpLocks noChangeAspect="1"/>
          </p:cNvGrpSpPr>
          <p:nvPr/>
        </p:nvGrpSpPr>
        <p:grpSpPr>
          <a:xfrm>
            <a:off x="1957380" y="2083684"/>
            <a:ext cx="1033238" cy="648000"/>
            <a:chOff x="583480" y="2709415"/>
            <a:chExt cx="1853923" cy="1265451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13851B7-FFB9-0324-E70C-5089E3188E56}"/>
                </a:ext>
              </a:extLst>
            </p:cNvPr>
            <p:cNvSpPr>
              <a:spLocks noChangeAspect="1"/>
            </p:cNvSpPr>
            <p:nvPr/>
          </p:nvSpPr>
          <p:spPr>
            <a:xfrm rot="2613278">
              <a:off x="1717403" y="2738938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0B9B70C-D9E9-E4C1-F47E-A1BC6F71BC6E}"/>
                </a:ext>
              </a:extLst>
            </p:cNvPr>
            <p:cNvSpPr/>
            <p:nvPr/>
          </p:nvSpPr>
          <p:spPr>
            <a:xfrm>
              <a:off x="1461827" y="3069415"/>
              <a:ext cx="90696" cy="922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50422E22-AA28-2F1A-1F0C-4D33666B8F44}"/>
                </a:ext>
              </a:extLst>
            </p:cNvPr>
            <p:cNvSpPr/>
            <p:nvPr/>
          </p:nvSpPr>
          <p:spPr>
            <a:xfrm>
              <a:off x="1204715" y="3148497"/>
              <a:ext cx="604327" cy="826369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48430EC3-8D5B-467F-F278-88F7D6D52D1C}"/>
                </a:ext>
              </a:extLst>
            </p:cNvPr>
            <p:cNvSpPr/>
            <p:nvPr/>
          </p:nvSpPr>
          <p:spPr>
            <a:xfrm rot="13894712">
              <a:off x="583480" y="2709415"/>
              <a:ext cx="720000" cy="720000"/>
            </a:xfrm>
            <a:custGeom>
              <a:avLst/>
              <a:gdLst>
                <a:gd name="connsiteX0" fmla="*/ 0 w 1800000"/>
                <a:gd name="connsiteY0" fmla="*/ 1536597 h 1916511"/>
                <a:gd name="connsiteX1" fmla="*/ 359680 w 1800000"/>
                <a:gd name="connsiteY1" fmla="*/ 1896597 h 1916511"/>
                <a:gd name="connsiteX2" fmla="*/ 357675 w 1800000"/>
                <a:gd name="connsiteY2" fmla="*/ 1916511 h 1916511"/>
                <a:gd name="connsiteX3" fmla="*/ 195983 w 1800000"/>
                <a:gd name="connsiteY3" fmla="*/ 1916511 h 1916511"/>
                <a:gd name="connsiteX4" fmla="*/ 198000 w 1800000"/>
                <a:gd name="connsiteY4" fmla="*/ 1896598 h 1916511"/>
                <a:gd name="connsiteX5" fmla="*/ 0 w 1800000"/>
                <a:gd name="connsiteY5" fmla="*/ 1699576 h 1916511"/>
                <a:gd name="connsiteX6" fmla="*/ 0 w 1800000"/>
                <a:gd name="connsiteY6" fmla="*/ 816597 h 1916511"/>
                <a:gd name="connsiteX7" fmla="*/ 1080000 w 1800000"/>
                <a:gd name="connsiteY7" fmla="*/ 1896597 h 1916511"/>
                <a:gd name="connsiteX8" fmla="*/ 1078995 w 1800000"/>
                <a:gd name="connsiteY8" fmla="*/ 1916511 h 1916511"/>
                <a:gd name="connsiteX9" fmla="*/ 717993 w 1800000"/>
                <a:gd name="connsiteY9" fmla="*/ 1916511 h 1916511"/>
                <a:gd name="connsiteX10" fmla="*/ 720000 w 1800000"/>
                <a:gd name="connsiteY10" fmla="*/ 1896597 h 1916511"/>
                <a:gd name="connsiteX11" fmla="*/ 0 w 1800000"/>
                <a:gd name="connsiteY11" fmla="*/ 1176597 h 1916511"/>
                <a:gd name="connsiteX12" fmla="*/ 0 w 1800000"/>
                <a:gd name="connsiteY12" fmla="*/ 0 h 1916511"/>
                <a:gd name="connsiteX13" fmla="*/ 1800000 w 1800000"/>
                <a:gd name="connsiteY13" fmla="*/ 1800000 h 1916511"/>
                <a:gd name="connsiteX14" fmla="*/ 1794117 w 1800000"/>
                <a:gd name="connsiteY14" fmla="*/ 1916511 h 1916511"/>
                <a:gd name="connsiteX15" fmla="*/ 1438995 w 1800000"/>
                <a:gd name="connsiteY15" fmla="*/ 1916511 h 1916511"/>
                <a:gd name="connsiteX16" fmla="*/ 1440000 w 1800000"/>
                <a:gd name="connsiteY16" fmla="*/ 1896597 h 1916511"/>
                <a:gd name="connsiteX17" fmla="*/ 0 w 1800000"/>
                <a:gd name="connsiteY17" fmla="*/ 456597 h 191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0000" h="1916511">
                  <a:moveTo>
                    <a:pt x="0" y="1536597"/>
                  </a:moveTo>
                  <a:cubicBezTo>
                    <a:pt x="198646" y="1536597"/>
                    <a:pt x="359680" y="1697774"/>
                    <a:pt x="359680" y="1896597"/>
                  </a:cubicBezTo>
                  <a:lnTo>
                    <a:pt x="357675" y="1916511"/>
                  </a:lnTo>
                  <a:lnTo>
                    <a:pt x="195983" y="1916511"/>
                  </a:lnTo>
                  <a:lnTo>
                    <a:pt x="198000" y="1896598"/>
                  </a:lnTo>
                  <a:cubicBezTo>
                    <a:pt x="198000" y="1787786"/>
                    <a:pt x="109352" y="1699576"/>
                    <a:pt x="0" y="1699576"/>
                  </a:cubicBezTo>
                  <a:close/>
                  <a:moveTo>
                    <a:pt x="0" y="816597"/>
                  </a:moveTo>
                  <a:cubicBezTo>
                    <a:pt x="596468" y="816597"/>
                    <a:pt x="1080000" y="1300129"/>
                    <a:pt x="1080000" y="1896597"/>
                  </a:cubicBezTo>
                  <a:lnTo>
                    <a:pt x="1078995" y="1916511"/>
                  </a:lnTo>
                  <a:lnTo>
                    <a:pt x="717993" y="1916511"/>
                  </a:lnTo>
                  <a:lnTo>
                    <a:pt x="720000" y="1896597"/>
                  </a:lnTo>
                  <a:cubicBezTo>
                    <a:pt x="720000" y="1498952"/>
                    <a:pt x="397645" y="1176597"/>
                    <a:pt x="0" y="1176597"/>
                  </a:cubicBezTo>
                  <a:close/>
                  <a:moveTo>
                    <a:pt x="0" y="0"/>
                  </a:moveTo>
                  <a:cubicBezTo>
                    <a:pt x="994113" y="0"/>
                    <a:pt x="1800000" y="805887"/>
                    <a:pt x="1800000" y="1800000"/>
                  </a:cubicBezTo>
                  <a:lnTo>
                    <a:pt x="1794117" y="1916511"/>
                  </a:lnTo>
                  <a:lnTo>
                    <a:pt x="1438995" y="1916511"/>
                  </a:lnTo>
                  <a:lnTo>
                    <a:pt x="1440000" y="1896597"/>
                  </a:lnTo>
                  <a:cubicBezTo>
                    <a:pt x="1440000" y="1101307"/>
                    <a:pt x="795290" y="456597"/>
                    <a:pt x="0" y="456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800"/>
            </a:p>
          </p:txBody>
        </p:sp>
      </p:grpSp>
      <p:sp>
        <p:nvSpPr>
          <p:cNvPr id="13" name="禁止符 12">
            <a:extLst>
              <a:ext uri="{FF2B5EF4-FFF2-40B4-BE49-F238E27FC236}">
                <a16:creationId xmlns:a16="http://schemas.microsoft.com/office/drawing/2014/main" id="{8FA2B4E2-70BC-6752-5FE4-975D735CB328}"/>
              </a:ext>
            </a:extLst>
          </p:cNvPr>
          <p:cNvSpPr/>
          <p:nvPr/>
        </p:nvSpPr>
        <p:spPr>
          <a:xfrm>
            <a:off x="2027616" y="1851318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A863BCE-64DD-E661-8351-CA6169CC7BAE}"/>
              </a:ext>
            </a:extLst>
          </p:cNvPr>
          <p:cNvGrpSpPr/>
          <p:nvPr/>
        </p:nvGrpSpPr>
        <p:grpSpPr>
          <a:xfrm>
            <a:off x="2580757" y="1965904"/>
            <a:ext cx="3096828" cy="1122252"/>
            <a:chOff x="1064277" y="191088"/>
            <a:chExt cx="4292825" cy="2510028"/>
          </a:xfrm>
        </p:grpSpPr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B9EFF5CB-1393-C6DC-518C-0A5D70F1CB0D}"/>
                </a:ext>
              </a:extLst>
            </p:cNvPr>
            <p:cNvSpPr/>
            <p:nvPr/>
          </p:nvSpPr>
          <p:spPr>
            <a:xfrm rot="5400000">
              <a:off x="1875651" y="-620286"/>
              <a:ext cx="2510028" cy="4132776"/>
            </a:xfrm>
            <a:prstGeom prst="arc">
              <a:avLst>
                <a:gd name="adj1" fmla="val 16630833"/>
                <a:gd name="adj2" fmla="val 0"/>
              </a:avLst>
            </a:prstGeom>
            <a:ln w="25400">
              <a:solidFill>
                <a:schemeClr val="tx1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4">
              <a:extLst>
                <a:ext uri="{FF2B5EF4-FFF2-40B4-BE49-F238E27FC236}">
                  <a16:creationId xmlns:a16="http://schemas.microsoft.com/office/drawing/2014/main" id="{43FC8E2B-1EB1-D11D-7ED2-C6D5B689278A}"/>
                </a:ext>
              </a:extLst>
            </p:cNvPr>
            <p:cNvSpPr/>
            <p:nvPr/>
          </p:nvSpPr>
          <p:spPr>
            <a:xfrm rot="1623073">
              <a:off x="4981695" y="1317615"/>
              <a:ext cx="375407" cy="7063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97B5224-E85E-E7D7-EF18-4D6DC66B43B5}"/>
              </a:ext>
            </a:extLst>
          </p:cNvPr>
          <p:cNvSpPr txBox="1"/>
          <p:nvPr/>
        </p:nvSpPr>
        <p:spPr>
          <a:xfrm>
            <a:off x="1620430" y="5343270"/>
            <a:ext cx="8958294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Commodity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ZigBee</a:t>
            </a:r>
            <a:r>
              <a: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radios provide reliable RF carriers.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7041A69-E14A-B3FB-C6DC-3D42C007D51E}"/>
              </a:ext>
            </a:extLst>
          </p:cNvPr>
          <p:cNvSpPr txBox="1"/>
          <p:nvPr/>
        </p:nvSpPr>
        <p:spPr>
          <a:xfrm>
            <a:off x="1616853" y="5919470"/>
            <a:ext cx="8958294" cy="400110"/>
          </a:xfrm>
          <a:prstGeom prst="rect">
            <a:avLst/>
          </a:prstGeom>
          <a:solidFill>
            <a:srgbClr val="024C93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Our tag achieves 100% carrier utilization.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74C9A1FB-6477-4F0D-1219-4F2EF9B2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8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56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6" grpId="0" animBg="1"/>
      <p:bldP spid="72" grpId="0"/>
      <p:bldP spid="73" grpId="0"/>
      <p:bldP spid="74" grpId="0" animBg="1"/>
      <p:bldP spid="2" grpId="0" animBg="1"/>
      <p:bldP spid="5" grpId="0" animBg="1"/>
      <p:bldP spid="6" grpId="0" animBg="1"/>
      <p:bldP spid="7" grpId="0" animBg="1"/>
      <p:bldP spid="13" grpId="1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EDAC962B-9BF9-2550-C69D-F261ADB422DE}"/>
              </a:ext>
            </a:extLst>
          </p:cNvPr>
          <p:cNvSpPr/>
          <p:nvPr/>
        </p:nvSpPr>
        <p:spPr>
          <a:xfrm>
            <a:off x="0" y="0"/>
            <a:ext cx="12192000" cy="1046746"/>
          </a:xfrm>
          <a:prstGeom prst="rect">
            <a:avLst/>
          </a:prstGeom>
          <a:solidFill>
            <a:srgbClr val="024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699BD76-B212-7274-2079-E11F1857FE8B}"/>
              </a:ext>
            </a:extLst>
          </p:cNvPr>
          <p:cNvSpPr txBox="1"/>
          <p:nvPr/>
        </p:nvSpPr>
        <p:spPr>
          <a:xfrm>
            <a:off x="949124" y="1585732"/>
            <a:ext cx="11059996" cy="313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improve spectrum efficiency with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 impedance states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generate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reliable RF carriers 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commodity ZigBee radios?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l"/>
            </a:pP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to improve carrier utilization on </a:t>
            </a:r>
            <a:r>
              <a:rPr lang="en-US" altLang="zh-C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 carriers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32F544-EE99-C7A1-5EA7-C836D9D7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1232-94F7-4C55-9570-79805E345113}" type="slidenum">
              <a:rPr lang="zh-CN" altLang="en-US" smtClean="0"/>
              <a:pPr/>
              <a:t>9</a:t>
            </a:fld>
            <a:r>
              <a:rPr lang="en-US" altLang="zh-CN" dirty="0"/>
              <a:t>/27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9294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mbria Math"/>
        <a:ea typeface="Cambria Math"/>
        <a:cs typeface=""/>
      </a:majorFont>
      <a:minorFont>
        <a:latin typeface="Cambria Math"/>
        <a:ea typeface="Cambria Math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24617</TotalTime>
  <Words>1167</Words>
  <Application>Microsoft Office PowerPoint</Application>
  <PresentationFormat>宽屏</PresentationFormat>
  <Paragraphs>415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等线</vt:lpstr>
      <vt:lpstr>Arial</vt:lpstr>
      <vt:lpstr>Cambria Math</vt:lpstr>
      <vt:lpstr>Courier New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Xuzhaoyuan</cp:lastModifiedBy>
  <cp:revision>531</cp:revision>
  <dcterms:created xsi:type="dcterms:W3CDTF">2020-04-18T01:43:39Z</dcterms:created>
  <dcterms:modified xsi:type="dcterms:W3CDTF">2022-10-31T13:09:43Z</dcterms:modified>
</cp:coreProperties>
</file>